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80" r:id="rId6"/>
    <p:sldId id="279" r:id="rId7"/>
    <p:sldId id="269" r:id="rId8"/>
    <p:sldId id="277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EDE68-B1FC-4FD0-A573-22544276C5D1}" v="10" dt="2020-08-11T10:55:39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5050" autoAdjust="0"/>
  </p:normalViewPr>
  <p:slideViewPr>
    <p:cSldViewPr snapToGrid="0" showGuides="1">
      <p:cViewPr varScale="1">
        <p:scale>
          <a:sx n="66" d="100"/>
          <a:sy n="66" d="100"/>
        </p:scale>
        <p:origin x="6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 Kaplin-Sainio" userId="0a2a26a8-05f2-43bd-812c-cbef6177e24d" providerId="ADAL" clId="{B808FC52-4B34-4F90-BB04-76271B10D3D1}"/>
    <pc:docChg chg="undo custSel addSld delSld modSld sldOrd">
      <pc:chgData name="Kati Kaplin-Sainio" userId="0a2a26a8-05f2-43bd-812c-cbef6177e24d" providerId="ADAL" clId="{B808FC52-4B34-4F90-BB04-76271B10D3D1}" dt="2020-08-10T06:00:19.560" v="5262" actId="2696"/>
      <pc:docMkLst>
        <pc:docMk/>
      </pc:docMkLst>
      <pc:sldChg chg="delSp modSp mod modNotesTx">
        <pc:chgData name="Kati Kaplin-Sainio" userId="0a2a26a8-05f2-43bd-812c-cbef6177e24d" providerId="ADAL" clId="{B808FC52-4B34-4F90-BB04-76271B10D3D1}" dt="2020-08-06T06:26:24.816" v="5198" actId="14100"/>
        <pc:sldMkLst>
          <pc:docMk/>
          <pc:sldMk cId="3564342678" sldId="256"/>
        </pc:sldMkLst>
        <pc:spChg chg="mod">
          <ac:chgData name="Kati Kaplin-Sainio" userId="0a2a26a8-05f2-43bd-812c-cbef6177e24d" providerId="ADAL" clId="{B808FC52-4B34-4F90-BB04-76271B10D3D1}" dt="2020-08-06T06:26:24.816" v="5198" actId="14100"/>
          <ac:spMkLst>
            <pc:docMk/>
            <pc:sldMk cId="3564342678" sldId="256"/>
            <ac:spMk id="2" creationId="{00000000-0000-0000-0000-000000000000}"/>
          </ac:spMkLst>
        </pc:spChg>
        <pc:spChg chg="del mod">
          <ac:chgData name="Kati Kaplin-Sainio" userId="0a2a26a8-05f2-43bd-812c-cbef6177e24d" providerId="ADAL" clId="{B808FC52-4B34-4F90-BB04-76271B10D3D1}" dt="2020-08-06T06:25:44.176" v="5184" actId="21"/>
          <ac:spMkLst>
            <pc:docMk/>
            <pc:sldMk cId="3564342678" sldId="256"/>
            <ac:spMk id="3" creationId="{00000000-0000-0000-0000-000000000000}"/>
          </ac:spMkLst>
        </pc:spChg>
      </pc:sldChg>
      <pc:sldChg chg="del ord">
        <pc:chgData name="Kati Kaplin-Sainio" userId="0a2a26a8-05f2-43bd-812c-cbef6177e24d" providerId="ADAL" clId="{B808FC52-4B34-4F90-BB04-76271B10D3D1}" dt="2020-08-06T06:20:44.631" v="5142" actId="2696"/>
        <pc:sldMkLst>
          <pc:docMk/>
          <pc:sldMk cId="2889506202" sldId="267"/>
        </pc:sldMkLst>
      </pc:sldChg>
      <pc:sldChg chg="del ord">
        <pc:chgData name="Kati Kaplin-Sainio" userId="0a2a26a8-05f2-43bd-812c-cbef6177e24d" providerId="ADAL" clId="{B808FC52-4B34-4F90-BB04-76271B10D3D1}" dt="2020-07-26T08:53:58.152" v="2125" actId="2696"/>
        <pc:sldMkLst>
          <pc:docMk/>
          <pc:sldMk cId="2541165005" sldId="268"/>
        </pc:sldMkLst>
      </pc:sldChg>
      <pc:sldChg chg="addSp delSp modSp mod ord modNotesTx">
        <pc:chgData name="Kati Kaplin-Sainio" userId="0a2a26a8-05f2-43bd-812c-cbef6177e24d" providerId="ADAL" clId="{B808FC52-4B34-4F90-BB04-76271B10D3D1}" dt="2020-08-09T09:41:12.448" v="5259" actId="21"/>
        <pc:sldMkLst>
          <pc:docMk/>
          <pc:sldMk cId="2712316912" sldId="269"/>
        </pc:sldMkLst>
        <pc:spChg chg="mod">
          <ac:chgData name="Kati Kaplin-Sainio" userId="0a2a26a8-05f2-43bd-812c-cbef6177e24d" providerId="ADAL" clId="{B808FC52-4B34-4F90-BB04-76271B10D3D1}" dt="2020-07-27T07:12:22.396" v="3670" actId="20577"/>
          <ac:spMkLst>
            <pc:docMk/>
            <pc:sldMk cId="2712316912" sldId="269"/>
            <ac:spMk id="2" creationId="{E831F19B-7BD6-48B7-B195-33E66E23D083}"/>
          </ac:spMkLst>
        </pc:spChg>
        <pc:spChg chg="add del mod">
          <ac:chgData name="Kati Kaplin-Sainio" userId="0a2a26a8-05f2-43bd-812c-cbef6177e24d" providerId="ADAL" clId="{B808FC52-4B34-4F90-BB04-76271B10D3D1}" dt="2020-08-09T09:41:08.131" v="5258" actId="21"/>
          <ac:spMkLst>
            <pc:docMk/>
            <pc:sldMk cId="2712316912" sldId="269"/>
            <ac:spMk id="4" creationId="{61631389-7511-410D-9BA8-2597E50555B2}"/>
          </ac:spMkLst>
        </pc:spChg>
        <pc:spChg chg="add del">
          <ac:chgData name="Kati Kaplin-Sainio" userId="0a2a26a8-05f2-43bd-812c-cbef6177e24d" providerId="ADAL" clId="{B808FC52-4B34-4F90-BB04-76271B10D3D1}" dt="2020-08-09T09:41:12.448" v="5259" actId="21"/>
          <ac:spMkLst>
            <pc:docMk/>
            <pc:sldMk cId="2712316912" sldId="269"/>
            <ac:spMk id="5" creationId="{CEA1CED2-DC94-4526-BA3F-FA0D4B4401BB}"/>
          </ac:spMkLst>
        </pc:spChg>
        <pc:spChg chg="mod">
          <ac:chgData name="Kati Kaplin-Sainio" userId="0a2a26a8-05f2-43bd-812c-cbef6177e24d" providerId="ADAL" clId="{B808FC52-4B34-4F90-BB04-76271B10D3D1}" dt="2020-08-06T06:22:23.019" v="5153" actId="1076"/>
          <ac:spMkLst>
            <pc:docMk/>
            <pc:sldMk cId="2712316912" sldId="269"/>
            <ac:spMk id="8" creationId="{B557C6C7-585E-4DA1-8F3A-6E0DB928D4B0}"/>
          </ac:spMkLst>
        </pc:spChg>
        <pc:spChg chg="add mod">
          <ac:chgData name="Kati Kaplin-Sainio" userId="0a2a26a8-05f2-43bd-812c-cbef6177e24d" providerId="ADAL" clId="{B808FC52-4B34-4F90-BB04-76271B10D3D1}" dt="2020-07-26T08:25:24.099" v="1398"/>
          <ac:spMkLst>
            <pc:docMk/>
            <pc:sldMk cId="2712316912" sldId="269"/>
            <ac:spMk id="9" creationId="{BE98A3F4-97DA-4B0F-ACF0-073D43FAE557}"/>
          </ac:spMkLst>
        </pc:spChg>
        <pc:graphicFrameChg chg="add del modGraphic">
          <ac:chgData name="Kati Kaplin-Sainio" userId="0a2a26a8-05f2-43bd-812c-cbef6177e24d" providerId="ADAL" clId="{B808FC52-4B34-4F90-BB04-76271B10D3D1}" dt="2020-07-26T08:36:57.533" v="1651" actId="1032"/>
          <ac:graphicFrameMkLst>
            <pc:docMk/>
            <pc:sldMk cId="2712316912" sldId="269"/>
            <ac:graphicFrameMk id="3" creationId="{70604C03-D5E3-4F16-92EC-0574C0685EDB}"/>
          </ac:graphicFrameMkLst>
        </pc:graphicFrameChg>
        <pc:graphicFrameChg chg="mod">
          <ac:chgData name="Kati Kaplin-Sainio" userId="0a2a26a8-05f2-43bd-812c-cbef6177e24d" providerId="ADAL" clId="{B808FC52-4B34-4F90-BB04-76271B10D3D1}" dt="2020-08-06T06:22:47.089" v="5155" actId="255"/>
          <ac:graphicFrameMkLst>
            <pc:docMk/>
            <pc:sldMk cId="2712316912" sldId="269"/>
            <ac:graphicFrameMk id="7" creationId="{380D5E4D-F39F-4FFF-9466-DD41EF6F8197}"/>
          </ac:graphicFrameMkLst>
        </pc:graphicFrameChg>
      </pc:sldChg>
      <pc:sldChg chg="modSp del mod">
        <pc:chgData name="Kati Kaplin-Sainio" userId="0a2a26a8-05f2-43bd-812c-cbef6177e24d" providerId="ADAL" clId="{B808FC52-4B34-4F90-BB04-76271B10D3D1}" dt="2020-08-06T06:20:51.300" v="5144" actId="2696"/>
        <pc:sldMkLst>
          <pc:docMk/>
          <pc:sldMk cId="2632565931" sldId="270"/>
        </pc:sldMkLst>
        <pc:spChg chg="mod">
          <ac:chgData name="Kati Kaplin-Sainio" userId="0a2a26a8-05f2-43bd-812c-cbef6177e24d" providerId="ADAL" clId="{B808FC52-4B34-4F90-BB04-76271B10D3D1}" dt="2020-07-13T14:18:45.849" v="18" actId="20577"/>
          <ac:spMkLst>
            <pc:docMk/>
            <pc:sldMk cId="2632565931" sldId="270"/>
            <ac:spMk id="3" creationId="{9AF6B3B5-A8EC-458C-AB44-0BAB2AA5E379}"/>
          </ac:spMkLst>
        </pc:spChg>
      </pc:sldChg>
      <pc:sldChg chg="modSp new del mod ord">
        <pc:chgData name="Kati Kaplin-Sainio" userId="0a2a26a8-05f2-43bd-812c-cbef6177e24d" providerId="ADAL" clId="{B808FC52-4B34-4F90-BB04-76271B10D3D1}" dt="2020-07-26T08:33:23.757" v="1635" actId="2696"/>
        <pc:sldMkLst>
          <pc:docMk/>
          <pc:sldMk cId="2115478621" sldId="271"/>
        </pc:sldMkLst>
        <pc:spChg chg="mod">
          <ac:chgData name="Kati Kaplin-Sainio" userId="0a2a26a8-05f2-43bd-812c-cbef6177e24d" providerId="ADAL" clId="{B808FC52-4B34-4F90-BB04-76271B10D3D1}" dt="2020-07-26T08:32:16.906" v="1604" actId="21"/>
          <ac:spMkLst>
            <pc:docMk/>
            <pc:sldMk cId="2115478621" sldId="271"/>
            <ac:spMk id="2" creationId="{D3B79CFA-1C51-40A4-AD68-004B96A6064D}"/>
          </ac:spMkLst>
        </pc:spChg>
        <pc:spChg chg="mod">
          <ac:chgData name="Kati Kaplin-Sainio" userId="0a2a26a8-05f2-43bd-812c-cbef6177e24d" providerId="ADAL" clId="{B808FC52-4B34-4F90-BB04-76271B10D3D1}" dt="2020-07-25T13:43:41.809" v="783" actId="21"/>
          <ac:spMkLst>
            <pc:docMk/>
            <pc:sldMk cId="2115478621" sldId="271"/>
            <ac:spMk id="3" creationId="{033DF069-CCCE-45C9-8AD7-491D2C62163B}"/>
          </ac:spMkLst>
        </pc:spChg>
      </pc:sldChg>
      <pc:sldChg chg="addSp delSp modSp new del mod ord">
        <pc:chgData name="Kati Kaplin-Sainio" userId="0a2a26a8-05f2-43bd-812c-cbef6177e24d" providerId="ADAL" clId="{B808FC52-4B34-4F90-BB04-76271B10D3D1}" dt="2020-07-27T06:51:55.390" v="2834" actId="2696"/>
        <pc:sldMkLst>
          <pc:docMk/>
          <pc:sldMk cId="1603238298" sldId="272"/>
        </pc:sldMkLst>
        <pc:spChg chg="mod">
          <ac:chgData name="Kati Kaplin-Sainio" userId="0a2a26a8-05f2-43bd-812c-cbef6177e24d" providerId="ADAL" clId="{B808FC52-4B34-4F90-BB04-76271B10D3D1}" dt="2020-07-26T15:01:11.754" v="2785" actId="20577"/>
          <ac:spMkLst>
            <pc:docMk/>
            <pc:sldMk cId="1603238298" sldId="272"/>
            <ac:spMk id="2" creationId="{E8537FF0-00B0-4863-91DF-933275D0A27A}"/>
          </ac:spMkLst>
        </pc:spChg>
        <pc:spChg chg="del">
          <ac:chgData name="Kati Kaplin-Sainio" userId="0a2a26a8-05f2-43bd-812c-cbef6177e24d" providerId="ADAL" clId="{B808FC52-4B34-4F90-BB04-76271B10D3D1}" dt="2020-07-24T12:30:36.282" v="552" actId="22"/>
          <ac:spMkLst>
            <pc:docMk/>
            <pc:sldMk cId="1603238298" sldId="272"/>
            <ac:spMk id="3" creationId="{9CCD1FA2-94C2-4905-8D42-952E7150CA4C}"/>
          </ac:spMkLst>
        </pc:spChg>
        <pc:spChg chg="add del mod">
          <ac:chgData name="Kati Kaplin-Sainio" userId="0a2a26a8-05f2-43bd-812c-cbef6177e24d" providerId="ADAL" clId="{B808FC52-4B34-4F90-BB04-76271B10D3D1}" dt="2020-07-24T18:36:36.585" v="555" actId="22"/>
          <ac:spMkLst>
            <pc:docMk/>
            <pc:sldMk cId="1603238298" sldId="272"/>
            <ac:spMk id="10" creationId="{06944880-3A80-4BCD-A3E6-48C57B565BFE}"/>
          </ac:spMkLst>
        </pc:spChg>
        <pc:spChg chg="add mod">
          <ac:chgData name="Kati Kaplin-Sainio" userId="0a2a26a8-05f2-43bd-812c-cbef6177e24d" providerId="ADAL" clId="{B808FC52-4B34-4F90-BB04-76271B10D3D1}" dt="2020-07-26T08:07:02.860" v="1357" actId="12"/>
          <ac:spMkLst>
            <pc:docMk/>
            <pc:sldMk cId="1603238298" sldId="272"/>
            <ac:spMk id="13" creationId="{574C20E2-4528-4E4A-8FAF-0F23535B92A3}"/>
          </ac:spMkLst>
        </pc:spChg>
        <pc:picChg chg="add del mod ord">
          <ac:chgData name="Kati Kaplin-Sainio" userId="0a2a26a8-05f2-43bd-812c-cbef6177e24d" providerId="ADAL" clId="{B808FC52-4B34-4F90-BB04-76271B10D3D1}" dt="2020-07-24T18:35:04.020" v="554" actId="21"/>
          <ac:picMkLst>
            <pc:docMk/>
            <pc:sldMk cId="1603238298" sldId="272"/>
            <ac:picMk id="8" creationId="{13C2BB49-921F-42A5-9453-9D49CA553EDF}"/>
          </ac:picMkLst>
        </pc:picChg>
        <pc:picChg chg="add mod ord">
          <ac:chgData name="Kati Kaplin-Sainio" userId="0a2a26a8-05f2-43bd-812c-cbef6177e24d" providerId="ADAL" clId="{B808FC52-4B34-4F90-BB04-76271B10D3D1}" dt="2020-07-25T13:42:52.662" v="701" actId="1076"/>
          <ac:picMkLst>
            <pc:docMk/>
            <pc:sldMk cId="1603238298" sldId="272"/>
            <ac:picMk id="12" creationId="{3FA9CECF-E001-4F5E-9650-83D4D859252F}"/>
          </ac:picMkLst>
        </pc:picChg>
      </pc:sldChg>
      <pc:sldChg chg="modSp new del mod ord">
        <pc:chgData name="Kati Kaplin-Sainio" userId="0a2a26a8-05f2-43bd-812c-cbef6177e24d" providerId="ADAL" clId="{B808FC52-4B34-4F90-BB04-76271B10D3D1}" dt="2020-07-27T06:49:24.234" v="2824" actId="2696"/>
        <pc:sldMkLst>
          <pc:docMk/>
          <pc:sldMk cId="2148898022" sldId="273"/>
        </pc:sldMkLst>
        <pc:spChg chg="mod">
          <ac:chgData name="Kati Kaplin-Sainio" userId="0a2a26a8-05f2-43bd-812c-cbef6177e24d" providerId="ADAL" clId="{B808FC52-4B34-4F90-BB04-76271B10D3D1}" dt="2020-07-24T18:41:45.055" v="693" actId="20577"/>
          <ac:spMkLst>
            <pc:docMk/>
            <pc:sldMk cId="2148898022" sldId="273"/>
            <ac:spMk id="2" creationId="{A956E99A-2EFC-4553-92EE-C070340F4AA4}"/>
          </ac:spMkLst>
        </pc:spChg>
        <pc:spChg chg="mod">
          <ac:chgData name="Kati Kaplin-Sainio" userId="0a2a26a8-05f2-43bd-812c-cbef6177e24d" providerId="ADAL" clId="{B808FC52-4B34-4F90-BB04-76271B10D3D1}" dt="2020-07-26T08:08:02.963" v="1359" actId="20577"/>
          <ac:spMkLst>
            <pc:docMk/>
            <pc:sldMk cId="2148898022" sldId="273"/>
            <ac:spMk id="3" creationId="{D499F67D-11DA-41D2-94A6-FE17ED99AFED}"/>
          </ac:spMkLst>
        </pc:spChg>
      </pc:sldChg>
      <pc:sldChg chg="modSp add del mod">
        <pc:chgData name="Kati Kaplin-Sainio" userId="0a2a26a8-05f2-43bd-812c-cbef6177e24d" providerId="ADAL" clId="{B808FC52-4B34-4F90-BB04-76271B10D3D1}" dt="2020-07-26T15:02:40.178" v="2786" actId="2696"/>
        <pc:sldMkLst>
          <pc:docMk/>
          <pc:sldMk cId="910122689" sldId="274"/>
        </pc:sldMkLst>
        <pc:spChg chg="mod">
          <ac:chgData name="Kati Kaplin-Sainio" userId="0a2a26a8-05f2-43bd-812c-cbef6177e24d" providerId="ADAL" clId="{B808FC52-4B34-4F90-BB04-76271B10D3D1}" dt="2020-07-24T18:48:18.170" v="697" actId="1076"/>
          <ac:spMkLst>
            <pc:docMk/>
            <pc:sldMk cId="910122689" sldId="274"/>
            <ac:spMk id="9" creationId="{712A73C8-AA3C-4398-B95B-E957528678ED}"/>
          </ac:spMkLst>
        </pc:spChg>
      </pc:sldChg>
      <pc:sldChg chg="modSp add del mod">
        <pc:chgData name="Kati Kaplin-Sainio" userId="0a2a26a8-05f2-43bd-812c-cbef6177e24d" providerId="ADAL" clId="{B808FC52-4B34-4F90-BB04-76271B10D3D1}" dt="2020-08-06T06:20:48.412" v="5143" actId="2696"/>
        <pc:sldMkLst>
          <pc:docMk/>
          <pc:sldMk cId="3982276978" sldId="275"/>
        </pc:sldMkLst>
        <pc:spChg chg="mod">
          <ac:chgData name="Kati Kaplin-Sainio" userId="0a2a26a8-05f2-43bd-812c-cbef6177e24d" providerId="ADAL" clId="{B808FC52-4B34-4F90-BB04-76271B10D3D1}" dt="2020-07-24T18:50:03.710" v="699" actId="27636"/>
          <ac:spMkLst>
            <pc:docMk/>
            <pc:sldMk cId="3982276978" sldId="275"/>
            <ac:spMk id="10" creationId="{69E669F8-AD8D-44A7-9385-7F052F04FC30}"/>
          </ac:spMkLst>
        </pc:spChg>
      </pc:sldChg>
      <pc:sldChg chg="addSp delSp modSp new del mod">
        <pc:chgData name="Kati Kaplin-Sainio" userId="0a2a26a8-05f2-43bd-812c-cbef6177e24d" providerId="ADAL" clId="{B808FC52-4B34-4F90-BB04-76271B10D3D1}" dt="2020-07-26T15:00:34.667" v="2751" actId="2696"/>
        <pc:sldMkLst>
          <pc:docMk/>
          <pc:sldMk cId="2977849036" sldId="276"/>
        </pc:sldMkLst>
        <pc:spChg chg="mod">
          <ac:chgData name="Kati Kaplin-Sainio" userId="0a2a26a8-05f2-43bd-812c-cbef6177e24d" providerId="ADAL" clId="{B808FC52-4B34-4F90-BB04-76271B10D3D1}" dt="2020-07-26T08:08:54.680" v="1361"/>
          <ac:spMkLst>
            <pc:docMk/>
            <pc:sldMk cId="2977849036" sldId="276"/>
            <ac:spMk id="2" creationId="{C91C7BDF-E263-4708-9751-9BE995694791}"/>
          </ac:spMkLst>
        </pc:spChg>
        <pc:spChg chg="add del">
          <ac:chgData name="Kati Kaplin-Sainio" userId="0a2a26a8-05f2-43bd-812c-cbef6177e24d" providerId="ADAL" clId="{B808FC52-4B34-4F90-BB04-76271B10D3D1}" dt="2020-07-26T08:37:24.280" v="1652" actId="1032"/>
          <ac:spMkLst>
            <pc:docMk/>
            <pc:sldMk cId="2977849036" sldId="276"/>
            <ac:spMk id="3" creationId="{0B6A9AB2-3237-41BF-9AAF-2CBB62F61DAC}"/>
          </ac:spMkLst>
        </pc:spChg>
        <pc:spChg chg="add mod">
          <ac:chgData name="Kati Kaplin-Sainio" userId="0a2a26a8-05f2-43bd-812c-cbef6177e24d" providerId="ADAL" clId="{B808FC52-4B34-4F90-BB04-76271B10D3D1}" dt="2020-07-26T08:46:16.645" v="1861" actId="21"/>
          <ac:spMkLst>
            <pc:docMk/>
            <pc:sldMk cId="2977849036" sldId="276"/>
            <ac:spMk id="10" creationId="{860292EB-C066-4F02-9948-7E5ABCD19DEA}"/>
          </ac:spMkLst>
        </pc:spChg>
        <pc:spChg chg="add mod">
          <ac:chgData name="Kati Kaplin-Sainio" userId="0a2a26a8-05f2-43bd-812c-cbef6177e24d" providerId="ADAL" clId="{B808FC52-4B34-4F90-BB04-76271B10D3D1}" dt="2020-07-26T08:52:01.611" v="2118" actId="14100"/>
          <ac:spMkLst>
            <pc:docMk/>
            <pc:sldMk cId="2977849036" sldId="276"/>
            <ac:spMk id="11" creationId="{EFDFFCF7-856A-4159-849E-CF43A01D9C29}"/>
          </ac:spMkLst>
        </pc:spChg>
        <pc:spChg chg="add mod">
          <ac:chgData name="Kati Kaplin-Sainio" userId="0a2a26a8-05f2-43bd-812c-cbef6177e24d" providerId="ADAL" clId="{B808FC52-4B34-4F90-BB04-76271B10D3D1}" dt="2020-07-26T08:53:47.171" v="2124" actId="1076"/>
          <ac:spMkLst>
            <pc:docMk/>
            <pc:sldMk cId="2977849036" sldId="276"/>
            <ac:spMk id="12" creationId="{FAC6AF21-3CD2-45AA-8D53-68650C9DBB5D}"/>
          </ac:spMkLst>
        </pc:spChg>
        <pc:graphicFrameChg chg="add del mod modGraphic">
          <ac:chgData name="Kati Kaplin-Sainio" userId="0a2a26a8-05f2-43bd-812c-cbef6177e24d" providerId="ADAL" clId="{B808FC52-4B34-4F90-BB04-76271B10D3D1}" dt="2020-07-26T08:46:16.645" v="1861" actId="21"/>
          <ac:graphicFrameMkLst>
            <pc:docMk/>
            <pc:sldMk cId="2977849036" sldId="276"/>
            <ac:graphicFrameMk id="8" creationId="{46844E7E-6381-4003-80E1-5A63709D27FC}"/>
          </ac:graphicFrameMkLst>
        </pc:graphicFrameChg>
        <pc:picChg chg="add del mod">
          <ac:chgData name="Kati Kaplin-Sainio" userId="0a2a26a8-05f2-43bd-812c-cbef6177e24d" providerId="ADAL" clId="{B808FC52-4B34-4F90-BB04-76271B10D3D1}" dt="2020-07-26T08:30:20.153" v="1410"/>
          <ac:picMkLst>
            <pc:docMk/>
            <pc:sldMk cId="2977849036" sldId="276"/>
            <ac:picMk id="7" creationId="{03C6FF7D-6921-4335-A90F-45B0E609E4BB}"/>
          </ac:picMkLst>
        </pc:picChg>
      </pc:sldChg>
      <pc:sldChg chg="addSp delSp modSp new mod modClrScheme modAnim chgLayout modNotesTx">
        <pc:chgData name="Kati Kaplin-Sainio" userId="0a2a26a8-05f2-43bd-812c-cbef6177e24d" providerId="ADAL" clId="{B808FC52-4B34-4F90-BB04-76271B10D3D1}" dt="2020-08-09T09:41:24.254" v="5261" actId="21"/>
        <pc:sldMkLst>
          <pc:docMk/>
          <pc:sldMk cId="2945406011" sldId="277"/>
        </pc:sldMkLst>
        <pc:spChg chg="del mod">
          <ac:chgData name="Kati Kaplin-Sainio" userId="0a2a26a8-05f2-43bd-812c-cbef6177e24d" providerId="ADAL" clId="{B808FC52-4B34-4F90-BB04-76271B10D3D1}" dt="2020-08-09T09:41:20.148" v="5260" actId="21"/>
          <ac:spMkLst>
            <pc:docMk/>
            <pc:sldMk cId="2945406011" sldId="277"/>
            <ac:spMk id="2" creationId="{1D0721A9-B1AF-4970-ACD4-F80709677045}"/>
          </ac:spMkLst>
        </pc:spChg>
        <pc:spChg chg="del mod">
          <ac:chgData name="Kati Kaplin-Sainio" userId="0a2a26a8-05f2-43bd-812c-cbef6177e24d" providerId="ADAL" clId="{B808FC52-4B34-4F90-BB04-76271B10D3D1}" dt="2020-08-09T09:41:24.254" v="5261" actId="21"/>
          <ac:spMkLst>
            <pc:docMk/>
            <pc:sldMk cId="2945406011" sldId="277"/>
            <ac:spMk id="3" creationId="{AD4C8CC2-B0B1-4A16-96F3-D0FBF081530F}"/>
          </ac:spMkLst>
        </pc:spChg>
        <pc:spChg chg="mod">
          <ac:chgData name="Kati Kaplin-Sainio" userId="0a2a26a8-05f2-43bd-812c-cbef6177e24d" providerId="ADAL" clId="{B808FC52-4B34-4F90-BB04-76271B10D3D1}" dt="2020-07-26T15:08:11.183" v="2794" actId="26606"/>
          <ac:spMkLst>
            <pc:docMk/>
            <pc:sldMk cId="2945406011" sldId="277"/>
            <ac:spMk id="4" creationId="{D284A87F-9B89-465E-8484-184B65FC1558}"/>
          </ac:spMkLst>
        </pc:spChg>
        <pc:spChg chg="add del mod">
          <ac:chgData name="Kati Kaplin-Sainio" userId="0a2a26a8-05f2-43bd-812c-cbef6177e24d" providerId="ADAL" clId="{B808FC52-4B34-4F90-BB04-76271B10D3D1}" dt="2020-07-26T08:32:36.418" v="1607"/>
          <ac:spMkLst>
            <pc:docMk/>
            <pc:sldMk cId="2945406011" sldId="277"/>
            <ac:spMk id="5" creationId="{CF0BDEFA-142E-4CF8-8F02-804656E09DFC}"/>
          </ac:spMkLst>
        </pc:spChg>
        <pc:spChg chg="add del mod ord">
          <ac:chgData name="Kati Kaplin-Sainio" userId="0a2a26a8-05f2-43bd-812c-cbef6177e24d" providerId="ADAL" clId="{B808FC52-4B34-4F90-BB04-76271B10D3D1}" dt="2020-08-06T06:27:23.278" v="5231" actId="20577"/>
          <ac:spMkLst>
            <pc:docMk/>
            <pc:sldMk cId="2945406011" sldId="277"/>
            <ac:spMk id="6" creationId="{ECCC281C-3D8B-4F21-B3C8-FE092A1FB9D8}"/>
          </ac:spMkLst>
        </pc:spChg>
        <pc:picChg chg="add del mod ord">
          <ac:chgData name="Kati Kaplin-Sainio" userId="0a2a26a8-05f2-43bd-812c-cbef6177e24d" providerId="ADAL" clId="{B808FC52-4B34-4F90-BB04-76271B10D3D1}" dt="2020-07-26T15:08:21.344" v="2796" actId="931"/>
          <ac:picMkLst>
            <pc:docMk/>
            <pc:sldMk cId="2945406011" sldId="277"/>
            <ac:picMk id="8" creationId="{7661C5D8-E3BE-4B66-8E85-22A3AFCDE40E}"/>
          </ac:picMkLst>
        </pc:picChg>
        <pc:picChg chg="add mod">
          <ac:chgData name="Kati Kaplin-Sainio" userId="0a2a26a8-05f2-43bd-812c-cbef6177e24d" providerId="ADAL" clId="{B808FC52-4B34-4F90-BB04-76271B10D3D1}" dt="2020-08-06T06:19:38.183" v="5137" actId="1076"/>
          <ac:picMkLst>
            <pc:docMk/>
            <pc:sldMk cId="2945406011" sldId="277"/>
            <ac:picMk id="10" creationId="{1CF4B8F8-F51F-4A14-9EC4-FE9AC4ACE6B2}"/>
          </ac:picMkLst>
        </pc:picChg>
      </pc:sldChg>
      <pc:sldChg chg="modSp new del mod">
        <pc:chgData name="Kati Kaplin-Sainio" userId="0a2a26a8-05f2-43bd-812c-cbef6177e24d" providerId="ADAL" clId="{B808FC52-4B34-4F90-BB04-76271B10D3D1}" dt="2020-07-26T13:56:12.900" v="2184" actId="2696"/>
        <pc:sldMkLst>
          <pc:docMk/>
          <pc:sldMk cId="3949341142" sldId="278"/>
        </pc:sldMkLst>
        <pc:spChg chg="mod">
          <ac:chgData name="Kati Kaplin-Sainio" userId="0a2a26a8-05f2-43bd-812c-cbef6177e24d" providerId="ADAL" clId="{B808FC52-4B34-4F90-BB04-76271B10D3D1}" dt="2020-07-26T13:55:55.090" v="2181" actId="20577"/>
          <ac:spMkLst>
            <pc:docMk/>
            <pc:sldMk cId="3949341142" sldId="278"/>
            <ac:spMk id="2" creationId="{98B1043B-B4F5-4C13-B2B9-2E7F53ABFBE9}"/>
          </ac:spMkLst>
        </pc:spChg>
      </pc:sldChg>
      <pc:sldChg chg="addSp delSp modSp new mod modAnim modNotesTx">
        <pc:chgData name="Kati Kaplin-Sainio" userId="0a2a26a8-05f2-43bd-812c-cbef6177e24d" providerId="ADAL" clId="{B808FC52-4B34-4F90-BB04-76271B10D3D1}" dt="2020-08-09T09:41:01.893" v="5257" actId="21"/>
        <pc:sldMkLst>
          <pc:docMk/>
          <pc:sldMk cId="3831637085" sldId="279"/>
        </pc:sldMkLst>
        <pc:spChg chg="mod">
          <ac:chgData name="Kati Kaplin-Sainio" userId="0a2a26a8-05f2-43bd-812c-cbef6177e24d" providerId="ADAL" clId="{B808FC52-4B34-4F90-BB04-76271B10D3D1}" dt="2020-07-27T07:05:44.001" v="3130" actId="255"/>
          <ac:spMkLst>
            <pc:docMk/>
            <pc:sldMk cId="3831637085" sldId="279"/>
            <ac:spMk id="2" creationId="{B6B12C16-7D8A-4181-9E46-4F4983D3BED1}"/>
          </ac:spMkLst>
        </pc:spChg>
        <pc:spChg chg="del">
          <ac:chgData name="Kati Kaplin-Sainio" userId="0a2a26a8-05f2-43bd-812c-cbef6177e24d" providerId="ADAL" clId="{B808FC52-4B34-4F90-BB04-76271B10D3D1}" dt="2020-07-26T14:02:58.077" v="2185" actId="1032"/>
          <ac:spMkLst>
            <pc:docMk/>
            <pc:sldMk cId="3831637085" sldId="279"/>
            <ac:spMk id="3" creationId="{C4C1FDD2-8344-4935-8789-BCA9EC898B9C}"/>
          </ac:spMkLst>
        </pc:spChg>
        <pc:spChg chg="del">
          <ac:chgData name="Kati Kaplin-Sainio" userId="0a2a26a8-05f2-43bd-812c-cbef6177e24d" providerId="ADAL" clId="{B808FC52-4B34-4F90-BB04-76271B10D3D1}" dt="2020-08-09T09:40:57.904" v="5256" actId="21"/>
          <ac:spMkLst>
            <pc:docMk/>
            <pc:sldMk cId="3831637085" sldId="279"/>
            <ac:spMk id="4" creationId="{70D8DABF-BFF0-417A-9507-34493AABEE35}"/>
          </ac:spMkLst>
        </pc:spChg>
        <pc:spChg chg="del">
          <ac:chgData name="Kati Kaplin-Sainio" userId="0a2a26a8-05f2-43bd-812c-cbef6177e24d" providerId="ADAL" clId="{B808FC52-4B34-4F90-BB04-76271B10D3D1}" dt="2020-08-09T09:41:01.893" v="5257" actId="21"/>
          <ac:spMkLst>
            <pc:docMk/>
            <pc:sldMk cId="3831637085" sldId="279"/>
            <ac:spMk id="5" creationId="{7BCE5912-8BC9-46CA-ADF5-F1453EE6E0CD}"/>
          </ac:spMkLst>
        </pc:spChg>
        <pc:spChg chg="add mod">
          <ac:chgData name="Kati Kaplin-Sainio" userId="0a2a26a8-05f2-43bd-812c-cbef6177e24d" providerId="ADAL" clId="{B808FC52-4B34-4F90-BB04-76271B10D3D1}" dt="2020-08-07T07:36:56.241" v="5243" actId="1076"/>
          <ac:spMkLst>
            <pc:docMk/>
            <pc:sldMk cId="3831637085" sldId="279"/>
            <ac:spMk id="8" creationId="{5B5F39E8-A50A-4DAE-9932-74C57FFD4176}"/>
          </ac:spMkLst>
        </pc:spChg>
        <pc:spChg chg="add mod">
          <ac:chgData name="Kati Kaplin-Sainio" userId="0a2a26a8-05f2-43bd-812c-cbef6177e24d" providerId="ADAL" clId="{B808FC52-4B34-4F90-BB04-76271B10D3D1}" dt="2020-07-27T07:06:14.861" v="3131" actId="164"/>
          <ac:spMkLst>
            <pc:docMk/>
            <pc:sldMk cId="3831637085" sldId="279"/>
            <ac:spMk id="9" creationId="{D5CF7052-68EE-4422-B021-5B7EC3250714}"/>
          </ac:spMkLst>
        </pc:spChg>
        <pc:spChg chg="add mod">
          <ac:chgData name="Kati Kaplin-Sainio" userId="0a2a26a8-05f2-43bd-812c-cbef6177e24d" providerId="ADAL" clId="{B808FC52-4B34-4F90-BB04-76271B10D3D1}" dt="2020-07-27T07:06:14.861" v="3131" actId="164"/>
          <ac:spMkLst>
            <pc:docMk/>
            <pc:sldMk cId="3831637085" sldId="279"/>
            <ac:spMk id="10" creationId="{55BABED1-8A5B-4FA3-9B9B-9AB81F37385F}"/>
          </ac:spMkLst>
        </pc:spChg>
        <pc:spChg chg="add mod">
          <ac:chgData name="Kati Kaplin-Sainio" userId="0a2a26a8-05f2-43bd-812c-cbef6177e24d" providerId="ADAL" clId="{B808FC52-4B34-4F90-BB04-76271B10D3D1}" dt="2020-07-27T07:06:14.861" v="3131" actId="164"/>
          <ac:spMkLst>
            <pc:docMk/>
            <pc:sldMk cId="3831637085" sldId="279"/>
            <ac:spMk id="11" creationId="{073A5177-C58A-4C29-8694-881363B290FE}"/>
          </ac:spMkLst>
        </pc:spChg>
        <pc:spChg chg="add mod">
          <ac:chgData name="Kati Kaplin-Sainio" userId="0a2a26a8-05f2-43bd-812c-cbef6177e24d" providerId="ADAL" clId="{B808FC52-4B34-4F90-BB04-76271B10D3D1}" dt="2020-07-27T07:06:14.861" v="3131" actId="164"/>
          <ac:spMkLst>
            <pc:docMk/>
            <pc:sldMk cId="3831637085" sldId="279"/>
            <ac:spMk id="12" creationId="{13AE9F31-BE54-40F5-9BD4-48E150FB0180}"/>
          </ac:spMkLst>
        </pc:spChg>
        <pc:grpChg chg="add mod">
          <ac:chgData name="Kati Kaplin-Sainio" userId="0a2a26a8-05f2-43bd-812c-cbef6177e24d" providerId="ADAL" clId="{B808FC52-4B34-4F90-BB04-76271B10D3D1}" dt="2020-08-07T07:37:01.770" v="5244" actId="1076"/>
          <ac:grpSpMkLst>
            <pc:docMk/>
            <pc:sldMk cId="3831637085" sldId="279"/>
            <ac:grpSpMk id="13" creationId="{50131E89-688C-47C7-850E-E6A3D632D97A}"/>
          </ac:grpSpMkLst>
        </pc:grpChg>
        <pc:graphicFrameChg chg="add mod modGraphic">
          <ac:chgData name="Kati Kaplin-Sainio" userId="0a2a26a8-05f2-43bd-812c-cbef6177e24d" providerId="ADAL" clId="{B808FC52-4B34-4F90-BB04-76271B10D3D1}" dt="2020-08-07T07:36:48.944" v="5242" actId="1076"/>
          <ac:graphicFrameMkLst>
            <pc:docMk/>
            <pc:sldMk cId="3831637085" sldId="279"/>
            <ac:graphicFrameMk id="7" creationId="{DB15F185-9B11-450A-B8BC-233004E7E935}"/>
          </ac:graphicFrameMkLst>
        </pc:graphicFrameChg>
      </pc:sldChg>
      <pc:sldChg chg="addSp delSp modSp new mod">
        <pc:chgData name="Kati Kaplin-Sainio" userId="0a2a26a8-05f2-43bd-812c-cbef6177e24d" providerId="ADAL" clId="{B808FC52-4B34-4F90-BB04-76271B10D3D1}" dt="2020-08-09T09:40:52.212" v="5255" actId="21"/>
        <pc:sldMkLst>
          <pc:docMk/>
          <pc:sldMk cId="2247508483" sldId="280"/>
        </pc:sldMkLst>
        <pc:spChg chg="add del mod">
          <ac:chgData name="Kati Kaplin-Sainio" userId="0a2a26a8-05f2-43bd-812c-cbef6177e24d" providerId="ADAL" clId="{B808FC52-4B34-4F90-BB04-76271B10D3D1}" dt="2020-07-27T06:48:55.626" v="2821"/>
          <ac:spMkLst>
            <pc:docMk/>
            <pc:sldMk cId="2247508483" sldId="280"/>
            <ac:spMk id="2" creationId="{32157562-A850-462A-958F-20FDD145DB10}"/>
          </ac:spMkLst>
        </pc:spChg>
        <pc:spChg chg="mod">
          <ac:chgData name="Kati Kaplin-Sainio" userId="0a2a26a8-05f2-43bd-812c-cbef6177e24d" providerId="ADAL" clId="{B808FC52-4B34-4F90-BB04-76271B10D3D1}" dt="2020-07-27T06:49:19.601" v="2823" actId="5793"/>
          <ac:spMkLst>
            <pc:docMk/>
            <pc:sldMk cId="2247508483" sldId="280"/>
            <ac:spMk id="3" creationId="{48D9AB1A-2EAD-4B32-AE23-03D961D06634}"/>
          </ac:spMkLst>
        </pc:spChg>
        <pc:spChg chg="del mod">
          <ac:chgData name="Kati Kaplin-Sainio" userId="0a2a26a8-05f2-43bd-812c-cbef6177e24d" providerId="ADAL" clId="{B808FC52-4B34-4F90-BB04-76271B10D3D1}" dt="2020-08-09T09:40:52.212" v="5255" actId="21"/>
          <ac:spMkLst>
            <pc:docMk/>
            <pc:sldMk cId="2247508483" sldId="280"/>
            <ac:spMk id="4" creationId="{17D127C8-10FD-4F45-8EBA-72D845B48724}"/>
          </ac:spMkLst>
        </pc:spChg>
        <pc:spChg chg="del">
          <ac:chgData name="Kati Kaplin-Sainio" userId="0a2a26a8-05f2-43bd-812c-cbef6177e24d" providerId="ADAL" clId="{B808FC52-4B34-4F90-BB04-76271B10D3D1}" dt="2020-08-09T09:40:48.973" v="5254" actId="21"/>
          <ac:spMkLst>
            <pc:docMk/>
            <pc:sldMk cId="2247508483" sldId="280"/>
            <ac:spMk id="5" creationId="{B98699A3-5A9C-4E47-B084-52CA1BC2B20E}"/>
          </ac:spMkLst>
        </pc:spChg>
        <pc:spChg chg="add del mod">
          <ac:chgData name="Kati Kaplin-Sainio" userId="0a2a26a8-05f2-43bd-812c-cbef6177e24d" providerId="ADAL" clId="{B808FC52-4B34-4F90-BB04-76271B10D3D1}" dt="2020-07-27T06:48:40.745" v="2820"/>
          <ac:spMkLst>
            <pc:docMk/>
            <pc:sldMk cId="2247508483" sldId="280"/>
            <ac:spMk id="7" creationId="{F6B7B589-396D-4BCC-8421-9C713645B044}"/>
          </ac:spMkLst>
        </pc:spChg>
      </pc:sldChg>
      <pc:sldChg chg="addSp delSp modSp new del mod">
        <pc:chgData name="Kati Kaplin-Sainio" userId="0a2a26a8-05f2-43bd-812c-cbef6177e24d" providerId="ADAL" clId="{B808FC52-4B34-4F90-BB04-76271B10D3D1}" dt="2020-08-10T06:00:19.560" v="5262" actId="2696"/>
        <pc:sldMkLst>
          <pc:docMk/>
          <pc:sldMk cId="879250302" sldId="281"/>
        </pc:sldMkLst>
        <pc:spChg chg="mod">
          <ac:chgData name="Kati Kaplin-Sainio" userId="0a2a26a8-05f2-43bd-812c-cbef6177e24d" providerId="ADAL" clId="{B808FC52-4B34-4F90-BB04-76271B10D3D1}" dt="2020-07-27T07:12:46.090" v="3672" actId="255"/>
          <ac:spMkLst>
            <pc:docMk/>
            <pc:sldMk cId="879250302" sldId="281"/>
            <ac:spMk id="2" creationId="{4151D7DF-8B81-4080-8E9E-23BFDAB2404A}"/>
          </ac:spMkLst>
        </pc:spChg>
        <pc:spChg chg="del">
          <ac:chgData name="Kati Kaplin-Sainio" userId="0a2a26a8-05f2-43bd-812c-cbef6177e24d" providerId="ADAL" clId="{B808FC52-4B34-4F90-BB04-76271B10D3D1}" dt="2020-07-27T06:50:42.154" v="2827"/>
          <ac:spMkLst>
            <pc:docMk/>
            <pc:sldMk cId="879250302" sldId="281"/>
            <ac:spMk id="3" creationId="{B271D990-E0E7-4B1C-8584-5B791F8C19BC}"/>
          </ac:spMkLst>
        </pc:spChg>
        <pc:spChg chg="del">
          <ac:chgData name="Kati Kaplin-Sainio" userId="0a2a26a8-05f2-43bd-812c-cbef6177e24d" providerId="ADAL" clId="{B808FC52-4B34-4F90-BB04-76271B10D3D1}" dt="2020-08-09T09:40:16.716" v="5251" actId="21"/>
          <ac:spMkLst>
            <pc:docMk/>
            <pc:sldMk cId="879250302" sldId="281"/>
            <ac:spMk id="4" creationId="{5D72C7EC-A402-430F-A30A-873E8923AE74}"/>
          </ac:spMkLst>
        </pc:spChg>
        <pc:spChg chg="del">
          <ac:chgData name="Kati Kaplin-Sainio" userId="0a2a26a8-05f2-43bd-812c-cbef6177e24d" providerId="ADAL" clId="{B808FC52-4B34-4F90-BB04-76271B10D3D1}" dt="2020-08-09T09:40:22.775" v="5252" actId="21"/>
          <ac:spMkLst>
            <pc:docMk/>
            <pc:sldMk cId="879250302" sldId="281"/>
            <ac:spMk id="5" creationId="{92BC8842-6750-4784-8250-FD2ABD34AA00}"/>
          </ac:spMkLst>
        </pc:spChg>
        <pc:spChg chg="add mod">
          <ac:chgData name="Kati Kaplin-Sainio" userId="0a2a26a8-05f2-43bd-812c-cbef6177e24d" providerId="ADAL" clId="{B808FC52-4B34-4F90-BB04-76271B10D3D1}" dt="2020-07-27T06:55:57.945" v="2944" actId="20577"/>
          <ac:spMkLst>
            <pc:docMk/>
            <pc:sldMk cId="879250302" sldId="281"/>
            <ac:spMk id="8" creationId="{AF58F0B3-8E34-44E3-B1CE-B08E96093041}"/>
          </ac:spMkLst>
        </pc:spChg>
        <pc:picChg chg="add mod">
          <ac:chgData name="Kati Kaplin-Sainio" userId="0a2a26a8-05f2-43bd-812c-cbef6177e24d" providerId="ADAL" clId="{B808FC52-4B34-4F90-BB04-76271B10D3D1}" dt="2020-07-27T06:51:43.041" v="2832" actId="1076"/>
          <ac:picMkLst>
            <pc:docMk/>
            <pc:sldMk cId="879250302" sldId="281"/>
            <ac:picMk id="7" creationId="{684B940A-3215-4F2C-9035-EAA3E2290CD2}"/>
          </ac:picMkLst>
        </pc:picChg>
      </pc:sldChg>
    </pc:docChg>
  </pc:docChgLst>
  <pc:docChgLst>
    <pc:chgData name="Kati Kaplin-Sainio" userId="0a2a26a8-05f2-43bd-812c-cbef6177e24d" providerId="ADAL" clId="{294EDE68-B1FC-4FD0-A573-22544276C5D1}"/>
    <pc:docChg chg="undo custSel modSld">
      <pc:chgData name="Kati Kaplin-Sainio" userId="0a2a26a8-05f2-43bd-812c-cbef6177e24d" providerId="ADAL" clId="{294EDE68-B1FC-4FD0-A573-22544276C5D1}" dt="2020-08-11T10:56:15.261" v="23" actId="20577"/>
      <pc:docMkLst>
        <pc:docMk/>
      </pc:docMkLst>
      <pc:sldChg chg="modNotesTx">
        <pc:chgData name="Kati Kaplin-Sainio" userId="0a2a26a8-05f2-43bd-812c-cbef6177e24d" providerId="ADAL" clId="{294EDE68-B1FC-4FD0-A573-22544276C5D1}" dt="2020-08-11T10:56:15.261" v="23" actId="20577"/>
        <pc:sldMkLst>
          <pc:docMk/>
          <pc:sldMk cId="3564342678" sldId="256"/>
        </pc:sldMkLst>
      </pc:sldChg>
      <pc:sldChg chg="addSp delSp modSp mod modNotesTx">
        <pc:chgData name="Kati Kaplin-Sainio" userId="0a2a26a8-05f2-43bd-812c-cbef6177e24d" providerId="ADAL" clId="{294EDE68-B1FC-4FD0-A573-22544276C5D1}" dt="2020-08-11T10:55:59.029" v="21" actId="20577"/>
        <pc:sldMkLst>
          <pc:docMk/>
          <pc:sldMk cId="2712316912" sldId="269"/>
        </pc:sldMkLst>
        <pc:spChg chg="add del mod">
          <ac:chgData name="Kati Kaplin-Sainio" userId="0a2a26a8-05f2-43bd-812c-cbef6177e24d" providerId="ADAL" clId="{294EDE68-B1FC-4FD0-A573-22544276C5D1}" dt="2020-08-11T10:54:17.260" v="13" actId="21"/>
          <ac:spMkLst>
            <pc:docMk/>
            <pc:sldMk cId="2712316912" sldId="269"/>
            <ac:spMk id="9" creationId="{93880EDF-DF4C-44E9-B88C-BC80EEED2356}"/>
          </ac:spMkLst>
        </pc:spChg>
        <pc:spChg chg="add del">
          <ac:chgData name="Kati Kaplin-Sainio" userId="0a2a26a8-05f2-43bd-812c-cbef6177e24d" providerId="ADAL" clId="{294EDE68-B1FC-4FD0-A573-22544276C5D1}" dt="2020-08-11T10:54:11.988" v="12" actId="22"/>
          <ac:spMkLst>
            <pc:docMk/>
            <pc:sldMk cId="2712316912" sldId="269"/>
            <ac:spMk id="10" creationId="{F8E94B93-6755-40FB-87C0-BC6396438120}"/>
          </ac:spMkLst>
        </pc:spChg>
        <pc:spChg chg="add mod">
          <ac:chgData name="Kati Kaplin-Sainio" userId="0a2a26a8-05f2-43bd-812c-cbef6177e24d" providerId="ADAL" clId="{294EDE68-B1FC-4FD0-A573-22544276C5D1}" dt="2020-08-11T10:55:00.470" v="16"/>
          <ac:spMkLst>
            <pc:docMk/>
            <pc:sldMk cId="2712316912" sldId="269"/>
            <ac:spMk id="11" creationId="{133A19FD-4A19-4107-BB05-40ED06C64D1A}"/>
          </ac:spMkLst>
        </pc:spChg>
        <pc:spChg chg="add mod">
          <ac:chgData name="Kati Kaplin-Sainio" userId="0a2a26a8-05f2-43bd-812c-cbef6177e24d" providerId="ADAL" clId="{294EDE68-B1FC-4FD0-A573-22544276C5D1}" dt="2020-08-11T10:55:39.282" v="19"/>
          <ac:spMkLst>
            <pc:docMk/>
            <pc:sldMk cId="2712316912" sldId="269"/>
            <ac:spMk id="12" creationId="{51CED8BF-40FC-4393-9442-3AD8012F6CC3}"/>
          </ac:spMkLst>
        </pc:spChg>
      </pc:sldChg>
      <pc:sldChg chg="addSp modSp modNotesTx">
        <pc:chgData name="Kati Kaplin-Sainio" userId="0a2a26a8-05f2-43bd-812c-cbef6177e24d" providerId="ADAL" clId="{294EDE68-B1FC-4FD0-A573-22544276C5D1}" dt="2020-08-11T10:55:51.066" v="20" actId="20577"/>
        <pc:sldMkLst>
          <pc:docMk/>
          <pc:sldMk cId="2945406011" sldId="277"/>
        </pc:sldMkLst>
        <pc:spChg chg="add mod">
          <ac:chgData name="Kati Kaplin-Sainio" userId="0a2a26a8-05f2-43bd-812c-cbef6177e24d" providerId="ADAL" clId="{294EDE68-B1FC-4FD0-A573-22544276C5D1}" dt="2020-08-11T10:53:31.728" v="4"/>
          <ac:spMkLst>
            <pc:docMk/>
            <pc:sldMk cId="2945406011" sldId="277"/>
            <ac:spMk id="5" creationId="{BF7B3EAC-649E-4366-8ECE-DF69761BFEFD}"/>
          </ac:spMkLst>
        </pc:spChg>
        <pc:spChg chg="add mod">
          <ac:chgData name="Kati Kaplin-Sainio" userId="0a2a26a8-05f2-43bd-812c-cbef6177e24d" providerId="ADAL" clId="{294EDE68-B1FC-4FD0-A573-22544276C5D1}" dt="2020-08-11T10:55:07.011" v="17"/>
          <ac:spMkLst>
            <pc:docMk/>
            <pc:sldMk cId="2945406011" sldId="277"/>
            <ac:spMk id="7" creationId="{83B5ED0D-EA7A-40FA-BA38-082A4A79064E}"/>
          </ac:spMkLst>
        </pc:spChg>
      </pc:sldChg>
      <pc:sldChg chg="addSp delSp modSp mod modNotesTx">
        <pc:chgData name="Kati Kaplin-Sainio" userId="0a2a26a8-05f2-43bd-812c-cbef6177e24d" providerId="ADAL" clId="{294EDE68-B1FC-4FD0-A573-22544276C5D1}" dt="2020-08-11T10:56:06.360" v="22" actId="20577"/>
        <pc:sldMkLst>
          <pc:docMk/>
          <pc:sldMk cId="3831637085" sldId="279"/>
        </pc:sldMkLst>
        <pc:spChg chg="add del mod">
          <ac:chgData name="Kati Kaplin-Sainio" userId="0a2a26a8-05f2-43bd-812c-cbef6177e24d" providerId="ADAL" clId="{294EDE68-B1FC-4FD0-A573-22544276C5D1}" dt="2020-08-11T10:54:24.335" v="14" actId="21"/>
          <ac:spMkLst>
            <pc:docMk/>
            <pc:sldMk cId="3831637085" sldId="279"/>
            <ac:spMk id="14" creationId="{558BBE32-ACAF-4A92-A66B-9E0B78D9FFF1}"/>
          </ac:spMkLst>
        </pc:spChg>
        <pc:spChg chg="add del">
          <ac:chgData name="Kati Kaplin-Sainio" userId="0a2a26a8-05f2-43bd-812c-cbef6177e24d" providerId="ADAL" clId="{294EDE68-B1FC-4FD0-A573-22544276C5D1}" dt="2020-08-11T10:53:45.293" v="6" actId="22"/>
          <ac:spMkLst>
            <pc:docMk/>
            <pc:sldMk cId="3831637085" sldId="279"/>
            <ac:spMk id="15" creationId="{F7249D34-D493-47EE-B4EC-F26EAD600BB7}"/>
          </ac:spMkLst>
        </pc:spChg>
        <pc:spChg chg="add del">
          <ac:chgData name="Kati Kaplin-Sainio" userId="0a2a26a8-05f2-43bd-812c-cbef6177e24d" providerId="ADAL" clId="{294EDE68-B1FC-4FD0-A573-22544276C5D1}" dt="2020-08-11T10:53:52.368" v="8" actId="22"/>
          <ac:spMkLst>
            <pc:docMk/>
            <pc:sldMk cId="3831637085" sldId="279"/>
            <ac:spMk id="16" creationId="{FF63C101-0370-4573-B4A5-C242065AEEF6}"/>
          </ac:spMkLst>
        </pc:spChg>
        <pc:spChg chg="add mod">
          <ac:chgData name="Kati Kaplin-Sainio" userId="0a2a26a8-05f2-43bd-812c-cbef6177e24d" providerId="ADAL" clId="{294EDE68-B1FC-4FD0-A573-22544276C5D1}" dt="2020-08-11T10:54:55.857" v="15"/>
          <ac:spMkLst>
            <pc:docMk/>
            <pc:sldMk cId="3831637085" sldId="279"/>
            <ac:spMk id="17" creationId="{2D0289CF-4272-42B5-9EE7-F7B834B939EA}"/>
          </ac:spMkLst>
        </pc:spChg>
        <pc:spChg chg="add mod">
          <ac:chgData name="Kati Kaplin-Sainio" userId="0a2a26a8-05f2-43bd-812c-cbef6177e24d" providerId="ADAL" clId="{294EDE68-B1FC-4FD0-A573-22544276C5D1}" dt="2020-08-11T10:55:24.730" v="18"/>
          <ac:spMkLst>
            <pc:docMk/>
            <pc:sldMk cId="3831637085" sldId="279"/>
            <ac:spMk id="18" creationId="{788A710D-0D13-4678-BD7A-230012601EA5}"/>
          </ac:spMkLst>
        </pc:spChg>
      </pc:sldChg>
      <pc:sldChg chg="addSp modSp">
        <pc:chgData name="Kati Kaplin-Sainio" userId="0a2a26a8-05f2-43bd-812c-cbef6177e24d" providerId="ADAL" clId="{294EDE68-B1FC-4FD0-A573-22544276C5D1}" dt="2020-08-11T10:53:10.968" v="1"/>
        <pc:sldMkLst>
          <pc:docMk/>
          <pc:sldMk cId="2247508483" sldId="280"/>
        </pc:sldMkLst>
        <pc:spChg chg="add mod">
          <ac:chgData name="Kati Kaplin-Sainio" userId="0a2a26a8-05f2-43bd-812c-cbef6177e24d" providerId="ADAL" clId="{294EDE68-B1FC-4FD0-A573-22544276C5D1}" dt="2020-08-11T10:52:48.403" v="0"/>
          <ac:spMkLst>
            <pc:docMk/>
            <pc:sldMk cId="2247508483" sldId="280"/>
            <ac:spMk id="5" creationId="{7A3FCD44-D71D-4880-B68A-1569B0C4EB1F}"/>
          </ac:spMkLst>
        </pc:spChg>
        <pc:spChg chg="add mod">
          <ac:chgData name="Kati Kaplin-Sainio" userId="0a2a26a8-05f2-43bd-812c-cbef6177e24d" providerId="ADAL" clId="{294EDE68-B1FC-4FD0-A573-22544276C5D1}" dt="2020-08-11T10:53:10.968" v="1"/>
          <ac:spMkLst>
            <pc:docMk/>
            <pc:sldMk cId="2247508483" sldId="280"/>
            <ac:spMk id="7" creationId="{C53E9F02-30CA-46D9-882B-6A009712EAF2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F6CD9E-DCD6-4C6B-9BED-FCD2AF296175}" type="doc">
      <dgm:prSet loTypeId="urn:microsoft.com/office/officeart/2005/8/layout/cycle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i-FI"/>
        </a:p>
      </dgm:t>
    </dgm:pt>
    <dgm:pt modelId="{0A19F285-F6AC-4026-85E1-C0484078CA04}">
      <dgm:prSet phldrT="[Teksti]" custT="1"/>
      <dgm:spPr/>
      <dgm:t>
        <a:bodyPr/>
        <a:lstStyle/>
        <a:p>
          <a:r>
            <a:rPr lang="fi-FI" sz="1200" dirty="0"/>
            <a:t>Osallisuus</a:t>
          </a:r>
        </a:p>
      </dgm:t>
    </dgm:pt>
    <dgm:pt modelId="{763E6A39-EFC5-4C08-8947-513BB3AAD1C7}" type="parTrans" cxnId="{9FEBBD69-961E-4021-A1F6-BFF37080D939}">
      <dgm:prSet/>
      <dgm:spPr/>
      <dgm:t>
        <a:bodyPr/>
        <a:lstStyle/>
        <a:p>
          <a:endParaRPr lang="fi-FI"/>
        </a:p>
      </dgm:t>
    </dgm:pt>
    <dgm:pt modelId="{88705A17-A6C5-44EA-A016-3067CED34CC2}" type="sibTrans" cxnId="{9FEBBD69-961E-4021-A1F6-BFF37080D939}">
      <dgm:prSet/>
      <dgm:spPr/>
      <dgm:t>
        <a:bodyPr/>
        <a:lstStyle/>
        <a:p>
          <a:endParaRPr lang="fi-FI"/>
        </a:p>
      </dgm:t>
    </dgm:pt>
    <dgm:pt modelId="{F47C60FB-2860-44FB-AD43-E6F455258A2C}">
      <dgm:prSet phldrT="[Teksti]" custT="1"/>
      <dgm:spPr/>
      <dgm:t>
        <a:bodyPr/>
        <a:lstStyle/>
        <a:p>
          <a:r>
            <a:rPr lang="fi-FI" sz="1200" dirty="0"/>
            <a:t>Moninaisuus</a:t>
          </a:r>
        </a:p>
      </dgm:t>
    </dgm:pt>
    <dgm:pt modelId="{42E4A5A3-6B3D-4709-9D54-3D37C4A40BE3}" type="parTrans" cxnId="{5A7B4C3D-DE1D-4EDF-A0DF-307F7FB2B53D}">
      <dgm:prSet/>
      <dgm:spPr/>
      <dgm:t>
        <a:bodyPr/>
        <a:lstStyle/>
        <a:p>
          <a:endParaRPr lang="fi-FI"/>
        </a:p>
      </dgm:t>
    </dgm:pt>
    <dgm:pt modelId="{DDB7DB9B-EC57-4EC4-94E2-6749EFB72F44}" type="sibTrans" cxnId="{5A7B4C3D-DE1D-4EDF-A0DF-307F7FB2B53D}">
      <dgm:prSet/>
      <dgm:spPr/>
      <dgm:t>
        <a:bodyPr/>
        <a:lstStyle/>
        <a:p>
          <a:endParaRPr lang="fi-FI"/>
        </a:p>
      </dgm:t>
    </dgm:pt>
    <dgm:pt modelId="{6CBFA6F0-7A65-4231-8349-35692EBE96F6}">
      <dgm:prSet phldrT="[Teksti]" custT="1"/>
      <dgm:spPr/>
      <dgm:t>
        <a:bodyPr/>
        <a:lstStyle/>
        <a:p>
          <a:r>
            <a:rPr lang="fi-FI" sz="1200" dirty="0"/>
            <a:t>Yhden-vertaisuus</a:t>
          </a:r>
        </a:p>
      </dgm:t>
    </dgm:pt>
    <dgm:pt modelId="{AB92DCC4-952B-4F8D-9441-EA8A6A0158E4}" type="parTrans" cxnId="{45265F5D-2734-4C60-A79B-86545052106C}">
      <dgm:prSet/>
      <dgm:spPr/>
      <dgm:t>
        <a:bodyPr/>
        <a:lstStyle/>
        <a:p>
          <a:endParaRPr lang="fi-FI"/>
        </a:p>
      </dgm:t>
    </dgm:pt>
    <dgm:pt modelId="{FE1EA9B3-509A-4DD8-89FA-AE377DFD4D04}" type="sibTrans" cxnId="{45265F5D-2734-4C60-A79B-86545052106C}">
      <dgm:prSet/>
      <dgm:spPr/>
      <dgm:t>
        <a:bodyPr/>
        <a:lstStyle/>
        <a:p>
          <a:endParaRPr lang="fi-FI"/>
        </a:p>
      </dgm:t>
    </dgm:pt>
    <dgm:pt modelId="{03017E48-6FB8-4EE7-924D-4710A6FE716E}">
      <dgm:prSet phldrT="[Teksti]" custT="1"/>
      <dgm:spPr/>
      <dgm:t>
        <a:bodyPr/>
        <a:lstStyle/>
        <a:p>
          <a:r>
            <a:rPr lang="fi-FI" sz="1200" dirty="0"/>
            <a:t>Tasa-arvo</a:t>
          </a:r>
        </a:p>
      </dgm:t>
    </dgm:pt>
    <dgm:pt modelId="{2AE8EE7A-F49D-454B-A3F7-C0542AE174CD}" type="parTrans" cxnId="{5F945E47-0211-40D5-B88B-D01BAB71E2CA}">
      <dgm:prSet/>
      <dgm:spPr/>
      <dgm:t>
        <a:bodyPr/>
        <a:lstStyle/>
        <a:p>
          <a:endParaRPr lang="fi-FI"/>
        </a:p>
      </dgm:t>
    </dgm:pt>
    <dgm:pt modelId="{57D0A5D9-BDA7-40F5-816C-E7E6A865F1D8}" type="sibTrans" cxnId="{5F945E47-0211-40D5-B88B-D01BAB71E2CA}">
      <dgm:prSet/>
      <dgm:spPr/>
      <dgm:t>
        <a:bodyPr/>
        <a:lstStyle/>
        <a:p>
          <a:endParaRPr lang="fi-FI"/>
        </a:p>
      </dgm:t>
    </dgm:pt>
    <dgm:pt modelId="{99912952-B790-4D4D-8A7B-C448994965B2}">
      <dgm:prSet phldrT="[Teksti]" custT="1"/>
      <dgm:spPr/>
      <dgm:t>
        <a:bodyPr/>
        <a:lstStyle/>
        <a:p>
          <a:r>
            <a:rPr lang="fi-FI" sz="1200" dirty="0"/>
            <a:t>Mukaan kuuluminen</a:t>
          </a:r>
        </a:p>
      </dgm:t>
    </dgm:pt>
    <dgm:pt modelId="{9018A45E-C9FD-43B7-AAFC-60EB96BDFE0C}" type="parTrans" cxnId="{44E37600-3CB7-462A-9E50-7A60243ED8CC}">
      <dgm:prSet/>
      <dgm:spPr/>
      <dgm:t>
        <a:bodyPr/>
        <a:lstStyle/>
        <a:p>
          <a:endParaRPr lang="fi-FI"/>
        </a:p>
      </dgm:t>
    </dgm:pt>
    <dgm:pt modelId="{32398146-12F2-4F3D-97E2-9DA4D2FBD968}" type="sibTrans" cxnId="{44E37600-3CB7-462A-9E50-7A60243ED8CC}">
      <dgm:prSet/>
      <dgm:spPr/>
      <dgm:t>
        <a:bodyPr/>
        <a:lstStyle/>
        <a:p>
          <a:endParaRPr lang="fi-FI"/>
        </a:p>
      </dgm:t>
    </dgm:pt>
    <dgm:pt modelId="{57E5134B-F8E1-43E0-9ECB-A12286BF4DC9}">
      <dgm:prSet phldrT="[Teksti]" custT="1"/>
      <dgm:spPr/>
      <dgm:t>
        <a:bodyPr/>
        <a:lstStyle/>
        <a:p>
          <a:r>
            <a:rPr lang="fi-FI" sz="1200" dirty="0"/>
            <a:t>Yhdessä oppiminen</a:t>
          </a:r>
        </a:p>
      </dgm:t>
    </dgm:pt>
    <dgm:pt modelId="{D36E7CF8-B09C-4510-96C9-FA306C7F3954}" type="parTrans" cxnId="{9B89B1DE-06C8-4491-AEC1-724D1FF1D53C}">
      <dgm:prSet/>
      <dgm:spPr/>
      <dgm:t>
        <a:bodyPr/>
        <a:lstStyle/>
        <a:p>
          <a:endParaRPr lang="fi-FI"/>
        </a:p>
      </dgm:t>
    </dgm:pt>
    <dgm:pt modelId="{1AF598A1-20F7-4982-82BE-4415324750DA}" type="sibTrans" cxnId="{9B89B1DE-06C8-4491-AEC1-724D1FF1D53C}">
      <dgm:prSet/>
      <dgm:spPr/>
      <dgm:t>
        <a:bodyPr/>
        <a:lstStyle/>
        <a:p>
          <a:endParaRPr lang="fi-FI"/>
        </a:p>
      </dgm:t>
    </dgm:pt>
    <dgm:pt modelId="{C99604EA-76CD-4085-BEE0-ACC96B208446}">
      <dgm:prSet phldrT="[Teksti]" custT="1"/>
      <dgm:spPr/>
      <dgm:t>
        <a:bodyPr/>
        <a:lstStyle/>
        <a:p>
          <a:r>
            <a:rPr lang="fi-FI" sz="1200" dirty="0"/>
            <a:t>Ratkaisujen etsiminen</a:t>
          </a:r>
        </a:p>
      </dgm:t>
    </dgm:pt>
    <dgm:pt modelId="{0C13CBB8-ACB0-4C24-8BA6-F7684B5BE752}" type="parTrans" cxnId="{40962AEA-86B7-455D-8326-5FABF7A56C55}">
      <dgm:prSet/>
      <dgm:spPr/>
      <dgm:t>
        <a:bodyPr/>
        <a:lstStyle/>
        <a:p>
          <a:endParaRPr lang="fi-FI"/>
        </a:p>
      </dgm:t>
    </dgm:pt>
    <dgm:pt modelId="{04E10CDA-A7BC-4AE9-969B-58BBCCE58E6D}" type="sibTrans" cxnId="{40962AEA-86B7-455D-8326-5FABF7A56C55}">
      <dgm:prSet/>
      <dgm:spPr/>
      <dgm:t>
        <a:bodyPr/>
        <a:lstStyle/>
        <a:p>
          <a:endParaRPr lang="fi-FI"/>
        </a:p>
      </dgm:t>
    </dgm:pt>
    <dgm:pt modelId="{E46DAE8B-DB4B-4D9D-BCD8-C09DB54E79F0}">
      <dgm:prSet phldrT="[Teksti]" custT="1"/>
      <dgm:spPr/>
      <dgm:t>
        <a:bodyPr/>
        <a:lstStyle/>
        <a:p>
          <a:r>
            <a:rPr lang="fi-FI" sz="1200" dirty="0"/>
            <a:t>Mahdollisuus vaikuttaa</a:t>
          </a:r>
        </a:p>
      </dgm:t>
    </dgm:pt>
    <dgm:pt modelId="{9AE59DD2-657B-417E-91D1-DBA8A1C31A91}" type="parTrans" cxnId="{3088A79C-E94A-4506-A2BD-7CD9A26E279B}">
      <dgm:prSet/>
      <dgm:spPr/>
      <dgm:t>
        <a:bodyPr/>
        <a:lstStyle/>
        <a:p>
          <a:endParaRPr lang="fi-FI"/>
        </a:p>
      </dgm:t>
    </dgm:pt>
    <dgm:pt modelId="{43711802-746D-4D91-97C8-197B99B03590}" type="sibTrans" cxnId="{3088A79C-E94A-4506-A2BD-7CD9A26E279B}">
      <dgm:prSet/>
      <dgm:spPr/>
      <dgm:t>
        <a:bodyPr/>
        <a:lstStyle/>
        <a:p>
          <a:endParaRPr lang="fi-FI"/>
        </a:p>
      </dgm:t>
    </dgm:pt>
    <dgm:pt modelId="{5E46D7D5-D90F-4105-B83C-87239172F105}">
      <dgm:prSet phldrT="[Teksti]" custT="1"/>
      <dgm:spPr/>
      <dgm:t>
        <a:bodyPr/>
        <a:lstStyle/>
        <a:p>
          <a:r>
            <a:rPr lang="fi-FI" sz="1200" dirty="0"/>
            <a:t>Kaikille yhteinen kasvatus</a:t>
          </a:r>
        </a:p>
      </dgm:t>
    </dgm:pt>
    <dgm:pt modelId="{E4F82E01-FD87-49D0-ADDF-E9D013F4507C}" type="parTrans" cxnId="{C499DEEE-4ED3-4A01-92EA-4638FB6E3458}">
      <dgm:prSet/>
      <dgm:spPr/>
      <dgm:t>
        <a:bodyPr/>
        <a:lstStyle/>
        <a:p>
          <a:endParaRPr lang="fi-FI"/>
        </a:p>
      </dgm:t>
    </dgm:pt>
    <dgm:pt modelId="{D0C4DD10-E3A4-437D-905E-C27B33FB7DAB}" type="sibTrans" cxnId="{C499DEEE-4ED3-4A01-92EA-4638FB6E3458}">
      <dgm:prSet/>
      <dgm:spPr/>
      <dgm:t>
        <a:bodyPr/>
        <a:lstStyle/>
        <a:p>
          <a:endParaRPr lang="fi-FI"/>
        </a:p>
      </dgm:t>
    </dgm:pt>
    <dgm:pt modelId="{68A3AC5E-822D-4F4F-9A7D-18E62655557B}">
      <dgm:prSet phldrT="[Teksti]" custT="1"/>
      <dgm:spPr/>
      <dgm:t>
        <a:bodyPr/>
        <a:lstStyle/>
        <a:p>
          <a:r>
            <a:rPr lang="fi-FI" sz="1200" dirty="0"/>
            <a:t>Ulkopuolelle sulkemisen välttäminen</a:t>
          </a:r>
        </a:p>
      </dgm:t>
    </dgm:pt>
    <dgm:pt modelId="{45BB23E8-1503-4BC2-BEE1-8F40816067AD}" type="parTrans" cxnId="{9ECE481E-BD42-455F-84C3-2A5734FD83EC}">
      <dgm:prSet/>
      <dgm:spPr/>
      <dgm:t>
        <a:bodyPr/>
        <a:lstStyle/>
        <a:p>
          <a:endParaRPr lang="fi-FI"/>
        </a:p>
      </dgm:t>
    </dgm:pt>
    <dgm:pt modelId="{DE1EF6F0-53E3-4523-A2FB-DB95922FD2F3}" type="sibTrans" cxnId="{9ECE481E-BD42-455F-84C3-2A5734FD83EC}">
      <dgm:prSet/>
      <dgm:spPr/>
      <dgm:t>
        <a:bodyPr/>
        <a:lstStyle/>
        <a:p>
          <a:endParaRPr lang="fi-FI"/>
        </a:p>
      </dgm:t>
    </dgm:pt>
    <dgm:pt modelId="{E9930D1D-A40B-4983-94EF-3C1FB112C147}" type="pres">
      <dgm:prSet presAssocID="{35F6CD9E-DCD6-4C6B-9BED-FCD2AF296175}" presName="cycle" presStyleCnt="0">
        <dgm:presLayoutVars>
          <dgm:dir/>
          <dgm:resizeHandles val="exact"/>
        </dgm:presLayoutVars>
      </dgm:prSet>
      <dgm:spPr/>
    </dgm:pt>
    <dgm:pt modelId="{3767D7F1-A4C1-4713-B72A-F400E5DA2DE1}" type="pres">
      <dgm:prSet presAssocID="{0A19F285-F6AC-4026-85E1-C0484078CA04}" presName="node" presStyleLbl="node1" presStyleIdx="0" presStyleCnt="10">
        <dgm:presLayoutVars>
          <dgm:bulletEnabled val="1"/>
        </dgm:presLayoutVars>
      </dgm:prSet>
      <dgm:spPr/>
    </dgm:pt>
    <dgm:pt modelId="{57EA1831-FCAC-4A8C-B1A0-E570B414D7DB}" type="pres">
      <dgm:prSet presAssocID="{0A19F285-F6AC-4026-85E1-C0484078CA04}" presName="spNode" presStyleCnt="0"/>
      <dgm:spPr/>
    </dgm:pt>
    <dgm:pt modelId="{F214404C-5F2E-4DC1-8BAC-317845C35CA1}" type="pres">
      <dgm:prSet presAssocID="{88705A17-A6C5-44EA-A016-3067CED34CC2}" presName="sibTrans" presStyleLbl="sibTrans1D1" presStyleIdx="0" presStyleCnt="10"/>
      <dgm:spPr/>
    </dgm:pt>
    <dgm:pt modelId="{29CF02DA-7A2F-4453-8EF1-FBD99EEAD658}" type="pres">
      <dgm:prSet presAssocID="{F47C60FB-2860-44FB-AD43-E6F455258A2C}" presName="node" presStyleLbl="node1" presStyleIdx="1" presStyleCnt="10">
        <dgm:presLayoutVars>
          <dgm:bulletEnabled val="1"/>
        </dgm:presLayoutVars>
      </dgm:prSet>
      <dgm:spPr/>
    </dgm:pt>
    <dgm:pt modelId="{CDBBA736-E833-4458-8505-957E98F197B1}" type="pres">
      <dgm:prSet presAssocID="{F47C60FB-2860-44FB-AD43-E6F455258A2C}" presName="spNode" presStyleCnt="0"/>
      <dgm:spPr/>
    </dgm:pt>
    <dgm:pt modelId="{F106FC1B-BDAF-45C6-8870-82D8D090D0CC}" type="pres">
      <dgm:prSet presAssocID="{DDB7DB9B-EC57-4EC4-94E2-6749EFB72F44}" presName="sibTrans" presStyleLbl="sibTrans1D1" presStyleIdx="1" presStyleCnt="10"/>
      <dgm:spPr/>
    </dgm:pt>
    <dgm:pt modelId="{53C19855-2825-480C-9C30-F1A96D1F34DC}" type="pres">
      <dgm:prSet presAssocID="{6CBFA6F0-7A65-4231-8349-35692EBE96F6}" presName="node" presStyleLbl="node1" presStyleIdx="2" presStyleCnt="10">
        <dgm:presLayoutVars>
          <dgm:bulletEnabled val="1"/>
        </dgm:presLayoutVars>
      </dgm:prSet>
      <dgm:spPr/>
    </dgm:pt>
    <dgm:pt modelId="{19D81C43-738C-4839-8AE4-A8AA9F686D49}" type="pres">
      <dgm:prSet presAssocID="{6CBFA6F0-7A65-4231-8349-35692EBE96F6}" presName="spNode" presStyleCnt="0"/>
      <dgm:spPr/>
    </dgm:pt>
    <dgm:pt modelId="{4322E3DC-AC1E-4FC6-B566-FB34BD1EA7A8}" type="pres">
      <dgm:prSet presAssocID="{FE1EA9B3-509A-4DD8-89FA-AE377DFD4D04}" presName="sibTrans" presStyleLbl="sibTrans1D1" presStyleIdx="2" presStyleCnt="10"/>
      <dgm:spPr/>
    </dgm:pt>
    <dgm:pt modelId="{E5974424-148B-4E03-8FB1-CFA783505EA6}" type="pres">
      <dgm:prSet presAssocID="{03017E48-6FB8-4EE7-924D-4710A6FE716E}" presName="node" presStyleLbl="node1" presStyleIdx="3" presStyleCnt="10">
        <dgm:presLayoutVars>
          <dgm:bulletEnabled val="1"/>
        </dgm:presLayoutVars>
      </dgm:prSet>
      <dgm:spPr/>
    </dgm:pt>
    <dgm:pt modelId="{A68D4D6B-2ECB-4AEF-9243-CA784EC49622}" type="pres">
      <dgm:prSet presAssocID="{03017E48-6FB8-4EE7-924D-4710A6FE716E}" presName="spNode" presStyleCnt="0"/>
      <dgm:spPr/>
    </dgm:pt>
    <dgm:pt modelId="{7684CBD7-D6BC-4DDA-BB8E-B65E7C184A79}" type="pres">
      <dgm:prSet presAssocID="{57D0A5D9-BDA7-40F5-816C-E7E6A865F1D8}" presName="sibTrans" presStyleLbl="sibTrans1D1" presStyleIdx="3" presStyleCnt="10"/>
      <dgm:spPr/>
    </dgm:pt>
    <dgm:pt modelId="{6BD6B197-D493-4351-A7DB-73DE3C2B1713}" type="pres">
      <dgm:prSet presAssocID="{99912952-B790-4D4D-8A7B-C448994965B2}" presName="node" presStyleLbl="node1" presStyleIdx="4" presStyleCnt="10">
        <dgm:presLayoutVars>
          <dgm:bulletEnabled val="1"/>
        </dgm:presLayoutVars>
      </dgm:prSet>
      <dgm:spPr/>
    </dgm:pt>
    <dgm:pt modelId="{8FA900B2-1ADD-43B0-9678-4739BF325439}" type="pres">
      <dgm:prSet presAssocID="{99912952-B790-4D4D-8A7B-C448994965B2}" presName="spNode" presStyleCnt="0"/>
      <dgm:spPr/>
    </dgm:pt>
    <dgm:pt modelId="{6399E537-A3AA-4134-85AC-A87E1D93AA8F}" type="pres">
      <dgm:prSet presAssocID="{32398146-12F2-4F3D-97E2-9DA4D2FBD968}" presName="sibTrans" presStyleLbl="sibTrans1D1" presStyleIdx="4" presStyleCnt="10"/>
      <dgm:spPr/>
    </dgm:pt>
    <dgm:pt modelId="{80CAA9CB-1B5C-41D3-854C-ACEB656925BC}" type="pres">
      <dgm:prSet presAssocID="{57E5134B-F8E1-43E0-9ECB-A12286BF4DC9}" presName="node" presStyleLbl="node1" presStyleIdx="5" presStyleCnt="10">
        <dgm:presLayoutVars>
          <dgm:bulletEnabled val="1"/>
        </dgm:presLayoutVars>
      </dgm:prSet>
      <dgm:spPr/>
    </dgm:pt>
    <dgm:pt modelId="{39DD512B-9184-4ECB-8823-5365282A2B14}" type="pres">
      <dgm:prSet presAssocID="{57E5134B-F8E1-43E0-9ECB-A12286BF4DC9}" presName="spNode" presStyleCnt="0"/>
      <dgm:spPr/>
    </dgm:pt>
    <dgm:pt modelId="{7023A0C1-ECCA-454A-9704-7EA4DE21BEFA}" type="pres">
      <dgm:prSet presAssocID="{1AF598A1-20F7-4982-82BE-4415324750DA}" presName="sibTrans" presStyleLbl="sibTrans1D1" presStyleIdx="5" presStyleCnt="10"/>
      <dgm:spPr/>
    </dgm:pt>
    <dgm:pt modelId="{C0363BD5-89C6-4E6C-8B60-57F26D55DA1E}" type="pres">
      <dgm:prSet presAssocID="{C99604EA-76CD-4085-BEE0-ACC96B208446}" presName="node" presStyleLbl="node1" presStyleIdx="6" presStyleCnt="10">
        <dgm:presLayoutVars>
          <dgm:bulletEnabled val="1"/>
        </dgm:presLayoutVars>
      </dgm:prSet>
      <dgm:spPr/>
    </dgm:pt>
    <dgm:pt modelId="{4C84E41C-1DF8-4EA7-8BEF-6F9E5A5B395B}" type="pres">
      <dgm:prSet presAssocID="{C99604EA-76CD-4085-BEE0-ACC96B208446}" presName="spNode" presStyleCnt="0"/>
      <dgm:spPr/>
    </dgm:pt>
    <dgm:pt modelId="{5C2972A6-45B5-4F33-99C6-31A45EA3AC23}" type="pres">
      <dgm:prSet presAssocID="{04E10CDA-A7BC-4AE9-969B-58BBCCE58E6D}" presName="sibTrans" presStyleLbl="sibTrans1D1" presStyleIdx="6" presStyleCnt="10"/>
      <dgm:spPr/>
    </dgm:pt>
    <dgm:pt modelId="{C5979EA9-B401-4AEE-919D-8E14001467FC}" type="pres">
      <dgm:prSet presAssocID="{E46DAE8B-DB4B-4D9D-BCD8-C09DB54E79F0}" presName="node" presStyleLbl="node1" presStyleIdx="7" presStyleCnt="10">
        <dgm:presLayoutVars>
          <dgm:bulletEnabled val="1"/>
        </dgm:presLayoutVars>
      </dgm:prSet>
      <dgm:spPr/>
    </dgm:pt>
    <dgm:pt modelId="{4EF944C1-CD94-4FE5-BF3D-8582C301F087}" type="pres">
      <dgm:prSet presAssocID="{E46DAE8B-DB4B-4D9D-BCD8-C09DB54E79F0}" presName="spNode" presStyleCnt="0"/>
      <dgm:spPr/>
    </dgm:pt>
    <dgm:pt modelId="{91E44594-F5A5-4765-A83C-35E9BCF61D22}" type="pres">
      <dgm:prSet presAssocID="{43711802-746D-4D91-97C8-197B99B03590}" presName="sibTrans" presStyleLbl="sibTrans1D1" presStyleIdx="7" presStyleCnt="10"/>
      <dgm:spPr/>
    </dgm:pt>
    <dgm:pt modelId="{D365203E-701E-45FB-A1EC-E961F625BD8C}" type="pres">
      <dgm:prSet presAssocID="{5E46D7D5-D90F-4105-B83C-87239172F105}" presName="node" presStyleLbl="node1" presStyleIdx="8" presStyleCnt="10">
        <dgm:presLayoutVars>
          <dgm:bulletEnabled val="1"/>
        </dgm:presLayoutVars>
      </dgm:prSet>
      <dgm:spPr/>
    </dgm:pt>
    <dgm:pt modelId="{C90FB002-2859-4571-A3A3-B6CFF31FF45C}" type="pres">
      <dgm:prSet presAssocID="{5E46D7D5-D90F-4105-B83C-87239172F105}" presName="spNode" presStyleCnt="0"/>
      <dgm:spPr/>
    </dgm:pt>
    <dgm:pt modelId="{75376710-F4E6-4F85-801A-DB09E1545BBF}" type="pres">
      <dgm:prSet presAssocID="{D0C4DD10-E3A4-437D-905E-C27B33FB7DAB}" presName="sibTrans" presStyleLbl="sibTrans1D1" presStyleIdx="8" presStyleCnt="10"/>
      <dgm:spPr/>
    </dgm:pt>
    <dgm:pt modelId="{45FE8022-C481-4891-8971-743D4DC66ED7}" type="pres">
      <dgm:prSet presAssocID="{68A3AC5E-822D-4F4F-9A7D-18E62655557B}" presName="node" presStyleLbl="node1" presStyleIdx="9" presStyleCnt="10">
        <dgm:presLayoutVars>
          <dgm:bulletEnabled val="1"/>
        </dgm:presLayoutVars>
      </dgm:prSet>
      <dgm:spPr/>
    </dgm:pt>
    <dgm:pt modelId="{D19C766D-2B65-46FA-9BD8-B95EEB0389EB}" type="pres">
      <dgm:prSet presAssocID="{68A3AC5E-822D-4F4F-9A7D-18E62655557B}" presName="spNode" presStyleCnt="0"/>
      <dgm:spPr/>
    </dgm:pt>
    <dgm:pt modelId="{C772AD1D-1361-4160-8B32-31C3D469209D}" type="pres">
      <dgm:prSet presAssocID="{DE1EF6F0-53E3-4523-A2FB-DB95922FD2F3}" presName="sibTrans" presStyleLbl="sibTrans1D1" presStyleIdx="9" presStyleCnt="10"/>
      <dgm:spPr/>
    </dgm:pt>
  </dgm:ptLst>
  <dgm:cxnLst>
    <dgm:cxn modelId="{44E37600-3CB7-462A-9E50-7A60243ED8CC}" srcId="{35F6CD9E-DCD6-4C6B-9BED-FCD2AF296175}" destId="{99912952-B790-4D4D-8A7B-C448994965B2}" srcOrd="4" destOrd="0" parTransId="{9018A45E-C9FD-43B7-AAFC-60EB96BDFE0C}" sibTransId="{32398146-12F2-4F3D-97E2-9DA4D2FBD968}"/>
    <dgm:cxn modelId="{490CF905-C7CC-4E82-8465-DCE6CCFBDA0B}" type="presOf" srcId="{57D0A5D9-BDA7-40F5-816C-E7E6A865F1D8}" destId="{7684CBD7-D6BC-4DDA-BB8E-B65E7C184A79}" srcOrd="0" destOrd="0" presId="urn:microsoft.com/office/officeart/2005/8/layout/cycle6"/>
    <dgm:cxn modelId="{7F8A820D-3EC7-4128-B3FF-3EA80036F9F4}" type="presOf" srcId="{5E46D7D5-D90F-4105-B83C-87239172F105}" destId="{D365203E-701E-45FB-A1EC-E961F625BD8C}" srcOrd="0" destOrd="0" presId="urn:microsoft.com/office/officeart/2005/8/layout/cycle6"/>
    <dgm:cxn modelId="{AB526611-8D70-45E2-98B0-0BB7E56F5EE9}" type="presOf" srcId="{68A3AC5E-822D-4F4F-9A7D-18E62655557B}" destId="{45FE8022-C481-4891-8971-743D4DC66ED7}" srcOrd="0" destOrd="0" presId="urn:microsoft.com/office/officeart/2005/8/layout/cycle6"/>
    <dgm:cxn modelId="{AB122414-5150-4CAA-A487-0F15C34ECBE9}" type="presOf" srcId="{6CBFA6F0-7A65-4231-8349-35692EBE96F6}" destId="{53C19855-2825-480C-9C30-F1A96D1F34DC}" srcOrd="0" destOrd="0" presId="urn:microsoft.com/office/officeart/2005/8/layout/cycle6"/>
    <dgm:cxn modelId="{9ECE481E-BD42-455F-84C3-2A5734FD83EC}" srcId="{35F6CD9E-DCD6-4C6B-9BED-FCD2AF296175}" destId="{68A3AC5E-822D-4F4F-9A7D-18E62655557B}" srcOrd="9" destOrd="0" parTransId="{45BB23E8-1503-4BC2-BEE1-8F40816067AD}" sibTransId="{DE1EF6F0-53E3-4523-A2FB-DB95922FD2F3}"/>
    <dgm:cxn modelId="{DC229C21-B28B-46C5-B251-60FAAD569BAB}" type="presOf" srcId="{FE1EA9B3-509A-4DD8-89FA-AE377DFD4D04}" destId="{4322E3DC-AC1E-4FC6-B566-FB34BD1EA7A8}" srcOrd="0" destOrd="0" presId="urn:microsoft.com/office/officeart/2005/8/layout/cycle6"/>
    <dgm:cxn modelId="{7208FF30-7EC4-4E08-B490-C6882A4440F7}" type="presOf" srcId="{57E5134B-F8E1-43E0-9ECB-A12286BF4DC9}" destId="{80CAA9CB-1B5C-41D3-854C-ACEB656925BC}" srcOrd="0" destOrd="0" presId="urn:microsoft.com/office/officeart/2005/8/layout/cycle6"/>
    <dgm:cxn modelId="{3268FC35-4FE1-4367-B7CD-9DD7F4820044}" type="presOf" srcId="{E46DAE8B-DB4B-4D9D-BCD8-C09DB54E79F0}" destId="{C5979EA9-B401-4AEE-919D-8E14001467FC}" srcOrd="0" destOrd="0" presId="urn:microsoft.com/office/officeart/2005/8/layout/cycle6"/>
    <dgm:cxn modelId="{5A7B4C3D-DE1D-4EDF-A0DF-307F7FB2B53D}" srcId="{35F6CD9E-DCD6-4C6B-9BED-FCD2AF296175}" destId="{F47C60FB-2860-44FB-AD43-E6F455258A2C}" srcOrd="1" destOrd="0" parTransId="{42E4A5A3-6B3D-4709-9D54-3D37C4A40BE3}" sibTransId="{DDB7DB9B-EC57-4EC4-94E2-6749EFB72F44}"/>
    <dgm:cxn modelId="{63978F40-DD80-4337-AA38-F3E6641A7482}" type="presOf" srcId="{99912952-B790-4D4D-8A7B-C448994965B2}" destId="{6BD6B197-D493-4351-A7DB-73DE3C2B1713}" srcOrd="0" destOrd="0" presId="urn:microsoft.com/office/officeart/2005/8/layout/cycle6"/>
    <dgm:cxn modelId="{45265F5D-2734-4C60-A79B-86545052106C}" srcId="{35F6CD9E-DCD6-4C6B-9BED-FCD2AF296175}" destId="{6CBFA6F0-7A65-4231-8349-35692EBE96F6}" srcOrd="2" destOrd="0" parTransId="{AB92DCC4-952B-4F8D-9441-EA8A6A0158E4}" sibTransId="{FE1EA9B3-509A-4DD8-89FA-AE377DFD4D04}"/>
    <dgm:cxn modelId="{5F945E47-0211-40D5-B88B-D01BAB71E2CA}" srcId="{35F6CD9E-DCD6-4C6B-9BED-FCD2AF296175}" destId="{03017E48-6FB8-4EE7-924D-4710A6FE716E}" srcOrd="3" destOrd="0" parTransId="{2AE8EE7A-F49D-454B-A3F7-C0542AE174CD}" sibTransId="{57D0A5D9-BDA7-40F5-816C-E7E6A865F1D8}"/>
    <dgm:cxn modelId="{9FEBBD69-961E-4021-A1F6-BFF37080D939}" srcId="{35F6CD9E-DCD6-4C6B-9BED-FCD2AF296175}" destId="{0A19F285-F6AC-4026-85E1-C0484078CA04}" srcOrd="0" destOrd="0" parTransId="{763E6A39-EFC5-4C08-8947-513BB3AAD1C7}" sibTransId="{88705A17-A6C5-44EA-A016-3067CED34CC2}"/>
    <dgm:cxn modelId="{EE50034A-192D-486C-924A-B4DF3D9A9A2D}" type="presOf" srcId="{03017E48-6FB8-4EE7-924D-4710A6FE716E}" destId="{E5974424-148B-4E03-8FB1-CFA783505EA6}" srcOrd="0" destOrd="0" presId="urn:microsoft.com/office/officeart/2005/8/layout/cycle6"/>
    <dgm:cxn modelId="{C66ED359-6F93-4393-B43C-6648AE6CC86E}" type="presOf" srcId="{43711802-746D-4D91-97C8-197B99B03590}" destId="{91E44594-F5A5-4765-A83C-35E9BCF61D22}" srcOrd="0" destOrd="0" presId="urn:microsoft.com/office/officeart/2005/8/layout/cycle6"/>
    <dgm:cxn modelId="{7D5FE681-EA7F-482E-A4F6-C60B60AB84F1}" type="presOf" srcId="{C99604EA-76CD-4085-BEE0-ACC96B208446}" destId="{C0363BD5-89C6-4E6C-8B60-57F26D55DA1E}" srcOrd="0" destOrd="0" presId="urn:microsoft.com/office/officeart/2005/8/layout/cycle6"/>
    <dgm:cxn modelId="{BA7A8F90-CCCC-4D6C-914A-7F0C796BCD70}" type="presOf" srcId="{88705A17-A6C5-44EA-A016-3067CED34CC2}" destId="{F214404C-5F2E-4DC1-8BAC-317845C35CA1}" srcOrd="0" destOrd="0" presId="urn:microsoft.com/office/officeart/2005/8/layout/cycle6"/>
    <dgm:cxn modelId="{3088A79C-E94A-4506-A2BD-7CD9A26E279B}" srcId="{35F6CD9E-DCD6-4C6B-9BED-FCD2AF296175}" destId="{E46DAE8B-DB4B-4D9D-BCD8-C09DB54E79F0}" srcOrd="7" destOrd="0" parTransId="{9AE59DD2-657B-417E-91D1-DBA8A1C31A91}" sibTransId="{43711802-746D-4D91-97C8-197B99B03590}"/>
    <dgm:cxn modelId="{F665D0C1-F861-42C2-9E11-A7AF84FDE664}" type="presOf" srcId="{04E10CDA-A7BC-4AE9-969B-58BBCCE58E6D}" destId="{5C2972A6-45B5-4F33-99C6-31A45EA3AC23}" srcOrd="0" destOrd="0" presId="urn:microsoft.com/office/officeart/2005/8/layout/cycle6"/>
    <dgm:cxn modelId="{A4E702D2-8CC2-4E36-AF6B-FCDA020CD058}" type="presOf" srcId="{DE1EF6F0-53E3-4523-A2FB-DB95922FD2F3}" destId="{C772AD1D-1361-4160-8B32-31C3D469209D}" srcOrd="0" destOrd="0" presId="urn:microsoft.com/office/officeart/2005/8/layout/cycle6"/>
    <dgm:cxn modelId="{6F6E24D5-96D7-48B0-A239-FFED9C30240F}" type="presOf" srcId="{0A19F285-F6AC-4026-85E1-C0484078CA04}" destId="{3767D7F1-A4C1-4713-B72A-F400E5DA2DE1}" srcOrd="0" destOrd="0" presId="urn:microsoft.com/office/officeart/2005/8/layout/cycle6"/>
    <dgm:cxn modelId="{440296DA-15B4-49D7-9553-842A1B2581EE}" type="presOf" srcId="{DDB7DB9B-EC57-4EC4-94E2-6749EFB72F44}" destId="{F106FC1B-BDAF-45C6-8870-82D8D090D0CC}" srcOrd="0" destOrd="0" presId="urn:microsoft.com/office/officeart/2005/8/layout/cycle6"/>
    <dgm:cxn modelId="{9B89B1DE-06C8-4491-AEC1-724D1FF1D53C}" srcId="{35F6CD9E-DCD6-4C6B-9BED-FCD2AF296175}" destId="{57E5134B-F8E1-43E0-9ECB-A12286BF4DC9}" srcOrd="5" destOrd="0" parTransId="{D36E7CF8-B09C-4510-96C9-FA306C7F3954}" sibTransId="{1AF598A1-20F7-4982-82BE-4415324750DA}"/>
    <dgm:cxn modelId="{FD42AADF-3937-4DD9-A20A-F8C8D4DDDD72}" type="presOf" srcId="{F47C60FB-2860-44FB-AD43-E6F455258A2C}" destId="{29CF02DA-7A2F-4453-8EF1-FBD99EEAD658}" srcOrd="0" destOrd="0" presId="urn:microsoft.com/office/officeart/2005/8/layout/cycle6"/>
    <dgm:cxn modelId="{B2FA8EE2-8837-4D75-BE86-789E2FA03596}" type="presOf" srcId="{35F6CD9E-DCD6-4C6B-9BED-FCD2AF296175}" destId="{E9930D1D-A40B-4983-94EF-3C1FB112C147}" srcOrd="0" destOrd="0" presId="urn:microsoft.com/office/officeart/2005/8/layout/cycle6"/>
    <dgm:cxn modelId="{40962AEA-86B7-455D-8326-5FABF7A56C55}" srcId="{35F6CD9E-DCD6-4C6B-9BED-FCD2AF296175}" destId="{C99604EA-76CD-4085-BEE0-ACC96B208446}" srcOrd="6" destOrd="0" parTransId="{0C13CBB8-ACB0-4C24-8BA6-F7684B5BE752}" sibTransId="{04E10CDA-A7BC-4AE9-969B-58BBCCE58E6D}"/>
    <dgm:cxn modelId="{88C826EC-6CED-4940-9524-FB1883797CFF}" type="presOf" srcId="{32398146-12F2-4F3D-97E2-9DA4D2FBD968}" destId="{6399E537-A3AA-4134-85AC-A87E1D93AA8F}" srcOrd="0" destOrd="0" presId="urn:microsoft.com/office/officeart/2005/8/layout/cycle6"/>
    <dgm:cxn modelId="{C499DEEE-4ED3-4A01-92EA-4638FB6E3458}" srcId="{35F6CD9E-DCD6-4C6B-9BED-FCD2AF296175}" destId="{5E46D7D5-D90F-4105-B83C-87239172F105}" srcOrd="8" destOrd="0" parTransId="{E4F82E01-FD87-49D0-ADDF-E9D013F4507C}" sibTransId="{D0C4DD10-E3A4-437D-905E-C27B33FB7DAB}"/>
    <dgm:cxn modelId="{F06376F3-EDE0-4A11-8FC5-0515BA5AFB0C}" type="presOf" srcId="{1AF598A1-20F7-4982-82BE-4415324750DA}" destId="{7023A0C1-ECCA-454A-9704-7EA4DE21BEFA}" srcOrd="0" destOrd="0" presId="urn:microsoft.com/office/officeart/2005/8/layout/cycle6"/>
    <dgm:cxn modelId="{839020FF-E01E-487E-9B75-46D6F6637955}" type="presOf" srcId="{D0C4DD10-E3A4-437D-905E-C27B33FB7DAB}" destId="{75376710-F4E6-4F85-801A-DB09E1545BBF}" srcOrd="0" destOrd="0" presId="urn:microsoft.com/office/officeart/2005/8/layout/cycle6"/>
    <dgm:cxn modelId="{F5B86C7C-3734-48CE-8551-1D69D956309F}" type="presParOf" srcId="{E9930D1D-A40B-4983-94EF-3C1FB112C147}" destId="{3767D7F1-A4C1-4713-B72A-F400E5DA2DE1}" srcOrd="0" destOrd="0" presId="urn:microsoft.com/office/officeart/2005/8/layout/cycle6"/>
    <dgm:cxn modelId="{12167F18-B9A3-4628-BAE6-557D9A148F50}" type="presParOf" srcId="{E9930D1D-A40B-4983-94EF-3C1FB112C147}" destId="{57EA1831-FCAC-4A8C-B1A0-E570B414D7DB}" srcOrd="1" destOrd="0" presId="urn:microsoft.com/office/officeart/2005/8/layout/cycle6"/>
    <dgm:cxn modelId="{A06A682F-3B29-4689-9285-F83FA5866998}" type="presParOf" srcId="{E9930D1D-A40B-4983-94EF-3C1FB112C147}" destId="{F214404C-5F2E-4DC1-8BAC-317845C35CA1}" srcOrd="2" destOrd="0" presId="urn:microsoft.com/office/officeart/2005/8/layout/cycle6"/>
    <dgm:cxn modelId="{A5BBC435-B086-4D20-B866-72C99E00F6AE}" type="presParOf" srcId="{E9930D1D-A40B-4983-94EF-3C1FB112C147}" destId="{29CF02DA-7A2F-4453-8EF1-FBD99EEAD658}" srcOrd="3" destOrd="0" presId="urn:microsoft.com/office/officeart/2005/8/layout/cycle6"/>
    <dgm:cxn modelId="{E2061894-02CE-4219-90CC-DC510CD765F2}" type="presParOf" srcId="{E9930D1D-A40B-4983-94EF-3C1FB112C147}" destId="{CDBBA736-E833-4458-8505-957E98F197B1}" srcOrd="4" destOrd="0" presId="urn:microsoft.com/office/officeart/2005/8/layout/cycle6"/>
    <dgm:cxn modelId="{5DA5D50D-5C93-4B82-AB65-E76DB31D4782}" type="presParOf" srcId="{E9930D1D-A40B-4983-94EF-3C1FB112C147}" destId="{F106FC1B-BDAF-45C6-8870-82D8D090D0CC}" srcOrd="5" destOrd="0" presId="urn:microsoft.com/office/officeart/2005/8/layout/cycle6"/>
    <dgm:cxn modelId="{6D2B0474-B217-4045-87C6-C55243FF3FFC}" type="presParOf" srcId="{E9930D1D-A40B-4983-94EF-3C1FB112C147}" destId="{53C19855-2825-480C-9C30-F1A96D1F34DC}" srcOrd="6" destOrd="0" presId="urn:microsoft.com/office/officeart/2005/8/layout/cycle6"/>
    <dgm:cxn modelId="{2A1D9B81-A826-4981-8BB7-F6542F88E8A4}" type="presParOf" srcId="{E9930D1D-A40B-4983-94EF-3C1FB112C147}" destId="{19D81C43-738C-4839-8AE4-A8AA9F686D49}" srcOrd="7" destOrd="0" presId="urn:microsoft.com/office/officeart/2005/8/layout/cycle6"/>
    <dgm:cxn modelId="{3C9DFCDC-E867-41AE-95DC-7DAE0181BD6E}" type="presParOf" srcId="{E9930D1D-A40B-4983-94EF-3C1FB112C147}" destId="{4322E3DC-AC1E-4FC6-B566-FB34BD1EA7A8}" srcOrd="8" destOrd="0" presId="urn:microsoft.com/office/officeart/2005/8/layout/cycle6"/>
    <dgm:cxn modelId="{ADBDAE86-7A92-4E2A-92CC-82684F834D10}" type="presParOf" srcId="{E9930D1D-A40B-4983-94EF-3C1FB112C147}" destId="{E5974424-148B-4E03-8FB1-CFA783505EA6}" srcOrd="9" destOrd="0" presId="urn:microsoft.com/office/officeart/2005/8/layout/cycle6"/>
    <dgm:cxn modelId="{7E28934B-1827-4A76-A307-5A7DBB65008F}" type="presParOf" srcId="{E9930D1D-A40B-4983-94EF-3C1FB112C147}" destId="{A68D4D6B-2ECB-4AEF-9243-CA784EC49622}" srcOrd="10" destOrd="0" presId="urn:microsoft.com/office/officeart/2005/8/layout/cycle6"/>
    <dgm:cxn modelId="{59C58879-52D4-4CCD-8386-93AA01C4EE80}" type="presParOf" srcId="{E9930D1D-A40B-4983-94EF-3C1FB112C147}" destId="{7684CBD7-D6BC-4DDA-BB8E-B65E7C184A79}" srcOrd="11" destOrd="0" presId="urn:microsoft.com/office/officeart/2005/8/layout/cycle6"/>
    <dgm:cxn modelId="{0DA19C00-5EF4-46DD-BD5D-B37A6427D1CD}" type="presParOf" srcId="{E9930D1D-A40B-4983-94EF-3C1FB112C147}" destId="{6BD6B197-D493-4351-A7DB-73DE3C2B1713}" srcOrd="12" destOrd="0" presId="urn:microsoft.com/office/officeart/2005/8/layout/cycle6"/>
    <dgm:cxn modelId="{0C21B2AD-373F-41C6-A6E2-C25D27B8DBA4}" type="presParOf" srcId="{E9930D1D-A40B-4983-94EF-3C1FB112C147}" destId="{8FA900B2-1ADD-43B0-9678-4739BF325439}" srcOrd="13" destOrd="0" presId="urn:microsoft.com/office/officeart/2005/8/layout/cycle6"/>
    <dgm:cxn modelId="{A9F1E715-21A7-4DFD-9AD0-3565F77886D1}" type="presParOf" srcId="{E9930D1D-A40B-4983-94EF-3C1FB112C147}" destId="{6399E537-A3AA-4134-85AC-A87E1D93AA8F}" srcOrd="14" destOrd="0" presId="urn:microsoft.com/office/officeart/2005/8/layout/cycle6"/>
    <dgm:cxn modelId="{2CA5D320-F860-4E35-A12F-7CEFF2DB635A}" type="presParOf" srcId="{E9930D1D-A40B-4983-94EF-3C1FB112C147}" destId="{80CAA9CB-1B5C-41D3-854C-ACEB656925BC}" srcOrd="15" destOrd="0" presId="urn:microsoft.com/office/officeart/2005/8/layout/cycle6"/>
    <dgm:cxn modelId="{9ABD7D0A-02CD-4CFC-A320-D22614D4A16E}" type="presParOf" srcId="{E9930D1D-A40B-4983-94EF-3C1FB112C147}" destId="{39DD512B-9184-4ECB-8823-5365282A2B14}" srcOrd="16" destOrd="0" presId="urn:microsoft.com/office/officeart/2005/8/layout/cycle6"/>
    <dgm:cxn modelId="{0219BC19-129F-4C15-9A4D-5CC06EBBAEBF}" type="presParOf" srcId="{E9930D1D-A40B-4983-94EF-3C1FB112C147}" destId="{7023A0C1-ECCA-454A-9704-7EA4DE21BEFA}" srcOrd="17" destOrd="0" presId="urn:microsoft.com/office/officeart/2005/8/layout/cycle6"/>
    <dgm:cxn modelId="{76C3E2B6-058A-424C-9705-95606059A3D7}" type="presParOf" srcId="{E9930D1D-A40B-4983-94EF-3C1FB112C147}" destId="{C0363BD5-89C6-4E6C-8B60-57F26D55DA1E}" srcOrd="18" destOrd="0" presId="urn:microsoft.com/office/officeart/2005/8/layout/cycle6"/>
    <dgm:cxn modelId="{E5367426-D756-46D3-BFDD-A4BB3492CEB6}" type="presParOf" srcId="{E9930D1D-A40B-4983-94EF-3C1FB112C147}" destId="{4C84E41C-1DF8-4EA7-8BEF-6F9E5A5B395B}" srcOrd="19" destOrd="0" presId="urn:microsoft.com/office/officeart/2005/8/layout/cycle6"/>
    <dgm:cxn modelId="{CDB62F94-09BB-48AC-8E38-846F6762FFEF}" type="presParOf" srcId="{E9930D1D-A40B-4983-94EF-3C1FB112C147}" destId="{5C2972A6-45B5-4F33-99C6-31A45EA3AC23}" srcOrd="20" destOrd="0" presId="urn:microsoft.com/office/officeart/2005/8/layout/cycle6"/>
    <dgm:cxn modelId="{41ED87EF-DE82-461D-B6FF-A378EA9C9773}" type="presParOf" srcId="{E9930D1D-A40B-4983-94EF-3C1FB112C147}" destId="{C5979EA9-B401-4AEE-919D-8E14001467FC}" srcOrd="21" destOrd="0" presId="urn:microsoft.com/office/officeart/2005/8/layout/cycle6"/>
    <dgm:cxn modelId="{35F5E0A4-1B7E-489E-96AC-03AC8AB23BFE}" type="presParOf" srcId="{E9930D1D-A40B-4983-94EF-3C1FB112C147}" destId="{4EF944C1-CD94-4FE5-BF3D-8582C301F087}" srcOrd="22" destOrd="0" presId="urn:microsoft.com/office/officeart/2005/8/layout/cycle6"/>
    <dgm:cxn modelId="{C371DE6B-FF3D-4D0B-8868-6766DAF10137}" type="presParOf" srcId="{E9930D1D-A40B-4983-94EF-3C1FB112C147}" destId="{91E44594-F5A5-4765-A83C-35E9BCF61D22}" srcOrd="23" destOrd="0" presId="urn:microsoft.com/office/officeart/2005/8/layout/cycle6"/>
    <dgm:cxn modelId="{04CC2ADB-A6E1-40B1-A449-4352243DD1F7}" type="presParOf" srcId="{E9930D1D-A40B-4983-94EF-3C1FB112C147}" destId="{D365203E-701E-45FB-A1EC-E961F625BD8C}" srcOrd="24" destOrd="0" presId="urn:microsoft.com/office/officeart/2005/8/layout/cycle6"/>
    <dgm:cxn modelId="{0FE7F8B1-4364-4A6B-858D-169979D310A2}" type="presParOf" srcId="{E9930D1D-A40B-4983-94EF-3C1FB112C147}" destId="{C90FB002-2859-4571-A3A3-B6CFF31FF45C}" srcOrd="25" destOrd="0" presId="urn:microsoft.com/office/officeart/2005/8/layout/cycle6"/>
    <dgm:cxn modelId="{40087693-3243-4CF8-BFA5-FA21888CE476}" type="presParOf" srcId="{E9930D1D-A40B-4983-94EF-3C1FB112C147}" destId="{75376710-F4E6-4F85-801A-DB09E1545BBF}" srcOrd="26" destOrd="0" presId="urn:microsoft.com/office/officeart/2005/8/layout/cycle6"/>
    <dgm:cxn modelId="{A70FBA7C-2D2A-43DF-87A4-9A16E0C25D6F}" type="presParOf" srcId="{E9930D1D-A40B-4983-94EF-3C1FB112C147}" destId="{45FE8022-C481-4891-8971-743D4DC66ED7}" srcOrd="27" destOrd="0" presId="urn:microsoft.com/office/officeart/2005/8/layout/cycle6"/>
    <dgm:cxn modelId="{07EF5CAF-E67F-4E2C-B54C-59C92EC68AB6}" type="presParOf" srcId="{E9930D1D-A40B-4983-94EF-3C1FB112C147}" destId="{D19C766D-2B65-46FA-9BD8-B95EEB0389EB}" srcOrd="28" destOrd="0" presId="urn:microsoft.com/office/officeart/2005/8/layout/cycle6"/>
    <dgm:cxn modelId="{5913904A-AC1F-4B31-8FD5-EBFCF78EF910}" type="presParOf" srcId="{E9930D1D-A40B-4983-94EF-3C1FB112C147}" destId="{C772AD1D-1361-4160-8B32-31C3D469209D}" srcOrd="29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0BAE42-0D93-4B5D-B86E-856FA2D752F7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7F8B8B99-64D7-42C8-92D7-33A3CF1F3613}">
      <dgm:prSet phldrT="[Teksti]" custT="1"/>
      <dgm:spPr/>
      <dgm:t>
        <a:bodyPr/>
        <a:lstStyle/>
        <a:p>
          <a:r>
            <a:rPr lang="fi-FI" sz="2000" dirty="0"/>
            <a:t>Sensitiivinen vuorovaikutus</a:t>
          </a:r>
        </a:p>
      </dgm:t>
    </dgm:pt>
    <dgm:pt modelId="{C4DE5B6A-2E34-4BD5-A87C-E1573C8DC203}" type="parTrans" cxnId="{B8B42D8D-791F-4DF3-8CB4-816CF07555A2}">
      <dgm:prSet/>
      <dgm:spPr/>
      <dgm:t>
        <a:bodyPr/>
        <a:lstStyle/>
        <a:p>
          <a:endParaRPr lang="fi-FI"/>
        </a:p>
      </dgm:t>
    </dgm:pt>
    <dgm:pt modelId="{14D4A43B-FFD8-43B8-85C5-0A0A0C29639A}" type="sibTrans" cxnId="{B8B42D8D-791F-4DF3-8CB4-816CF07555A2}">
      <dgm:prSet/>
      <dgm:spPr/>
      <dgm:t>
        <a:bodyPr/>
        <a:lstStyle/>
        <a:p>
          <a:endParaRPr lang="fi-FI"/>
        </a:p>
      </dgm:t>
    </dgm:pt>
    <dgm:pt modelId="{B2EAA570-6F57-4BE9-AFA8-473077E3410A}">
      <dgm:prSet phldrT="[Teksti]" custT="1"/>
      <dgm:spPr>
        <a:ln>
          <a:noFill/>
        </a:ln>
      </dgm:spPr>
      <dgm:t>
        <a:bodyPr/>
        <a:lstStyle/>
        <a:p>
          <a:r>
            <a:rPr lang="fi-FI" sz="2000" dirty="0"/>
            <a:t>Kiinnostuksen kohteet</a:t>
          </a:r>
        </a:p>
      </dgm:t>
    </dgm:pt>
    <dgm:pt modelId="{710A45FA-9285-4433-8C5D-34F893850DEF}" type="parTrans" cxnId="{B47E7C14-35CA-423D-9092-77D5F4A2B3EB}">
      <dgm:prSet/>
      <dgm:spPr/>
      <dgm:t>
        <a:bodyPr/>
        <a:lstStyle/>
        <a:p>
          <a:endParaRPr lang="fi-FI"/>
        </a:p>
      </dgm:t>
    </dgm:pt>
    <dgm:pt modelId="{AB745209-174B-409D-820D-2663A5C1E0D7}" type="sibTrans" cxnId="{B47E7C14-35CA-423D-9092-77D5F4A2B3EB}">
      <dgm:prSet/>
      <dgm:spPr/>
      <dgm:t>
        <a:bodyPr/>
        <a:lstStyle/>
        <a:p>
          <a:endParaRPr lang="fi-FI"/>
        </a:p>
      </dgm:t>
    </dgm:pt>
    <dgm:pt modelId="{8E2B89F0-E14B-41DD-9D47-661560471FA6}">
      <dgm:prSet phldrT="[Teksti]" custT="1"/>
      <dgm:spPr/>
      <dgm:t>
        <a:bodyPr/>
        <a:lstStyle/>
        <a:p>
          <a:r>
            <a:rPr lang="fi-FI" sz="2000" dirty="0"/>
            <a:t>Ryhmään kuuluminen</a:t>
          </a:r>
        </a:p>
      </dgm:t>
    </dgm:pt>
    <dgm:pt modelId="{428741DE-7859-4E77-BF1E-4E567DB0C165}" type="parTrans" cxnId="{1200A852-974A-4C54-86B8-23F786E3C22F}">
      <dgm:prSet/>
      <dgm:spPr/>
      <dgm:t>
        <a:bodyPr/>
        <a:lstStyle/>
        <a:p>
          <a:endParaRPr lang="fi-FI"/>
        </a:p>
      </dgm:t>
    </dgm:pt>
    <dgm:pt modelId="{678A395F-16C2-4DBF-B845-22F69E03FFB3}" type="sibTrans" cxnId="{1200A852-974A-4C54-86B8-23F786E3C22F}">
      <dgm:prSet/>
      <dgm:spPr/>
      <dgm:t>
        <a:bodyPr/>
        <a:lstStyle/>
        <a:p>
          <a:endParaRPr lang="fi-FI"/>
        </a:p>
      </dgm:t>
    </dgm:pt>
    <dgm:pt modelId="{B31B882B-7A68-4E9E-80C8-A068BCF515B8}">
      <dgm:prSet phldrT="[Teksti]" custT="1"/>
      <dgm:spPr/>
      <dgm:t>
        <a:bodyPr/>
        <a:lstStyle/>
        <a:p>
          <a:r>
            <a:rPr lang="fi-FI" sz="2000" dirty="0"/>
            <a:t>Positiiviset tunnekokemukset</a:t>
          </a:r>
        </a:p>
      </dgm:t>
    </dgm:pt>
    <dgm:pt modelId="{96353C3C-ECE1-4BC3-AC80-4ED3869493D3}" type="parTrans" cxnId="{3ACA85AE-2F83-44B4-B81D-CBE05135EC0F}">
      <dgm:prSet/>
      <dgm:spPr/>
      <dgm:t>
        <a:bodyPr/>
        <a:lstStyle/>
        <a:p>
          <a:endParaRPr lang="fi-FI"/>
        </a:p>
      </dgm:t>
    </dgm:pt>
    <dgm:pt modelId="{B351640B-9116-498B-8A79-D3DA86192959}" type="sibTrans" cxnId="{3ACA85AE-2F83-44B4-B81D-CBE05135EC0F}">
      <dgm:prSet/>
      <dgm:spPr/>
      <dgm:t>
        <a:bodyPr/>
        <a:lstStyle/>
        <a:p>
          <a:endParaRPr lang="fi-FI"/>
        </a:p>
      </dgm:t>
    </dgm:pt>
    <dgm:pt modelId="{1F626718-0EA9-4464-8F00-CC8A647D0B06}">
      <dgm:prSet phldrT="[Teksti]" custT="1"/>
      <dgm:spPr/>
      <dgm:t>
        <a:bodyPr/>
        <a:lstStyle/>
        <a:p>
          <a:r>
            <a:rPr lang="fi-FI" sz="2000" dirty="0"/>
            <a:t>Arjen ennakoitavuus</a:t>
          </a:r>
        </a:p>
      </dgm:t>
    </dgm:pt>
    <dgm:pt modelId="{C80D7228-BF32-4F83-9695-B95AFE80C2CA}" type="parTrans" cxnId="{C68C40CD-0E05-4549-90C9-31E4F95A315A}">
      <dgm:prSet/>
      <dgm:spPr/>
      <dgm:t>
        <a:bodyPr/>
        <a:lstStyle/>
        <a:p>
          <a:endParaRPr lang="fi-FI"/>
        </a:p>
      </dgm:t>
    </dgm:pt>
    <dgm:pt modelId="{7E74E4F5-3ED1-407F-92E0-69D271D7B2BE}" type="sibTrans" cxnId="{C68C40CD-0E05-4549-90C9-31E4F95A315A}">
      <dgm:prSet/>
      <dgm:spPr/>
      <dgm:t>
        <a:bodyPr/>
        <a:lstStyle/>
        <a:p>
          <a:endParaRPr lang="fi-FI"/>
        </a:p>
      </dgm:t>
    </dgm:pt>
    <dgm:pt modelId="{607CE141-F4D2-4868-83F2-58E982A477B3}" type="pres">
      <dgm:prSet presAssocID="{AD0BAE42-0D93-4B5D-B86E-856FA2D752F7}" presName="Name0" presStyleCnt="0">
        <dgm:presLayoutVars>
          <dgm:dir/>
          <dgm:resizeHandles val="exact"/>
        </dgm:presLayoutVars>
      </dgm:prSet>
      <dgm:spPr/>
    </dgm:pt>
    <dgm:pt modelId="{0087DD54-D87B-4D39-84A8-B155F6AA98C1}" type="pres">
      <dgm:prSet presAssocID="{AD0BAE42-0D93-4B5D-B86E-856FA2D752F7}" presName="fgShape" presStyleLbl="fgShp" presStyleIdx="0" presStyleCnt="1" custScaleY="158603" custLinFactNeighborX="6" custLinFactNeighborY="-20296"/>
      <dgm:spPr/>
    </dgm:pt>
    <dgm:pt modelId="{3A57523E-B8E0-4EEF-BC7B-FB6A3EC098F7}" type="pres">
      <dgm:prSet presAssocID="{AD0BAE42-0D93-4B5D-B86E-856FA2D752F7}" presName="linComp" presStyleCnt="0"/>
      <dgm:spPr/>
    </dgm:pt>
    <dgm:pt modelId="{6F6944DB-1063-4230-A5EC-7AF9A7634282}" type="pres">
      <dgm:prSet presAssocID="{7F8B8B99-64D7-42C8-92D7-33A3CF1F3613}" presName="compNode" presStyleCnt="0"/>
      <dgm:spPr/>
    </dgm:pt>
    <dgm:pt modelId="{90E50040-F9F0-49F9-91A6-0860945A9F76}" type="pres">
      <dgm:prSet presAssocID="{7F8B8B99-64D7-42C8-92D7-33A3CF1F3613}" presName="bkgdShape" presStyleLbl="node1" presStyleIdx="0" presStyleCnt="5"/>
      <dgm:spPr/>
    </dgm:pt>
    <dgm:pt modelId="{1065163C-2066-4C13-8C75-A30864B04CD5}" type="pres">
      <dgm:prSet presAssocID="{7F8B8B99-64D7-42C8-92D7-33A3CF1F3613}" presName="nodeTx" presStyleLbl="node1" presStyleIdx="0" presStyleCnt="5">
        <dgm:presLayoutVars>
          <dgm:bulletEnabled val="1"/>
        </dgm:presLayoutVars>
      </dgm:prSet>
      <dgm:spPr/>
    </dgm:pt>
    <dgm:pt modelId="{EF461BFB-9D65-4B37-96D5-32514977EFB5}" type="pres">
      <dgm:prSet presAssocID="{7F8B8B99-64D7-42C8-92D7-33A3CF1F3613}" presName="invisiNode" presStyleLbl="node1" presStyleIdx="0" presStyleCnt="5"/>
      <dgm:spPr/>
    </dgm:pt>
    <dgm:pt modelId="{2CC85957-D93C-45C8-B402-3FC0E50E175B}" type="pres">
      <dgm:prSet presAssocID="{7F8B8B99-64D7-42C8-92D7-33A3CF1F3613}" presName="imagNode" presStyleLbl="fgImgPlace1" presStyleIdx="0" presStyleCnt="5" custScaleX="73647" custScaleY="75344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/>
      </dgm:spPr>
      <dgm:extLst>
        <a:ext uri="{E40237B7-FDA0-4F09-8148-C483321AD2D9}">
          <dgm14:cNvPr xmlns:dgm14="http://schemas.microsoft.com/office/drawing/2010/diagram" id="0" name="" descr="Mies ja lapsi"/>
        </a:ext>
      </dgm:extLst>
    </dgm:pt>
    <dgm:pt modelId="{391D0EB5-5258-4CD5-B820-F897036AC88B}" type="pres">
      <dgm:prSet presAssocID="{14D4A43B-FFD8-43B8-85C5-0A0A0C29639A}" presName="sibTrans" presStyleLbl="sibTrans2D1" presStyleIdx="0" presStyleCnt="0"/>
      <dgm:spPr/>
    </dgm:pt>
    <dgm:pt modelId="{B32A5F5A-74BC-4064-B1ED-F121716039A7}" type="pres">
      <dgm:prSet presAssocID="{1F626718-0EA9-4464-8F00-CC8A647D0B06}" presName="compNode" presStyleCnt="0"/>
      <dgm:spPr/>
    </dgm:pt>
    <dgm:pt modelId="{6D6E10F8-9DFB-4862-9F3B-E08E5A14D1AB}" type="pres">
      <dgm:prSet presAssocID="{1F626718-0EA9-4464-8F00-CC8A647D0B06}" presName="bkgdShape" presStyleLbl="node1" presStyleIdx="1" presStyleCnt="5"/>
      <dgm:spPr/>
    </dgm:pt>
    <dgm:pt modelId="{8CE1FCA8-CAE1-48D8-AF99-EFF9CFC23D95}" type="pres">
      <dgm:prSet presAssocID="{1F626718-0EA9-4464-8F00-CC8A647D0B06}" presName="nodeTx" presStyleLbl="node1" presStyleIdx="1" presStyleCnt="5">
        <dgm:presLayoutVars>
          <dgm:bulletEnabled val="1"/>
        </dgm:presLayoutVars>
      </dgm:prSet>
      <dgm:spPr/>
    </dgm:pt>
    <dgm:pt modelId="{50053994-9CE5-42BC-B0E3-C2D5BF548275}" type="pres">
      <dgm:prSet presAssocID="{1F626718-0EA9-4464-8F00-CC8A647D0B06}" presName="invisiNode" presStyleLbl="node1" presStyleIdx="1" presStyleCnt="5"/>
      <dgm:spPr/>
    </dgm:pt>
    <dgm:pt modelId="{C3470AA9-8A49-439C-BEEB-AFA2EA5FAF9D}" type="pres">
      <dgm:prSet presAssocID="{1F626718-0EA9-4464-8F00-CC8A647D0B06}" presName="imagNode" presStyleLbl="fgImgPlace1" presStyleIdx="1" presStyleCnt="5" custScaleX="69254" custScaleY="7061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es vaihtaa vauvan vaippaa"/>
        </a:ext>
      </dgm:extLst>
    </dgm:pt>
    <dgm:pt modelId="{DB58B237-8242-40C9-902E-709FAF12375E}" type="pres">
      <dgm:prSet presAssocID="{7E74E4F5-3ED1-407F-92E0-69D271D7B2BE}" presName="sibTrans" presStyleLbl="sibTrans2D1" presStyleIdx="0" presStyleCnt="0"/>
      <dgm:spPr/>
    </dgm:pt>
    <dgm:pt modelId="{F58F7470-D5E6-448D-8027-262B365724B8}" type="pres">
      <dgm:prSet presAssocID="{B31B882B-7A68-4E9E-80C8-A068BCF515B8}" presName="compNode" presStyleCnt="0"/>
      <dgm:spPr/>
    </dgm:pt>
    <dgm:pt modelId="{3CA17023-474D-47D9-BA93-A9ECA4D1F4BB}" type="pres">
      <dgm:prSet presAssocID="{B31B882B-7A68-4E9E-80C8-A068BCF515B8}" presName="bkgdShape" presStyleLbl="node1" presStyleIdx="2" presStyleCnt="5"/>
      <dgm:spPr/>
    </dgm:pt>
    <dgm:pt modelId="{1DA48E21-B246-435C-BBBD-9C766DF24738}" type="pres">
      <dgm:prSet presAssocID="{B31B882B-7A68-4E9E-80C8-A068BCF515B8}" presName="nodeTx" presStyleLbl="node1" presStyleIdx="2" presStyleCnt="5">
        <dgm:presLayoutVars>
          <dgm:bulletEnabled val="1"/>
        </dgm:presLayoutVars>
      </dgm:prSet>
      <dgm:spPr/>
    </dgm:pt>
    <dgm:pt modelId="{DC68FC6D-9810-43A9-9263-A49B3941EF3A}" type="pres">
      <dgm:prSet presAssocID="{B31B882B-7A68-4E9E-80C8-A068BCF515B8}" presName="invisiNode" presStyleLbl="node1" presStyleIdx="2" presStyleCnt="5"/>
      <dgm:spPr/>
    </dgm:pt>
    <dgm:pt modelId="{63CB6895-AB1B-4916-9D5F-5157648F576E}" type="pres">
      <dgm:prSet presAssocID="{B31B882B-7A68-4E9E-80C8-A068BCF515B8}" presName="imagNode" presStyleLbl="fgImgPlace1" presStyleIdx="2" presStyleCnt="5" custScaleX="82198" custScaleY="8164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vistävät kasvot, ääriviiva"/>
        </a:ext>
      </dgm:extLst>
    </dgm:pt>
    <dgm:pt modelId="{8B9BEF0D-DDCC-43E5-8161-903D97D31928}" type="pres">
      <dgm:prSet presAssocID="{B351640B-9116-498B-8A79-D3DA86192959}" presName="sibTrans" presStyleLbl="sibTrans2D1" presStyleIdx="0" presStyleCnt="0"/>
      <dgm:spPr/>
    </dgm:pt>
    <dgm:pt modelId="{B536718C-717E-4B71-9FDF-C6EA752D98BC}" type="pres">
      <dgm:prSet presAssocID="{B2EAA570-6F57-4BE9-AFA8-473077E3410A}" presName="compNode" presStyleCnt="0"/>
      <dgm:spPr/>
    </dgm:pt>
    <dgm:pt modelId="{5FE9292C-EDD3-4CBA-9529-15243E4FAF8D}" type="pres">
      <dgm:prSet presAssocID="{B2EAA570-6F57-4BE9-AFA8-473077E3410A}" presName="bkgdShape" presStyleLbl="node1" presStyleIdx="3" presStyleCnt="5" custLinFactNeighborX="463"/>
      <dgm:spPr/>
    </dgm:pt>
    <dgm:pt modelId="{9319658B-65C6-4307-A57B-111136DD9123}" type="pres">
      <dgm:prSet presAssocID="{B2EAA570-6F57-4BE9-AFA8-473077E3410A}" presName="nodeTx" presStyleLbl="node1" presStyleIdx="3" presStyleCnt="5">
        <dgm:presLayoutVars>
          <dgm:bulletEnabled val="1"/>
        </dgm:presLayoutVars>
      </dgm:prSet>
      <dgm:spPr/>
    </dgm:pt>
    <dgm:pt modelId="{DF5191AC-DC01-44BA-90EB-688B40BA389B}" type="pres">
      <dgm:prSet presAssocID="{B2EAA570-6F57-4BE9-AFA8-473077E3410A}" presName="invisiNode" presStyleLbl="node1" presStyleIdx="3" presStyleCnt="5"/>
      <dgm:spPr/>
    </dgm:pt>
    <dgm:pt modelId="{67691D63-1E08-4105-A973-EC5523B139D7}" type="pres">
      <dgm:prSet presAssocID="{B2EAA570-6F57-4BE9-AFA8-473077E3410A}" presName="imagNode" presStyleLbl="fgImgPlace1" presStyleIdx="3" presStyleCnt="5" custScaleX="65197" custScaleY="6588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ppäkerttu"/>
        </a:ext>
      </dgm:extLst>
    </dgm:pt>
    <dgm:pt modelId="{2C4C1059-85EB-48E6-91C3-84FD5D7558AC}" type="pres">
      <dgm:prSet presAssocID="{AB745209-174B-409D-820D-2663A5C1E0D7}" presName="sibTrans" presStyleLbl="sibTrans2D1" presStyleIdx="0" presStyleCnt="0"/>
      <dgm:spPr/>
    </dgm:pt>
    <dgm:pt modelId="{D1D2085C-0750-449E-BB41-1D7A5022A830}" type="pres">
      <dgm:prSet presAssocID="{8E2B89F0-E14B-41DD-9D47-661560471FA6}" presName="compNode" presStyleCnt="0"/>
      <dgm:spPr/>
    </dgm:pt>
    <dgm:pt modelId="{34C081B9-E90E-475B-AEA0-8BAC25E9F6B9}" type="pres">
      <dgm:prSet presAssocID="{8E2B89F0-E14B-41DD-9D47-661560471FA6}" presName="bkgdShape" presStyleLbl="node1" presStyleIdx="4" presStyleCnt="5"/>
      <dgm:spPr/>
    </dgm:pt>
    <dgm:pt modelId="{5FEEAB1D-F168-4D5C-8F0E-E51A09B1535E}" type="pres">
      <dgm:prSet presAssocID="{8E2B89F0-E14B-41DD-9D47-661560471FA6}" presName="nodeTx" presStyleLbl="node1" presStyleIdx="4" presStyleCnt="5">
        <dgm:presLayoutVars>
          <dgm:bulletEnabled val="1"/>
        </dgm:presLayoutVars>
      </dgm:prSet>
      <dgm:spPr/>
    </dgm:pt>
    <dgm:pt modelId="{9F23F149-11C9-435B-BB8C-19CC46C4B39A}" type="pres">
      <dgm:prSet presAssocID="{8E2B89F0-E14B-41DD-9D47-661560471FA6}" presName="invisiNode" presStyleLbl="node1" presStyleIdx="4" presStyleCnt="5"/>
      <dgm:spPr/>
    </dgm:pt>
    <dgm:pt modelId="{0A1369A3-BF50-4948-8912-B07458BC3F17}" type="pres">
      <dgm:prSet presAssocID="{8E2B89F0-E14B-41DD-9D47-661560471FA6}" presName="imagNode" presStyleLbl="fgImgPlace1" presStyleIdx="4" presStyleCnt="5" custScaleX="78469" custScaleY="78998" custLinFactNeighborX="-1412" custLinFactNeighborY="-1039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yhmä"/>
        </a:ext>
      </dgm:extLst>
    </dgm:pt>
  </dgm:ptLst>
  <dgm:cxnLst>
    <dgm:cxn modelId="{F70C0900-C8EE-4AE9-90DD-00364764ED0C}" type="presOf" srcId="{7F8B8B99-64D7-42C8-92D7-33A3CF1F3613}" destId="{90E50040-F9F0-49F9-91A6-0860945A9F76}" srcOrd="0" destOrd="0" presId="urn:microsoft.com/office/officeart/2005/8/layout/hList7"/>
    <dgm:cxn modelId="{36DB270E-28D6-4E91-AD7F-584881BBD522}" type="presOf" srcId="{B351640B-9116-498B-8A79-D3DA86192959}" destId="{8B9BEF0D-DDCC-43E5-8161-903D97D31928}" srcOrd="0" destOrd="0" presId="urn:microsoft.com/office/officeart/2005/8/layout/hList7"/>
    <dgm:cxn modelId="{C3F7530F-2C8E-4998-AE0D-0B1E96D3313E}" type="presOf" srcId="{7F8B8B99-64D7-42C8-92D7-33A3CF1F3613}" destId="{1065163C-2066-4C13-8C75-A30864B04CD5}" srcOrd="1" destOrd="0" presId="urn:microsoft.com/office/officeart/2005/8/layout/hList7"/>
    <dgm:cxn modelId="{B47E7C14-35CA-423D-9092-77D5F4A2B3EB}" srcId="{AD0BAE42-0D93-4B5D-B86E-856FA2D752F7}" destId="{B2EAA570-6F57-4BE9-AFA8-473077E3410A}" srcOrd="3" destOrd="0" parTransId="{710A45FA-9285-4433-8C5D-34F893850DEF}" sibTransId="{AB745209-174B-409D-820D-2663A5C1E0D7}"/>
    <dgm:cxn modelId="{15993422-B42B-4736-A238-76817256AB69}" type="presOf" srcId="{B31B882B-7A68-4E9E-80C8-A068BCF515B8}" destId="{3CA17023-474D-47D9-BA93-A9ECA4D1F4BB}" srcOrd="0" destOrd="0" presId="urn:microsoft.com/office/officeart/2005/8/layout/hList7"/>
    <dgm:cxn modelId="{F1BA4C5B-E63F-417E-B16F-16D4A60970B5}" type="presOf" srcId="{B2EAA570-6F57-4BE9-AFA8-473077E3410A}" destId="{5FE9292C-EDD3-4CBA-9529-15243E4FAF8D}" srcOrd="0" destOrd="0" presId="urn:microsoft.com/office/officeart/2005/8/layout/hList7"/>
    <dgm:cxn modelId="{A7CF9E41-97FB-480D-8DE3-45099057BBDE}" type="presOf" srcId="{1F626718-0EA9-4464-8F00-CC8A647D0B06}" destId="{8CE1FCA8-CAE1-48D8-AF99-EFF9CFC23D95}" srcOrd="1" destOrd="0" presId="urn:microsoft.com/office/officeart/2005/8/layout/hList7"/>
    <dgm:cxn modelId="{6A2BF441-678E-4486-8F79-5301E27FC07A}" type="presOf" srcId="{7E74E4F5-3ED1-407F-92E0-69D271D7B2BE}" destId="{DB58B237-8242-40C9-902E-709FAF12375E}" srcOrd="0" destOrd="0" presId="urn:microsoft.com/office/officeart/2005/8/layout/hList7"/>
    <dgm:cxn modelId="{1200A852-974A-4C54-86B8-23F786E3C22F}" srcId="{AD0BAE42-0D93-4B5D-B86E-856FA2D752F7}" destId="{8E2B89F0-E14B-41DD-9D47-661560471FA6}" srcOrd="4" destOrd="0" parTransId="{428741DE-7859-4E77-BF1E-4E567DB0C165}" sibTransId="{678A395F-16C2-4DBF-B845-22F69E03FFB3}"/>
    <dgm:cxn modelId="{A3AB427A-32FF-4E0B-A31F-FC43FB713CCF}" type="presOf" srcId="{AB745209-174B-409D-820D-2663A5C1E0D7}" destId="{2C4C1059-85EB-48E6-91C3-84FD5D7558AC}" srcOrd="0" destOrd="0" presId="urn:microsoft.com/office/officeart/2005/8/layout/hList7"/>
    <dgm:cxn modelId="{B56DD37E-04E3-4523-BAE4-D1A6ED5E3811}" type="presOf" srcId="{B2EAA570-6F57-4BE9-AFA8-473077E3410A}" destId="{9319658B-65C6-4307-A57B-111136DD9123}" srcOrd="1" destOrd="0" presId="urn:microsoft.com/office/officeart/2005/8/layout/hList7"/>
    <dgm:cxn modelId="{4C08D481-99F2-477C-8355-56C9437E3CA7}" type="presOf" srcId="{8E2B89F0-E14B-41DD-9D47-661560471FA6}" destId="{34C081B9-E90E-475B-AEA0-8BAC25E9F6B9}" srcOrd="0" destOrd="0" presId="urn:microsoft.com/office/officeart/2005/8/layout/hList7"/>
    <dgm:cxn modelId="{935E2983-C450-4857-900E-A2D53F31F9AF}" type="presOf" srcId="{8E2B89F0-E14B-41DD-9D47-661560471FA6}" destId="{5FEEAB1D-F168-4D5C-8F0E-E51A09B1535E}" srcOrd="1" destOrd="0" presId="urn:microsoft.com/office/officeart/2005/8/layout/hList7"/>
    <dgm:cxn modelId="{B8B42D8D-791F-4DF3-8CB4-816CF07555A2}" srcId="{AD0BAE42-0D93-4B5D-B86E-856FA2D752F7}" destId="{7F8B8B99-64D7-42C8-92D7-33A3CF1F3613}" srcOrd="0" destOrd="0" parTransId="{C4DE5B6A-2E34-4BD5-A87C-E1573C8DC203}" sibTransId="{14D4A43B-FFD8-43B8-85C5-0A0A0C29639A}"/>
    <dgm:cxn modelId="{AD1574A4-24E7-4C64-9C67-AABCAEA74E6A}" type="presOf" srcId="{1F626718-0EA9-4464-8F00-CC8A647D0B06}" destId="{6D6E10F8-9DFB-4862-9F3B-E08E5A14D1AB}" srcOrd="0" destOrd="0" presId="urn:microsoft.com/office/officeart/2005/8/layout/hList7"/>
    <dgm:cxn modelId="{3ACA85AE-2F83-44B4-B81D-CBE05135EC0F}" srcId="{AD0BAE42-0D93-4B5D-B86E-856FA2D752F7}" destId="{B31B882B-7A68-4E9E-80C8-A068BCF515B8}" srcOrd="2" destOrd="0" parTransId="{96353C3C-ECE1-4BC3-AC80-4ED3869493D3}" sibTransId="{B351640B-9116-498B-8A79-D3DA86192959}"/>
    <dgm:cxn modelId="{C68C40CD-0E05-4549-90C9-31E4F95A315A}" srcId="{AD0BAE42-0D93-4B5D-B86E-856FA2D752F7}" destId="{1F626718-0EA9-4464-8F00-CC8A647D0B06}" srcOrd="1" destOrd="0" parTransId="{C80D7228-BF32-4F83-9695-B95AFE80C2CA}" sibTransId="{7E74E4F5-3ED1-407F-92E0-69D271D7B2BE}"/>
    <dgm:cxn modelId="{D700A6CD-A102-406F-B394-9F392859A714}" type="presOf" srcId="{14D4A43B-FFD8-43B8-85C5-0A0A0C29639A}" destId="{391D0EB5-5258-4CD5-B820-F897036AC88B}" srcOrd="0" destOrd="0" presId="urn:microsoft.com/office/officeart/2005/8/layout/hList7"/>
    <dgm:cxn modelId="{BB8A92ED-B303-4234-8863-592B642A7826}" type="presOf" srcId="{B31B882B-7A68-4E9E-80C8-A068BCF515B8}" destId="{1DA48E21-B246-435C-BBBD-9C766DF24738}" srcOrd="1" destOrd="0" presId="urn:microsoft.com/office/officeart/2005/8/layout/hList7"/>
    <dgm:cxn modelId="{867A69FF-D18E-4099-BC44-0B95F2032AE6}" type="presOf" srcId="{AD0BAE42-0D93-4B5D-B86E-856FA2D752F7}" destId="{607CE141-F4D2-4868-83F2-58E982A477B3}" srcOrd="0" destOrd="0" presId="urn:microsoft.com/office/officeart/2005/8/layout/hList7"/>
    <dgm:cxn modelId="{C668009A-BB06-43B5-BDAA-E0054CEB3035}" type="presParOf" srcId="{607CE141-F4D2-4868-83F2-58E982A477B3}" destId="{0087DD54-D87B-4D39-84A8-B155F6AA98C1}" srcOrd="0" destOrd="0" presId="urn:microsoft.com/office/officeart/2005/8/layout/hList7"/>
    <dgm:cxn modelId="{592F2088-EEAA-42D3-AC30-814101A00139}" type="presParOf" srcId="{607CE141-F4D2-4868-83F2-58E982A477B3}" destId="{3A57523E-B8E0-4EEF-BC7B-FB6A3EC098F7}" srcOrd="1" destOrd="0" presId="urn:microsoft.com/office/officeart/2005/8/layout/hList7"/>
    <dgm:cxn modelId="{ED8B10D3-D4FF-4DFF-80AC-0C8709BD32FB}" type="presParOf" srcId="{3A57523E-B8E0-4EEF-BC7B-FB6A3EC098F7}" destId="{6F6944DB-1063-4230-A5EC-7AF9A7634282}" srcOrd="0" destOrd="0" presId="urn:microsoft.com/office/officeart/2005/8/layout/hList7"/>
    <dgm:cxn modelId="{C1481ACD-07CC-494D-A060-5C14EA8D90F6}" type="presParOf" srcId="{6F6944DB-1063-4230-A5EC-7AF9A7634282}" destId="{90E50040-F9F0-49F9-91A6-0860945A9F76}" srcOrd="0" destOrd="0" presId="urn:microsoft.com/office/officeart/2005/8/layout/hList7"/>
    <dgm:cxn modelId="{135A3622-4291-47C9-B60F-A19AE5C68CF4}" type="presParOf" srcId="{6F6944DB-1063-4230-A5EC-7AF9A7634282}" destId="{1065163C-2066-4C13-8C75-A30864B04CD5}" srcOrd="1" destOrd="0" presId="urn:microsoft.com/office/officeart/2005/8/layout/hList7"/>
    <dgm:cxn modelId="{EAC74539-8A69-4059-A169-1FEA930BE88B}" type="presParOf" srcId="{6F6944DB-1063-4230-A5EC-7AF9A7634282}" destId="{EF461BFB-9D65-4B37-96D5-32514977EFB5}" srcOrd="2" destOrd="0" presId="urn:microsoft.com/office/officeart/2005/8/layout/hList7"/>
    <dgm:cxn modelId="{CDB512D6-5A77-4D63-82E5-C72294FA21DF}" type="presParOf" srcId="{6F6944DB-1063-4230-A5EC-7AF9A7634282}" destId="{2CC85957-D93C-45C8-B402-3FC0E50E175B}" srcOrd="3" destOrd="0" presId="urn:microsoft.com/office/officeart/2005/8/layout/hList7"/>
    <dgm:cxn modelId="{75E42DCD-92C9-4954-8136-F1E4DD3AA13C}" type="presParOf" srcId="{3A57523E-B8E0-4EEF-BC7B-FB6A3EC098F7}" destId="{391D0EB5-5258-4CD5-B820-F897036AC88B}" srcOrd="1" destOrd="0" presId="urn:microsoft.com/office/officeart/2005/8/layout/hList7"/>
    <dgm:cxn modelId="{7A7FC5F9-6587-4F0C-97AB-84209CCF181A}" type="presParOf" srcId="{3A57523E-B8E0-4EEF-BC7B-FB6A3EC098F7}" destId="{B32A5F5A-74BC-4064-B1ED-F121716039A7}" srcOrd="2" destOrd="0" presId="urn:microsoft.com/office/officeart/2005/8/layout/hList7"/>
    <dgm:cxn modelId="{34F99928-F91F-4B3F-A537-3740C117C401}" type="presParOf" srcId="{B32A5F5A-74BC-4064-B1ED-F121716039A7}" destId="{6D6E10F8-9DFB-4862-9F3B-E08E5A14D1AB}" srcOrd="0" destOrd="0" presId="urn:microsoft.com/office/officeart/2005/8/layout/hList7"/>
    <dgm:cxn modelId="{468727EF-C496-4A70-93D9-A61B2574F94E}" type="presParOf" srcId="{B32A5F5A-74BC-4064-B1ED-F121716039A7}" destId="{8CE1FCA8-CAE1-48D8-AF99-EFF9CFC23D95}" srcOrd="1" destOrd="0" presId="urn:microsoft.com/office/officeart/2005/8/layout/hList7"/>
    <dgm:cxn modelId="{A1B05D63-0A2A-4B99-8B5F-841F31685D07}" type="presParOf" srcId="{B32A5F5A-74BC-4064-B1ED-F121716039A7}" destId="{50053994-9CE5-42BC-B0E3-C2D5BF548275}" srcOrd="2" destOrd="0" presId="urn:microsoft.com/office/officeart/2005/8/layout/hList7"/>
    <dgm:cxn modelId="{831A43EC-636D-463C-BB4D-04292C98AFED}" type="presParOf" srcId="{B32A5F5A-74BC-4064-B1ED-F121716039A7}" destId="{C3470AA9-8A49-439C-BEEB-AFA2EA5FAF9D}" srcOrd="3" destOrd="0" presId="urn:microsoft.com/office/officeart/2005/8/layout/hList7"/>
    <dgm:cxn modelId="{7DA40E08-8E0C-4F93-A265-86041C7863EE}" type="presParOf" srcId="{3A57523E-B8E0-4EEF-BC7B-FB6A3EC098F7}" destId="{DB58B237-8242-40C9-902E-709FAF12375E}" srcOrd="3" destOrd="0" presId="urn:microsoft.com/office/officeart/2005/8/layout/hList7"/>
    <dgm:cxn modelId="{7AC53D76-3D1D-4177-9B82-47220B79E46B}" type="presParOf" srcId="{3A57523E-B8E0-4EEF-BC7B-FB6A3EC098F7}" destId="{F58F7470-D5E6-448D-8027-262B365724B8}" srcOrd="4" destOrd="0" presId="urn:microsoft.com/office/officeart/2005/8/layout/hList7"/>
    <dgm:cxn modelId="{877796AD-D55E-4198-BF66-EB1ABAD6B20E}" type="presParOf" srcId="{F58F7470-D5E6-448D-8027-262B365724B8}" destId="{3CA17023-474D-47D9-BA93-A9ECA4D1F4BB}" srcOrd="0" destOrd="0" presId="urn:microsoft.com/office/officeart/2005/8/layout/hList7"/>
    <dgm:cxn modelId="{8648F335-9D8F-4AED-A446-39E3694B9CA1}" type="presParOf" srcId="{F58F7470-D5E6-448D-8027-262B365724B8}" destId="{1DA48E21-B246-435C-BBBD-9C766DF24738}" srcOrd="1" destOrd="0" presId="urn:microsoft.com/office/officeart/2005/8/layout/hList7"/>
    <dgm:cxn modelId="{90ED38BF-C872-4C43-88C5-7835B25C6FD4}" type="presParOf" srcId="{F58F7470-D5E6-448D-8027-262B365724B8}" destId="{DC68FC6D-9810-43A9-9263-A49B3941EF3A}" srcOrd="2" destOrd="0" presId="urn:microsoft.com/office/officeart/2005/8/layout/hList7"/>
    <dgm:cxn modelId="{0AA7A037-65D5-4C5D-90A2-8E7812C1D73D}" type="presParOf" srcId="{F58F7470-D5E6-448D-8027-262B365724B8}" destId="{63CB6895-AB1B-4916-9D5F-5157648F576E}" srcOrd="3" destOrd="0" presId="urn:microsoft.com/office/officeart/2005/8/layout/hList7"/>
    <dgm:cxn modelId="{1589B279-B22A-4F64-A71B-B615D50FBA3E}" type="presParOf" srcId="{3A57523E-B8E0-4EEF-BC7B-FB6A3EC098F7}" destId="{8B9BEF0D-DDCC-43E5-8161-903D97D31928}" srcOrd="5" destOrd="0" presId="urn:microsoft.com/office/officeart/2005/8/layout/hList7"/>
    <dgm:cxn modelId="{03C3B3E6-816A-49A6-A376-62DB1966ADBB}" type="presParOf" srcId="{3A57523E-B8E0-4EEF-BC7B-FB6A3EC098F7}" destId="{B536718C-717E-4B71-9FDF-C6EA752D98BC}" srcOrd="6" destOrd="0" presId="urn:microsoft.com/office/officeart/2005/8/layout/hList7"/>
    <dgm:cxn modelId="{B7CBB5F7-F649-49FD-96F6-825BB15ECA00}" type="presParOf" srcId="{B536718C-717E-4B71-9FDF-C6EA752D98BC}" destId="{5FE9292C-EDD3-4CBA-9529-15243E4FAF8D}" srcOrd="0" destOrd="0" presId="urn:microsoft.com/office/officeart/2005/8/layout/hList7"/>
    <dgm:cxn modelId="{0C0659FF-D63F-4901-8B76-39D27AC16B4E}" type="presParOf" srcId="{B536718C-717E-4B71-9FDF-C6EA752D98BC}" destId="{9319658B-65C6-4307-A57B-111136DD9123}" srcOrd="1" destOrd="0" presId="urn:microsoft.com/office/officeart/2005/8/layout/hList7"/>
    <dgm:cxn modelId="{B1199533-5142-41E1-80AF-E3989160B260}" type="presParOf" srcId="{B536718C-717E-4B71-9FDF-C6EA752D98BC}" destId="{DF5191AC-DC01-44BA-90EB-688B40BA389B}" srcOrd="2" destOrd="0" presId="urn:microsoft.com/office/officeart/2005/8/layout/hList7"/>
    <dgm:cxn modelId="{CFEC3717-E6F4-424B-A8DC-D17BEA518979}" type="presParOf" srcId="{B536718C-717E-4B71-9FDF-C6EA752D98BC}" destId="{67691D63-1E08-4105-A973-EC5523B139D7}" srcOrd="3" destOrd="0" presId="urn:microsoft.com/office/officeart/2005/8/layout/hList7"/>
    <dgm:cxn modelId="{B891E260-0DE0-44EA-9AA9-FDD4DF92AF2C}" type="presParOf" srcId="{3A57523E-B8E0-4EEF-BC7B-FB6A3EC098F7}" destId="{2C4C1059-85EB-48E6-91C3-84FD5D7558AC}" srcOrd="7" destOrd="0" presId="urn:microsoft.com/office/officeart/2005/8/layout/hList7"/>
    <dgm:cxn modelId="{8CD32FEC-6C07-45C1-AABE-8DD4F3D987F8}" type="presParOf" srcId="{3A57523E-B8E0-4EEF-BC7B-FB6A3EC098F7}" destId="{D1D2085C-0750-449E-BB41-1D7A5022A830}" srcOrd="8" destOrd="0" presId="urn:microsoft.com/office/officeart/2005/8/layout/hList7"/>
    <dgm:cxn modelId="{FAD1D64B-96DD-4FB5-9BC3-F97D6658C3D5}" type="presParOf" srcId="{D1D2085C-0750-449E-BB41-1D7A5022A830}" destId="{34C081B9-E90E-475B-AEA0-8BAC25E9F6B9}" srcOrd="0" destOrd="0" presId="urn:microsoft.com/office/officeart/2005/8/layout/hList7"/>
    <dgm:cxn modelId="{AC0A309E-4135-450B-A3C5-BCFD1243C591}" type="presParOf" srcId="{D1D2085C-0750-449E-BB41-1D7A5022A830}" destId="{5FEEAB1D-F168-4D5C-8F0E-E51A09B1535E}" srcOrd="1" destOrd="0" presId="urn:microsoft.com/office/officeart/2005/8/layout/hList7"/>
    <dgm:cxn modelId="{385D88B8-7E64-444E-A203-6ACC24329C2B}" type="presParOf" srcId="{D1D2085C-0750-449E-BB41-1D7A5022A830}" destId="{9F23F149-11C9-435B-BB8C-19CC46C4B39A}" srcOrd="2" destOrd="0" presId="urn:microsoft.com/office/officeart/2005/8/layout/hList7"/>
    <dgm:cxn modelId="{322D467B-2F85-4A8B-8382-47D404B9BD53}" type="presParOf" srcId="{D1D2085C-0750-449E-BB41-1D7A5022A830}" destId="{0A1369A3-BF50-4948-8912-B07458BC3F1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67D7F1-A4C1-4713-B72A-F400E5DA2DE1}">
      <dsp:nvSpPr>
        <dsp:cNvPr id="0" name=""/>
        <dsp:cNvSpPr/>
      </dsp:nvSpPr>
      <dsp:spPr>
        <a:xfrm>
          <a:off x="5348662" y="4358"/>
          <a:ext cx="1015116" cy="6598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Osallisuus</a:t>
          </a:r>
        </a:p>
      </dsp:txBody>
      <dsp:txXfrm>
        <a:off x="5380872" y="36568"/>
        <a:ext cx="950696" cy="595405"/>
      </dsp:txXfrm>
    </dsp:sp>
    <dsp:sp modelId="{F214404C-5F2E-4DC1-8BAC-317845C35CA1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3261022" y="48459"/>
              </a:moveTo>
              <a:arcTo wR="2747295" hR="2747295" stAng="16846643" swAng="771591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CF02DA-7A2F-4453-8EF1-FBD99EEAD658}">
      <dsp:nvSpPr>
        <dsp:cNvPr id="0" name=""/>
        <dsp:cNvSpPr/>
      </dsp:nvSpPr>
      <dsp:spPr>
        <a:xfrm>
          <a:off x="6963482" y="529044"/>
          <a:ext cx="1015116" cy="659825"/>
        </a:xfrm>
        <a:prstGeom prst="roundRect">
          <a:avLst/>
        </a:prstGeom>
        <a:solidFill>
          <a:schemeClr val="accent5">
            <a:hueOff val="1897736"/>
            <a:satOff val="-3720"/>
            <a:lumOff val="-4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Moninaisuus</a:t>
          </a:r>
        </a:p>
      </dsp:txBody>
      <dsp:txXfrm>
        <a:off x="6995692" y="561254"/>
        <a:ext cx="950696" cy="595405"/>
      </dsp:txXfrm>
    </dsp:sp>
    <dsp:sp modelId="{F106FC1B-BDAF-45C6-8870-82D8D090D0CC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4744566" y="860885"/>
              </a:moveTo>
              <a:arcTo wR="2747295" hR="2747295" stAng="18998105" swAng="1066420"/>
            </a:path>
          </a:pathLst>
        </a:custGeom>
        <a:noFill/>
        <a:ln w="6350" cap="flat" cmpd="sng" algn="ctr">
          <a:solidFill>
            <a:schemeClr val="accent5">
              <a:hueOff val="1897736"/>
              <a:satOff val="-3720"/>
              <a:lumOff val="-47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19855-2825-480C-9C30-F1A96D1F34DC}">
      <dsp:nvSpPr>
        <dsp:cNvPr id="0" name=""/>
        <dsp:cNvSpPr/>
      </dsp:nvSpPr>
      <dsp:spPr>
        <a:xfrm>
          <a:off x="7961495" y="1902692"/>
          <a:ext cx="1015116" cy="659825"/>
        </a:xfrm>
        <a:prstGeom prst="roundRect">
          <a:avLst/>
        </a:prstGeom>
        <a:solidFill>
          <a:schemeClr val="accent5">
            <a:hueOff val="3795472"/>
            <a:satOff val="-7440"/>
            <a:lumOff val="-9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Yhden-vertaisuus</a:t>
          </a:r>
        </a:p>
      </dsp:txBody>
      <dsp:txXfrm>
        <a:off x="7993705" y="1934902"/>
        <a:ext cx="950696" cy="595405"/>
      </dsp:txXfrm>
    </dsp:sp>
    <dsp:sp modelId="{4322E3DC-AC1E-4FC6-B566-FB34BD1EA7A8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5447055" y="2238445"/>
              </a:moveTo>
              <a:arcTo wR="2747295" hR="2747295" stAng="20959567" swAng="1280866"/>
            </a:path>
          </a:pathLst>
        </a:custGeom>
        <a:noFill/>
        <a:ln w="6350" cap="flat" cmpd="sng" algn="ctr">
          <a:solidFill>
            <a:schemeClr val="accent5">
              <a:hueOff val="3795472"/>
              <a:satOff val="-7440"/>
              <a:lumOff val="-95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74424-148B-4E03-8FB1-CFA783505EA6}">
      <dsp:nvSpPr>
        <dsp:cNvPr id="0" name=""/>
        <dsp:cNvSpPr/>
      </dsp:nvSpPr>
      <dsp:spPr>
        <a:xfrm>
          <a:off x="7961495" y="3600614"/>
          <a:ext cx="1015116" cy="659825"/>
        </a:xfrm>
        <a:prstGeom prst="roundRect">
          <a:avLst/>
        </a:prstGeom>
        <a:solidFill>
          <a:schemeClr val="accent5">
            <a:hueOff val="5693208"/>
            <a:satOff val="-11159"/>
            <a:lumOff val="-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Tasa-arvo</a:t>
          </a:r>
        </a:p>
      </dsp:txBody>
      <dsp:txXfrm>
        <a:off x="7993705" y="3632824"/>
        <a:ext cx="950696" cy="595405"/>
      </dsp:txXfrm>
    </dsp:sp>
    <dsp:sp modelId="{7684CBD7-D6BC-4DDA-BB8E-B65E7C184A79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5225077" y="3933985"/>
              </a:moveTo>
              <a:arcTo wR="2747295" hR="2747295" stAng="1535476" swAng="1066420"/>
            </a:path>
          </a:pathLst>
        </a:custGeom>
        <a:noFill/>
        <a:ln w="6350" cap="flat" cmpd="sng" algn="ctr">
          <a:solidFill>
            <a:schemeClr val="accent5">
              <a:hueOff val="5693208"/>
              <a:satOff val="-11159"/>
              <a:lumOff val="-143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6B197-D493-4351-A7DB-73DE3C2B1713}">
      <dsp:nvSpPr>
        <dsp:cNvPr id="0" name=""/>
        <dsp:cNvSpPr/>
      </dsp:nvSpPr>
      <dsp:spPr>
        <a:xfrm>
          <a:off x="6963482" y="4974262"/>
          <a:ext cx="1015116" cy="659825"/>
        </a:xfrm>
        <a:prstGeom prst="roundRect">
          <a:avLst/>
        </a:prstGeom>
        <a:solidFill>
          <a:schemeClr val="accent5">
            <a:hueOff val="7590943"/>
            <a:satOff val="-14879"/>
            <a:lumOff val="-19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Mukaan kuuluminen</a:t>
          </a:r>
        </a:p>
      </dsp:txBody>
      <dsp:txXfrm>
        <a:off x="6995692" y="5006472"/>
        <a:ext cx="950696" cy="595405"/>
      </dsp:txXfrm>
    </dsp:sp>
    <dsp:sp modelId="{6399E537-A3AA-4134-85AC-A87E1D93AA8F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3848808" y="5264099"/>
              </a:moveTo>
              <a:arcTo wR="2747295" hR="2747295" stAng="3981766" swAng="771591"/>
            </a:path>
          </a:pathLst>
        </a:custGeom>
        <a:noFill/>
        <a:ln w="6350" cap="flat" cmpd="sng" algn="ctr">
          <a:solidFill>
            <a:schemeClr val="accent5">
              <a:hueOff val="7590943"/>
              <a:satOff val="-14879"/>
              <a:lumOff val="-191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CAA9CB-1B5C-41D3-854C-ACEB656925BC}">
      <dsp:nvSpPr>
        <dsp:cNvPr id="0" name=""/>
        <dsp:cNvSpPr/>
      </dsp:nvSpPr>
      <dsp:spPr>
        <a:xfrm>
          <a:off x="5348662" y="5498949"/>
          <a:ext cx="1015116" cy="659825"/>
        </a:xfrm>
        <a:prstGeom prst="roundRect">
          <a:avLst/>
        </a:prstGeom>
        <a:solidFill>
          <a:schemeClr val="accent5">
            <a:hueOff val="9488679"/>
            <a:satOff val="-18599"/>
            <a:lumOff val="-23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Yhdessä oppiminen</a:t>
          </a:r>
        </a:p>
      </dsp:txBody>
      <dsp:txXfrm>
        <a:off x="5380872" y="5531159"/>
        <a:ext cx="950696" cy="595405"/>
      </dsp:txXfrm>
    </dsp:sp>
    <dsp:sp modelId="{7023A0C1-ECCA-454A-9704-7EA4DE21BEFA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2233568" y="5446132"/>
              </a:moveTo>
              <a:arcTo wR="2747295" hR="2747295" stAng="6046643" swAng="771591"/>
            </a:path>
          </a:pathLst>
        </a:custGeom>
        <a:noFill/>
        <a:ln w="6350" cap="flat" cmpd="sng" algn="ctr">
          <a:solidFill>
            <a:schemeClr val="accent5">
              <a:hueOff val="9488679"/>
              <a:satOff val="-18599"/>
              <a:lumOff val="-239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363BD5-89C6-4E6C-8B60-57F26D55DA1E}">
      <dsp:nvSpPr>
        <dsp:cNvPr id="0" name=""/>
        <dsp:cNvSpPr/>
      </dsp:nvSpPr>
      <dsp:spPr>
        <a:xfrm>
          <a:off x="3733842" y="4974262"/>
          <a:ext cx="1015116" cy="659825"/>
        </a:xfrm>
        <a:prstGeom prst="roundRect">
          <a:avLst/>
        </a:prstGeom>
        <a:solidFill>
          <a:schemeClr val="accent5">
            <a:hueOff val="11386415"/>
            <a:satOff val="-22319"/>
            <a:lumOff val="-2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Ratkaisujen etsiminen</a:t>
          </a:r>
        </a:p>
      </dsp:txBody>
      <dsp:txXfrm>
        <a:off x="3766052" y="5006472"/>
        <a:ext cx="950696" cy="595405"/>
      </dsp:txXfrm>
    </dsp:sp>
    <dsp:sp modelId="{5C2972A6-45B5-4F33-99C6-31A45EA3AC23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750025" y="4633705"/>
              </a:moveTo>
              <a:arcTo wR="2747295" hR="2747295" stAng="8198105" swAng="1066420"/>
            </a:path>
          </a:pathLst>
        </a:custGeom>
        <a:noFill/>
        <a:ln w="6350" cap="flat" cmpd="sng" algn="ctr">
          <a:solidFill>
            <a:schemeClr val="accent5">
              <a:hueOff val="11386415"/>
              <a:satOff val="-22319"/>
              <a:lumOff val="-287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979EA9-B401-4AEE-919D-8E14001467FC}">
      <dsp:nvSpPr>
        <dsp:cNvPr id="0" name=""/>
        <dsp:cNvSpPr/>
      </dsp:nvSpPr>
      <dsp:spPr>
        <a:xfrm>
          <a:off x="2735828" y="3600614"/>
          <a:ext cx="1015116" cy="659825"/>
        </a:xfrm>
        <a:prstGeom prst="roundRect">
          <a:avLst/>
        </a:prstGeom>
        <a:solidFill>
          <a:schemeClr val="accent5">
            <a:hueOff val="13284151"/>
            <a:satOff val="-26038"/>
            <a:lumOff val="-33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Mahdollisuus vaikuttaa</a:t>
          </a:r>
        </a:p>
      </dsp:txBody>
      <dsp:txXfrm>
        <a:off x="2768038" y="3632824"/>
        <a:ext cx="950696" cy="595405"/>
      </dsp:txXfrm>
    </dsp:sp>
    <dsp:sp modelId="{91E44594-F5A5-4765-A83C-35E9BCF61D22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47535" y="3256146"/>
              </a:moveTo>
              <a:arcTo wR="2747295" hR="2747295" stAng="10159567" swAng="1280866"/>
            </a:path>
          </a:pathLst>
        </a:custGeom>
        <a:noFill/>
        <a:ln w="6350" cap="flat" cmpd="sng" algn="ctr">
          <a:solidFill>
            <a:schemeClr val="accent5">
              <a:hueOff val="13284151"/>
              <a:satOff val="-26038"/>
              <a:lumOff val="-33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5203E-701E-45FB-A1EC-E961F625BD8C}">
      <dsp:nvSpPr>
        <dsp:cNvPr id="0" name=""/>
        <dsp:cNvSpPr/>
      </dsp:nvSpPr>
      <dsp:spPr>
        <a:xfrm>
          <a:off x="2735828" y="1902692"/>
          <a:ext cx="1015116" cy="659825"/>
        </a:xfrm>
        <a:prstGeom prst="roundRect">
          <a:avLst/>
        </a:prstGeom>
        <a:solidFill>
          <a:schemeClr val="accent5">
            <a:hueOff val="15181887"/>
            <a:satOff val="-29758"/>
            <a:lumOff val="-38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Kaikille yhteinen kasvatus</a:t>
          </a:r>
        </a:p>
      </dsp:txBody>
      <dsp:txXfrm>
        <a:off x="2768038" y="1934902"/>
        <a:ext cx="950696" cy="595405"/>
      </dsp:txXfrm>
    </dsp:sp>
    <dsp:sp modelId="{75376710-F4E6-4F85-801A-DB09E1545BBF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269514" y="1560606"/>
              </a:moveTo>
              <a:arcTo wR="2747295" hR="2747295" stAng="12335476" swAng="1066420"/>
            </a:path>
          </a:pathLst>
        </a:custGeom>
        <a:noFill/>
        <a:ln w="6350" cap="flat" cmpd="sng" algn="ctr">
          <a:solidFill>
            <a:schemeClr val="accent5">
              <a:hueOff val="15181887"/>
              <a:satOff val="-29758"/>
              <a:lumOff val="-383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E8022-C481-4891-8971-743D4DC66ED7}">
      <dsp:nvSpPr>
        <dsp:cNvPr id="0" name=""/>
        <dsp:cNvSpPr/>
      </dsp:nvSpPr>
      <dsp:spPr>
        <a:xfrm>
          <a:off x="3733842" y="529044"/>
          <a:ext cx="1015116" cy="659825"/>
        </a:xfrm>
        <a:prstGeom prst="roundRect">
          <a:avLst/>
        </a:prstGeom>
        <a:solidFill>
          <a:schemeClr val="accent5">
            <a:hueOff val="17079622"/>
            <a:satOff val="-33478"/>
            <a:lumOff val="-43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Ulkopuolelle sulkemisen välttäminen</a:t>
          </a:r>
        </a:p>
      </dsp:txBody>
      <dsp:txXfrm>
        <a:off x="3766052" y="561254"/>
        <a:ext cx="950696" cy="595405"/>
      </dsp:txXfrm>
    </dsp:sp>
    <dsp:sp modelId="{C772AD1D-1361-4160-8B32-31C3D469209D}">
      <dsp:nvSpPr>
        <dsp:cNvPr id="0" name=""/>
        <dsp:cNvSpPr/>
      </dsp:nvSpPr>
      <dsp:spPr>
        <a:xfrm>
          <a:off x="3108924" y="334270"/>
          <a:ext cx="5494591" cy="5494591"/>
        </a:xfrm>
        <a:custGeom>
          <a:avLst/>
          <a:gdLst/>
          <a:ahLst/>
          <a:cxnLst/>
          <a:rect l="0" t="0" r="0" b="0"/>
          <a:pathLst>
            <a:path>
              <a:moveTo>
                <a:pt x="1645782" y="230491"/>
              </a:moveTo>
              <a:arcTo wR="2747295" hR="2747295" stAng="14781766" swAng="771591"/>
            </a:path>
          </a:pathLst>
        </a:custGeom>
        <a:noFill/>
        <a:ln w="6350" cap="flat" cmpd="sng" algn="ctr">
          <a:solidFill>
            <a:schemeClr val="accent5">
              <a:hueOff val="17079622"/>
              <a:satOff val="-33478"/>
              <a:lumOff val="-431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50040-F9F0-49F9-91A6-0860945A9F76}">
      <dsp:nvSpPr>
        <dsp:cNvPr id="0" name=""/>
        <dsp:cNvSpPr/>
      </dsp:nvSpPr>
      <dsp:spPr>
        <a:xfrm>
          <a:off x="0" y="0"/>
          <a:ext cx="2146101" cy="3871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Sensitiivinen vuorovaikutus</a:t>
          </a:r>
        </a:p>
      </dsp:txBody>
      <dsp:txXfrm>
        <a:off x="0" y="1548765"/>
        <a:ext cx="2146101" cy="1548765"/>
      </dsp:txXfrm>
    </dsp:sp>
    <dsp:sp modelId="{2CC85957-D93C-45C8-B402-3FC0E50E175B}">
      <dsp:nvSpPr>
        <dsp:cNvPr id="0" name=""/>
        <dsp:cNvSpPr/>
      </dsp:nvSpPr>
      <dsp:spPr>
        <a:xfrm>
          <a:off x="598268" y="391265"/>
          <a:ext cx="949565" cy="97144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6D6E10F8-9DFB-4862-9F3B-E08E5A14D1AB}">
      <dsp:nvSpPr>
        <dsp:cNvPr id="0" name=""/>
        <dsp:cNvSpPr/>
      </dsp:nvSpPr>
      <dsp:spPr>
        <a:xfrm>
          <a:off x="2210484" y="0"/>
          <a:ext cx="2146101" cy="3871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Arjen ennakoitavuus</a:t>
          </a:r>
        </a:p>
      </dsp:txBody>
      <dsp:txXfrm>
        <a:off x="2210484" y="1548765"/>
        <a:ext cx="2146101" cy="1548765"/>
      </dsp:txXfrm>
    </dsp:sp>
    <dsp:sp modelId="{C3470AA9-8A49-439C-BEEB-AFA2EA5FAF9D}">
      <dsp:nvSpPr>
        <dsp:cNvPr id="0" name=""/>
        <dsp:cNvSpPr/>
      </dsp:nvSpPr>
      <dsp:spPr>
        <a:xfrm>
          <a:off x="2837073" y="421745"/>
          <a:ext cx="892924" cy="9104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1000" r="-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17023-474D-47D9-BA93-A9ECA4D1F4BB}">
      <dsp:nvSpPr>
        <dsp:cNvPr id="0" name=""/>
        <dsp:cNvSpPr/>
      </dsp:nvSpPr>
      <dsp:spPr>
        <a:xfrm>
          <a:off x="4420969" y="0"/>
          <a:ext cx="2146101" cy="3871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Positiiviset tunnekokemukset</a:t>
          </a:r>
        </a:p>
      </dsp:txBody>
      <dsp:txXfrm>
        <a:off x="4420969" y="1548765"/>
        <a:ext cx="2146101" cy="1548765"/>
      </dsp:txXfrm>
    </dsp:sp>
    <dsp:sp modelId="{63CB6895-AB1B-4916-9D5F-5157648F576E}">
      <dsp:nvSpPr>
        <dsp:cNvPr id="0" name=""/>
        <dsp:cNvSpPr/>
      </dsp:nvSpPr>
      <dsp:spPr>
        <a:xfrm>
          <a:off x="4964111" y="350625"/>
          <a:ext cx="1059817" cy="105272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E9292C-EDD3-4CBA-9529-15243E4FAF8D}">
      <dsp:nvSpPr>
        <dsp:cNvPr id="0" name=""/>
        <dsp:cNvSpPr/>
      </dsp:nvSpPr>
      <dsp:spPr>
        <a:xfrm>
          <a:off x="6641390" y="0"/>
          <a:ext cx="2146101" cy="3871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Kiinnostuksen kohteet</a:t>
          </a:r>
        </a:p>
      </dsp:txBody>
      <dsp:txXfrm>
        <a:off x="6641390" y="1548765"/>
        <a:ext cx="2146101" cy="1548765"/>
      </dsp:txXfrm>
    </dsp:sp>
    <dsp:sp modelId="{67691D63-1E08-4105-A973-EC5523B139D7}">
      <dsp:nvSpPr>
        <dsp:cNvPr id="0" name=""/>
        <dsp:cNvSpPr/>
      </dsp:nvSpPr>
      <dsp:spPr>
        <a:xfrm>
          <a:off x="7284196" y="452225"/>
          <a:ext cx="840615" cy="849524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1000" r="-1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081B9-E90E-475B-AEA0-8BAC25E9F6B9}">
      <dsp:nvSpPr>
        <dsp:cNvPr id="0" name=""/>
        <dsp:cNvSpPr/>
      </dsp:nvSpPr>
      <dsp:spPr>
        <a:xfrm>
          <a:off x="8841938" y="0"/>
          <a:ext cx="2146101" cy="3871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 dirty="0"/>
            <a:t>Ryhmään kuuluminen</a:t>
          </a:r>
        </a:p>
      </dsp:txBody>
      <dsp:txXfrm>
        <a:off x="8841938" y="1548765"/>
        <a:ext cx="2146101" cy="1548765"/>
      </dsp:txXfrm>
    </dsp:sp>
    <dsp:sp modelId="{0A1369A3-BF50-4948-8912-B07458BC3F17}">
      <dsp:nvSpPr>
        <dsp:cNvPr id="0" name=""/>
        <dsp:cNvSpPr/>
      </dsp:nvSpPr>
      <dsp:spPr>
        <a:xfrm>
          <a:off x="9390914" y="354312"/>
          <a:ext cx="1011737" cy="1018558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7DD54-D87B-4D39-84A8-B155F6AA98C1}">
      <dsp:nvSpPr>
        <dsp:cNvPr id="0" name=""/>
        <dsp:cNvSpPr/>
      </dsp:nvSpPr>
      <dsp:spPr>
        <a:xfrm>
          <a:off x="440128" y="2809474"/>
          <a:ext cx="10108996" cy="921145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17.8.2020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17/08/2020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019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953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61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4A3D8-BBC7-401E-A6FA-17696582833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909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88731"/>
            <a:ext cx="7149830" cy="16293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48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071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27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17/08/2020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08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2304000"/>
            <a:ext cx="5530174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17/08/2020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17/08/2020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17/08/2020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17/08/2020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17/08/2020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17/08/2020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17/08/2020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17/08/2020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666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17/08/2020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998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11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7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t>17/08/2020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69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56" r:id="rId4"/>
    <p:sldLayoutId id="2147483652" r:id="rId5"/>
    <p:sldLayoutId id="2147483657" r:id="rId6"/>
    <p:sldLayoutId id="2147483658" r:id="rId7"/>
    <p:sldLayoutId id="2147483668" r:id="rId8"/>
    <p:sldLayoutId id="2147483659" r:id="rId9"/>
    <p:sldLayoutId id="2147483666" r:id="rId10"/>
    <p:sldLayoutId id="2147483660" r:id="rId11"/>
    <p:sldLayoutId id="2147483654" r:id="rId12"/>
    <p:sldLayoutId id="2147483655" r:id="rId13"/>
    <p:sldLayoutId id="2147483661" r:id="rId14"/>
    <p:sldLayoutId id="2147483665" r:id="rId15"/>
    <p:sldLayoutId id="2147483662" r:id="rId16"/>
    <p:sldLayoutId id="2147483663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9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Vasuista vauhtia: Kehityksen ja oppimisen tuki varhaiskasvatuksessa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157562-A850-462A-958F-20FDD145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Varhaiskasvatussuunnitelman perusteet 2018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D9AB1A-2EAD-4B32-AE23-03D961D06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Varhaiskasvatuksessa tunnistetaan lapsen tuen tarve ja järjestetään tarkoituksenmukaista tukea tarpeen ilmettyä, tarvittaessa monialaisessa yhteistyössä. </a:t>
            </a:r>
          </a:p>
          <a:p>
            <a:r>
              <a:rPr lang="fi-FI" dirty="0"/>
              <a:t>Riittävän aikaisella ja oikein kohdennetulla tuella voidaan edistää lapsen kehitystä, oppimista ja hyvinvointia. Samalla voidaan ehkäistä lapsen ongelmien syntymistä, kasvamista ja monimuotoistumista. </a:t>
            </a:r>
          </a:p>
          <a:p>
            <a:r>
              <a:rPr lang="fi-FI" dirty="0"/>
              <a:t>Varhaiskasvatusta toteutetaan inkluusion periaatteiden mukaisesti.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5D198E2-763A-4EBF-A648-D2EA4C94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7A3FCD44-D71D-4880-B68A-1569B0C4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305687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 dirty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C53E9F02-30CA-46D9-882B-6A009712E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750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B12C16-7D8A-4181-9E46-4F4983D3B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88" y="487049"/>
            <a:ext cx="5319982" cy="620392"/>
          </a:xfrm>
        </p:spPr>
        <p:txBody>
          <a:bodyPr/>
          <a:lstStyle/>
          <a:p>
            <a:r>
              <a:rPr lang="fi-FI" sz="3600" dirty="0"/>
              <a:t>Mitkä arvot ja tavoitteet ohjaavat inklusiivisen varhaiskasvatuksen toteuttamista?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DB15F185-9B11-450A-B8BC-233004E7E9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067238"/>
              </p:ext>
            </p:extLst>
          </p:nvPr>
        </p:nvGraphicFramePr>
        <p:xfrm>
          <a:off x="2475519" y="486712"/>
          <a:ext cx="11712441" cy="6163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B84B6F-0808-4A84-951C-EAD29242F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5B5F39E8-A50A-4DAE-9932-74C57FFD4176}"/>
              </a:ext>
            </a:extLst>
          </p:cNvPr>
          <p:cNvSpPr/>
          <p:nvPr/>
        </p:nvSpPr>
        <p:spPr>
          <a:xfrm>
            <a:off x="7220596" y="2491318"/>
            <a:ext cx="2222286" cy="215392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Lapsen osallisuus, sitoutuneisuus ja oppiminen </a:t>
            </a:r>
          </a:p>
        </p:txBody>
      </p: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50131E89-688C-47C7-850E-E6A3D632D97A}"/>
              </a:ext>
            </a:extLst>
          </p:cNvPr>
          <p:cNvGrpSpPr/>
          <p:nvPr/>
        </p:nvGrpSpPr>
        <p:grpSpPr>
          <a:xfrm>
            <a:off x="6566754" y="2258657"/>
            <a:ext cx="3529969" cy="2619241"/>
            <a:chOff x="6484899" y="2200566"/>
            <a:chExt cx="3529969" cy="2619241"/>
          </a:xfrm>
        </p:grpSpPr>
        <p:sp>
          <p:nvSpPr>
            <p:cNvPr id="9" name="Nuoli: Alas 8">
              <a:extLst>
                <a:ext uri="{FF2B5EF4-FFF2-40B4-BE49-F238E27FC236}">
                  <a16:creationId xmlns:a16="http://schemas.microsoft.com/office/drawing/2014/main" id="{D5CF7052-68EE-4422-B021-5B7EC3250714}"/>
                </a:ext>
              </a:extLst>
            </p:cNvPr>
            <p:cNvSpPr/>
            <p:nvPr/>
          </p:nvSpPr>
          <p:spPr>
            <a:xfrm rot="18412350">
              <a:off x="6680942" y="2004523"/>
              <a:ext cx="345440" cy="7375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0" name="Nuoli: Alas 9">
              <a:extLst>
                <a:ext uri="{FF2B5EF4-FFF2-40B4-BE49-F238E27FC236}">
                  <a16:creationId xmlns:a16="http://schemas.microsoft.com/office/drawing/2014/main" id="{55BABED1-8A5B-4FA3-9B9B-9AB81F37385F}"/>
                </a:ext>
              </a:extLst>
            </p:cNvPr>
            <p:cNvSpPr/>
            <p:nvPr/>
          </p:nvSpPr>
          <p:spPr>
            <a:xfrm rot="13596557">
              <a:off x="6680942" y="4278324"/>
              <a:ext cx="345440" cy="7375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1" name="Nuoli: Alas 10">
              <a:extLst>
                <a:ext uri="{FF2B5EF4-FFF2-40B4-BE49-F238E27FC236}">
                  <a16:creationId xmlns:a16="http://schemas.microsoft.com/office/drawing/2014/main" id="{073A5177-C58A-4C29-8694-881363B290FE}"/>
                </a:ext>
              </a:extLst>
            </p:cNvPr>
            <p:cNvSpPr/>
            <p:nvPr/>
          </p:nvSpPr>
          <p:spPr>
            <a:xfrm rot="8046693">
              <a:off x="9460875" y="4276476"/>
              <a:ext cx="345440" cy="7375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2" name="Nuoli: Alas 11">
              <a:extLst>
                <a:ext uri="{FF2B5EF4-FFF2-40B4-BE49-F238E27FC236}">
                  <a16:creationId xmlns:a16="http://schemas.microsoft.com/office/drawing/2014/main" id="{13AE9F31-BE54-40F5-9BD4-48E150FB0180}"/>
                </a:ext>
              </a:extLst>
            </p:cNvPr>
            <p:cNvSpPr/>
            <p:nvPr/>
          </p:nvSpPr>
          <p:spPr>
            <a:xfrm rot="3141947">
              <a:off x="9473385" y="2007036"/>
              <a:ext cx="345440" cy="73752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17" name="Päivämäärän paikkamerkki 3">
            <a:extLst>
              <a:ext uri="{FF2B5EF4-FFF2-40B4-BE49-F238E27FC236}">
                <a16:creationId xmlns:a16="http://schemas.microsoft.com/office/drawing/2014/main" id="{2D0289CF-4272-42B5-9EE7-F7B834B939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305687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 dirty="0"/>
          </a:p>
        </p:txBody>
      </p:sp>
      <p:sp>
        <p:nvSpPr>
          <p:cNvPr id="18" name="Alatunnisteen paikkamerkki 4">
            <a:extLst>
              <a:ext uri="{FF2B5EF4-FFF2-40B4-BE49-F238E27FC236}">
                <a16:creationId xmlns:a16="http://schemas.microsoft.com/office/drawing/2014/main" id="{788A710D-0D13-4678-BD7A-23001260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63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31F19B-7BD6-48B7-B195-33E66E23D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/>
              <a:t>Turvallisuuden tunne oppimisen edellytyksenä </a:t>
            </a:r>
            <a:br>
              <a:rPr lang="fi-FI" sz="3600" dirty="0"/>
            </a:br>
            <a:r>
              <a:rPr lang="fi-FI" sz="3600" dirty="0"/>
              <a:t>- Miten vaikutamme lapsen perusturvallisuuteen?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8F8792-CC36-41D9-BD07-87925137A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380D5E4D-F39F-4FFF-9466-DD41EF6F81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20803"/>
              </p:ext>
            </p:extLst>
          </p:nvPr>
        </p:nvGraphicFramePr>
        <p:xfrm>
          <a:off x="614950" y="2163759"/>
          <a:ext cx="10988040" cy="3871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B557C6C7-585E-4DA1-8F3A-6E0DB928D4B0}"/>
              </a:ext>
            </a:extLst>
          </p:cNvPr>
          <p:cNvSpPr txBox="1"/>
          <p:nvPr/>
        </p:nvSpPr>
        <p:spPr>
          <a:xfrm>
            <a:off x="4408849" y="5225709"/>
            <a:ext cx="4115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tx2"/>
                </a:solidFill>
              </a:rPr>
              <a:t>TURVALLISUUDEN TUNNE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133A19FD-4A19-4107-BB05-40ED06C64D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305687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 dirty="0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51CED8BF-40FC-4393-9442-3AD8012F6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31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84A87F-9B89-465E-8484-184B65FC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  <p:pic>
        <p:nvPicPr>
          <p:cNvPr id="10" name="Kuva 9" descr="Taimet kasvavat puutarhassa auringon valossa">
            <a:extLst>
              <a:ext uri="{FF2B5EF4-FFF2-40B4-BE49-F238E27FC236}">
                <a16:creationId xmlns:a16="http://schemas.microsoft.com/office/drawing/2014/main" id="{1CF4B8F8-F51F-4A14-9EC4-FE9AC4ACE6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922" y="658263"/>
            <a:ext cx="8308155" cy="5541474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ECCC281C-3D8B-4F21-B3C8-FE092A1FB9D8}"/>
              </a:ext>
            </a:extLst>
          </p:cNvPr>
          <p:cNvSpPr/>
          <p:nvPr/>
        </p:nvSpPr>
        <p:spPr>
          <a:xfrm>
            <a:off x="2554051" y="955040"/>
            <a:ext cx="74146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ea typeface="+mj-ea"/>
                <a:cs typeface="+mj-cs"/>
              </a:rPr>
              <a:t>Miten minä voin omalla toiminnallani varmistaa, </a:t>
            </a:r>
          </a:p>
          <a:p>
            <a:r>
              <a:rPr lang="fi-FI" sz="2400" b="1" dirty="0">
                <a:solidFill>
                  <a:schemeClr val="bg1"/>
                </a:solidFill>
                <a:ea typeface="+mj-ea"/>
                <a:cs typeface="+mj-cs"/>
              </a:rPr>
              <a:t>että jokaisella lapsella on turvallinen olo?</a:t>
            </a:r>
          </a:p>
          <a:p>
            <a:endParaRPr lang="fi-FI" sz="2400" b="1" dirty="0">
              <a:solidFill>
                <a:schemeClr val="bg1"/>
              </a:solidFill>
              <a:ea typeface="+mj-ea"/>
              <a:cs typeface="+mj-cs"/>
            </a:endParaRPr>
          </a:p>
          <a:p>
            <a:r>
              <a:rPr lang="fi-FI" sz="2400" b="1" dirty="0">
                <a:solidFill>
                  <a:schemeClr val="bg1"/>
                </a:solidFill>
                <a:ea typeface="+mj-ea"/>
                <a:cs typeface="+mj-cs"/>
              </a:rPr>
              <a:t>Mitä voimme sopia yhdessä työyhteisössämme lasten </a:t>
            </a:r>
            <a:r>
              <a:rPr lang="fi-FI" sz="2400" b="1">
                <a:solidFill>
                  <a:schemeClr val="bg1"/>
                </a:solidFill>
                <a:ea typeface="+mj-ea"/>
                <a:cs typeface="+mj-cs"/>
              </a:rPr>
              <a:t>turvallisuuden tunteen edistämiseksi</a:t>
            </a:r>
            <a:r>
              <a:rPr lang="fi-FI" sz="2400" b="1" dirty="0">
                <a:solidFill>
                  <a:schemeClr val="bg1"/>
                </a:solidFill>
                <a:ea typeface="+mj-ea"/>
                <a:cs typeface="+mj-cs"/>
              </a:rPr>
              <a:t>?</a:t>
            </a:r>
            <a:endParaRPr lang="fi-FI" sz="2400" dirty="0">
              <a:solidFill>
                <a:schemeClr val="bg1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7B3EAC-649E-4366-8ECE-DF69761B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0162" y="6305687"/>
            <a:ext cx="4328808" cy="262309"/>
          </a:xfrm>
        </p:spPr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3B5ED0D-EA7A-40FA-BA38-082A4A790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568" y="6305687"/>
            <a:ext cx="883594" cy="262309"/>
          </a:xfrm>
        </p:spPr>
        <p:txBody>
          <a:bodyPr/>
          <a:lstStyle/>
          <a:p>
            <a:fld id="{5A93E190-C3B8-4F0D-BC5A-414A6F0316F6}" type="datetime1">
              <a:rPr lang="en-GB" smtClean="0"/>
              <a:t>17/08/2020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540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petushallitus">
  <a:themeElements>
    <a:clrScheme name="OPH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5BCA13"/>
      </a:accent2>
      <a:accent3>
        <a:srgbClr val="82D4FF"/>
      </a:accent3>
      <a:accent4>
        <a:srgbClr val="FFE500"/>
      </a:accent4>
      <a:accent5>
        <a:srgbClr val="FF5000"/>
      </a:accent5>
      <a:accent6>
        <a:srgbClr val="C227B9"/>
      </a:accent6>
      <a:hlink>
        <a:srgbClr val="0563C1"/>
      </a:hlink>
      <a:folHlink>
        <a:srgbClr val="954F72"/>
      </a:folHlink>
    </a:clrScheme>
    <a:fontScheme name="OPHpowerpoi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_malliesitys_v2017-01-11.potx" id="{62F4FCEC-2856-4C3E-AC56-00739654A138}" vid="{36AC313B-0E29-447E-BDDC-DF876BD2304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98444dd-948e-4af0-83c8-632c346f419e">
      <UserInfo>
        <DisplayName>Marianne Leppänen</DisplayName>
        <AccountId>10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5D65B158179DD45A27B09863255D92A" ma:contentTypeVersion="10" ma:contentTypeDescription="Luo uusi asiakirja." ma:contentTypeScope="" ma:versionID="bff6f64f20296a1a4427eb5fd768a6e0">
  <xsd:schema xmlns:xsd="http://www.w3.org/2001/XMLSchema" xmlns:xs="http://www.w3.org/2001/XMLSchema" xmlns:p="http://schemas.microsoft.com/office/2006/metadata/properties" xmlns:ns2="7922dfbc-a7e4-4fab-b191-bc98377216bb" xmlns:ns3="698444dd-948e-4af0-83c8-632c346f419e" targetNamespace="http://schemas.microsoft.com/office/2006/metadata/properties" ma:root="true" ma:fieldsID="3fce709ab20ac688f6900ae5bc8352e2" ns2:_="" ns3:_="">
    <xsd:import namespace="7922dfbc-a7e4-4fab-b191-bc98377216bb"/>
    <xsd:import namespace="698444dd-948e-4af0-83c8-632c346f41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2dfbc-a7e4-4fab-b191-bc98377216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444dd-948e-4af0-83c8-632c346f419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B94F5F-B54A-4F31-ABD4-0993630FF5FF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7922dfbc-a7e4-4fab-b191-bc98377216b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698444dd-948e-4af0-83c8-632c346f419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96133BE-BFA3-4E97-A803-6C645232AF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7FBAC1-0F6B-486A-A857-B5000DFB96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22dfbc-a7e4-4fab-b191-bc98377216bb"/>
    <ds:schemaRef ds:uri="698444dd-948e-4af0-83c8-632c346f41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OPH_diapohjat</Template>
  <TotalTime>19742</TotalTime>
  <Words>157</Words>
  <Application>Microsoft Office PowerPoint</Application>
  <PresentationFormat>Laajakuva</PresentationFormat>
  <Paragraphs>45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Calibri</vt:lpstr>
      <vt:lpstr>Opetushallitus</vt:lpstr>
      <vt:lpstr>Vasuista vauhtia: Kehityksen ja oppimisen tuki varhaiskasvatuksessa</vt:lpstr>
      <vt:lpstr>Varhaiskasvatussuunnitelman perusteet 2018</vt:lpstr>
      <vt:lpstr>Mitkä arvot ja tavoitteet ohjaavat inklusiivisen varhaiskasvatuksen toteuttamista?</vt:lpstr>
      <vt:lpstr>Turvallisuuden tunne oppimisen edellytyksenä  - Miten vaikutamme lapsen perusturvallisuuteen? 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Vasuista vauhtia: Kehityksen ja oppimisen tuki </dc:title>
  <dc:creator>Kati Kaplin-Sainio</dc:creator>
  <cp:lastModifiedBy>Karlsson Patricia</cp:lastModifiedBy>
  <cp:revision>3</cp:revision>
  <dcterms:created xsi:type="dcterms:W3CDTF">2020-07-13T13:42:48Z</dcterms:created>
  <dcterms:modified xsi:type="dcterms:W3CDTF">2020-08-17T10:48:33Z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0x01010075D65B158179DD45A27B09863255D92A</vt:lpwstr>
  </property>
</Properties>
</file>