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618" r:id="rId3"/>
    <p:sldId id="637" r:id="rId4"/>
    <p:sldId id="623" r:id="rId5"/>
    <p:sldId id="269" r:id="rId6"/>
    <p:sldId id="311" r:id="rId7"/>
    <p:sldId id="638" r:id="rId8"/>
    <p:sldId id="624" r:id="rId9"/>
    <p:sldId id="625" r:id="rId10"/>
    <p:sldId id="639" r:id="rId11"/>
    <p:sldId id="636" r:id="rId12"/>
    <p:sldId id="607" r:id="rId13"/>
    <p:sldId id="629" r:id="rId14"/>
    <p:sldId id="336" r:id="rId15"/>
    <p:sldId id="640" r:id="rId16"/>
    <p:sldId id="627" r:id="rId17"/>
    <p:sldId id="641" r:id="rId18"/>
    <p:sldId id="274" r:id="rId19"/>
    <p:sldId id="631" r:id="rId20"/>
    <p:sldId id="271" r:id="rId21"/>
    <p:sldId id="277" r:id="rId22"/>
    <p:sldId id="635" r:id="rId23"/>
    <p:sldId id="374" r:id="rId24"/>
    <p:sldId id="377" r:id="rId25"/>
    <p:sldId id="376" r:id="rId26"/>
    <p:sldId id="278" r:id="rId27"/>
    <p:sldId id="375" r:id="rId28"/>
    <p:sldId id="622" r:id="rId29"/>
  </p:sldIdLst>
  <p:sldSz cx="12192000" cy="6858000"/>
  <p:notesSz cx="6858000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050" autoAdjust="0"/>
  </p:normalViewPr>
  <p:slideViewPr>
    <p:cSldViewPr snapToGrid="0" showGuides="1">
      <p:cViewPr varScale="1">
        <p:scale>
          <a:sx n="63" d="100"/>
          <a:sy n="63" d="100"/>
        </p:scale>
        <p:origin x="7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7DCDE2-D5B9-4CCB-8875-D83431690C85}" type="doc">
      <dgm:prSet loTypeId="urn:microsoft.com/office/officeart/2005/8/layout/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i-FI"/>
        </a:p>
      </dgm:t>
    </dgm:pt>
    <dgm:pt modelId="{AF17EEBC-7A24-49BD-ABEF-9DBFF42D14E5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8/2018</a:t>
          </a:r>
        </a:p>
        <a:p>
          <a:r>
            <a:rPr lang="fi-FI" sz="1600" dirty="0">
              <a:solidFill>
                <a:schemeClr val="tx1"/>
              </a:solidFill>
            </a:rPr>
            <a:t>Kysely lukioille</a:t>
          </a:r>
        </a:p>
        <a:p>
          <a:r>
            <a:rPr lang="fi-FI" sz="1600" dirty="0">
              <a:solidFill>
                <a:schemeClr val="tx1"/>
              </a:solidFill>
            </a:rPr>
            <a:t>Sidosryhmä-seminaari</a:t>
          </a:r>
        </a:p>
        <a:p>
          <a:r>
            <a:rPr lang="fi-FI" sz="1600" dirty="0">
              <a:solidFill>
                <a:schemeClr val="tx1"/>
              </a:solidFill>
            </a:rPr>
            <a:t>Ohjaus- ja työryhmien asettaminen</a:t>
          </a:r>
        </a:p>
      </dgm:t>
    </dgm:pt>
    <dgm:pt modelId="{3CFFCE8E-45E2-4323-8806-5F9F6C98B563}" type="parTrans" cxnId="{0515BE78-BA76-4EC9-8AC6-C6A6456C152C}">
      <dgm:prSet/>
      <dgm:spPr/>
      <dgm:t>
        <a:bodyPr/>
        <a:lstStyle/>
        <a:p>
          <a:endParaRPr lang="fi-FI"/>
        </a:p>
      </dgm:t>
    </dgm:pt>
    <dgm:pt modelId="{90367C2F-26BD-4D1D-A3AB-18BE70CBE79F}" type="sibTrans" cxnId="{0515BE78-BA76-4EC9-8AC6-C6A6456C152C}">
      <dgm:prSet/>
      <dgm:spPr/>
      <dgm:t>
        <a:bodyPr/>
        <a:lstStyle/>
        <a:p>
          <a:endParaRPr lang="fi-FI"/>
        </a:p>
      </dgm:t>
    </dgm:pt>
    <dgm:pt modelId="{E332599E-24FB-41A3-81D5-364FC9F9B39A}">
      <dgm:prSet phldrT="[Teksti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i-FI" sz="1600" b="1" dirty="0">
              <a:solidFill>
                <a:schemeClr val="tx1"/>
              </a:solidFill>
            </a:rPr>
            <a:t>9-10/2018</a:t>
          </a:r>
        </a:p>
        <a:p>
          <a:pPr>
            <a:lnSpc>
              <a:spcPct val="100000"/>
            </a:lnSpc>
            <a:spcAft>
              <a:spcPts val="600"/>
            </a:spcAft>
          </a:pPr>
          <a:r>
            <a:rPr lang="fi-FI" sz="1600" dirty="0">
              <a:solidFill>
                <a:schemeClr val="tx1"/>
              </a:solidFill>
            </a:rPr>
            <a:t>Maakuntakiertue, vuoropuhelu kentän kanssa</a:t>
          </a:r>
          <a:endParaRPr lang="fi-FI" sz="1600" b="0" dirty="0">
            <a:solidFill>
              <a:schemeClr val="tx1"/>
            </a:solidFill>
          </a:endParaRPr>
        </a:p>
        <a:p>
          <a:pPr>
            <a:lnSpc>
              <a:spcPct val="100000"/>
            </a:lnSpc>
            <a:spcAft>
              <a:spcPts val="600"/>
            </a:spcAft>
          </a:pPr>
          <a:r>
            <a:rPr lang="fi-FI" sz="1600" b="0" dirty="0">
              <a:solidFill>
                <a:schemeClr val="tx1"/>
              </a:solidFill>
            </a:rPr>
            <a:t>Kustannus-yhdistyksen seminaari</a:t>
          </a:r>
        </a:p>
        <a:p>
          <a:pPr>
            <a:lnSpc>
              <a:spcPct val="100000"/>
            </a:lnSpc>
            <a:spcAft>
              <a:spcPts val="600"/>
            </a:spcAft>
          </a:pPr>
          <a:r>
            <a:rPr lang="fi-FI" sz="1600" b="0" dirty="0" err="1">
              <a:solidFill>
                <a:schemeClr val="tx1"/>
              </a:solidFill>
            </a:rPr>
            <a:t>ePeruste</a:t>
          </a:r>
          <a:r>
            <a:rPr lang="fi-FI" sz="1600" b="0" dirty="0">
              <a:solidFill>
                <a:schemeClr val="tx1"/>
              </a:solidFill>
            </a:rPr>
            <a:t>-projektin aloitus</a:t>
          </a:r>
        </a:p>
      </dgm:t>
    </dgm:pt>
    <dgm:pt modelId="{E69D1692-160C-48A7-82C3-59B770D0EBC5}" type="parTrans" cxnId="{78CB74D5-DEE3-4973-AE54-4B695F8B82BB}">
      <dgm:prSet/>
      <dgm:spPr/>
      <dgm:t>
        <a:bodyPr/>
        <a:lstStyle/>
        <a:p>
          <a:endParaRPr lang="fi-FI"/>
        </a:p>
      </dgm:t>
    </dgm:pt>
    <dgm:pt modelId="{E92C71E1-B899-4F85-91A2-E721CFB9E6ED}" type="sibTrans" cxnId="{78CB74D5-DEE3-4973-AE54-4B695F8B82BB}">
      <dgm:prSet/>
      <dgm:spPr/>
      <dgm:t>
        <a:bodyPr/>
        <a:lstStyle/>
        <a:p>
          <a:endParaRPr lang="fi-FI"/>
        </a:p>
      </dgm:t>
    </dgm:pt>
    <dgm:pt modelId="{18C8CBC4-4712-4E9C-8D0F-B83D351016D7}">
      <dgm:prSet phldrT="[Teksti]" custT="1"/>
      <dgm:spPr/>
      <dgm:t>
        <a:bodyPr/>
        <a:lstStyle/>
        <a:p>
          <a:endParaRPr lang="fi-FI" sz="1600" b="1" dirty="0">
            <a:solidFill>
              <a:schemeClr val="tx1"/>
            </a:solidFill>
          </a:endParaRPr>
        </a:p>
        <a:p>
          <a:endParaRPr lang="fi-FI" sz="1600" b="1" dirty="0">
            <a:solidFill>
              <a:schemeClr val="tx1"/>
            </a:solidFill>
          </a:endParaRPr>
        </a:p>
        <a:p>
          <a:endParaRPr lang="fi-FI" sz="1600" b="1" dirty="0">
            <a:solidFill>
              <a:schemeClr val="tx1"/>
            </a:solidFill>
          </a:endParaRPr>
        </a:p>
        <a:p>
          <a:r>
            <a:rPr lang="fi-FI" sz="1600" b="1" dirty="0">
              <a:solidFill>
                <a:schemeClr val="tx1"/>
              </a:solidFill>
            </a:rPr>
            <a:t>9-10/2018</a:t>
          </a:r>
        </a:p>
        <a:p>
          <a:r>
            <a:rPr lang="fi-FI" sz="1600" dirty="0">
              <a:solidFill>
                <a:schemeClr val="tx1"/>
              </a:solidFill>
            </a:rPr>
            <a:t>Perustetyön linjaukset</a:t>
          </a:r>
        </a:p>
        <a:p>
          <a:r>
            <a:rPr lang="fi-FI" sz="1600" dirty="0">
              <a:solidFill>
                <a:schemeClr val="tx1"/>
              </a:solidFill>
            </a:rPr>
            <a:t>Ohjaus-ryhmä aloittaa</a:t>
          </a:r>
        </a:p>
        <a:p>
          <a:r>
            <a:rPr lang="fi-FI" sz="1600" dirty="0">
              <a:solidFill>
                <a:schemeClr val="tx1"/>
              </a:solidFill>
            </a:rPr>
            <a:t>Perusteiden  jäsentely</a:t>
          </a:r>
        </a:p>
        <a:p>
          <a:endParaRPr lang="fi-FI" sz="1600" dirty="0">
            <a:solidFill>
              <a:schemeClr val="tx1"/>
            </a:solidFill>
          </a:endParaRPr>
        </a:p>
        <a:p>
          <a:endParaRPr lang="fi-FI" sz="1600" dirty="0">
            <a:solidFill>
              <a:schemeClr val="tx1"/>
            </a:solidFill>
          </a:endParaRPr>
        </a:p>
        <a:p>
          <a:endParaRPr lang="fi-FI" sz="1600" dirty="0">
            <a:solidFill>
              <a:schemeClr val="tx1"/>
            </a:solidFill>
          </a:endParaRPr>
        </a:p>
      </dgm:t>
    </dgm:pt>
    <dgm:pt modelId="{C51D821A-BB6F-45F3-B4AF-1A661DF61E5A}" type="parTrans" cxnId="{3C42E7EB-13F1-4C83-999B-A13F16490317}">
      <dgm:prSet/>
      <dgm:spPr/>
      <dgm:t>
        <a:bodyPr/>
        <a:lstStyle/>
        <a:p>
          <a:endParaRPr lang="fi-FI"/>
        </a:p>
      </dgm:t>
    </dgm:pt>
    <dgm:pt modelId="{64D96500-6ED8-4FED-9370-94D540C234F1}" type="sibTrans" cxnId="{3C42E7EB-13F1-4C83-999B-A13F16490317}">
      <dgm:prSet/>
      <dgm:spPr/>
      <dgm:t>
        <a:bodyPr/>
        <a:lstStyle/>
        <a:p>
          <a:endParaRPr lang="fi-FI"/>
        </a:p>
      </dgm:t>
    </dgm:pt>
    <dgm:pt modelId="{800FB883-EBAC-4C42-9A06-19E50A613D5C}">
      <dgm:prSet phldrT="[Teksti]" custT="1"/>
      <dgm:spPr/>
      <dgm:t>
        <a:bodyPr/>
        <a:lstStyle/>
        <a:p>
          <a:endParaRPr lang="fi-FI" sz="1600" b="1" dirty="0">
            <a:solidFill>
              <a:schemeClr val="tx1"/>
            </a:solidFill>
          </a:endParaRPr>
        </a:p>
        <a:p>
          <a:r>
            <a:rPr lang="fi-FI" sz="1600" b="1" dirty="0">
              <a:solidFill>
                <a:schemeClr val="tx1"/>
              </a:solidFill>
            </a:rPr>
            <a:t>10-11/2018</a:t>
          </a:r>
        </a:p>
        <a:p>
          <a:r>
            <a:rPr lang="fi-FI" sz="1600" dirty="0">
              <a:solidFill>
                <a:schemeClr val="tx1"/>
              </a:solidFill>
            </a:rPr>
            <a:t>Työryhmien yhteinen aloitus-seminaari</a:t>
          </a:r>
        </a:p>
        <a:p>
          <a:r>
            <a:rPr lang="fi-FI" sz="1600" dirty="0">
              <a:solidFill>
                <a:schemeClr val="tx1"/>
              </a:solidFill>
            </a:rPr>
            <a:t>Perusteiden luonnostelu</a:t>
          </a:r>
        </a:p>
        <a:p>
          <a:r>
            <a:rPr lang="fi-FI" sz="1600" dirty="0">
              <a:solidFill>
                <a:schemeClr val="tx1"/>
              </a:solidFill>
            </a:rPr>
            <a:t>Ensimmäisiä yleisen osan raakaversioita</a:t>
          </a:r>
        </a:p>
        <a:p>
          <a:r>
            <a:rPr lang="fi-FI" sz="1600" dirty="0">
              <a:solidFill>
                <a:schemeClr val="tx1"/>
              </a:solidFill>
            </a:rPr>
            <a:t> </a:t>
          </a:r>
        </a:p>
      </dgm:t>
    </dgm:pt>
    <dgm:pt modelId="{8FB7668A-83F1-4227-8C53-1A7C1B3DE2D3}" type="parTrans" cxnId="{8BF4B8F0-26F8-4D29-9151-EAE0CB7DFF5A}">
      <dgm:prSet/>
      <dgm:spPr/>
      <dgm:t>
        <a:bodyPr/>
        <a:lstStyle/>
        <a:p>
          <a:endParaRPr lang="fi-FI"/>
        </a:p>
      </dgm:t>
    </dgm:pt>
    <dgm:pt modelId="{92403C53-3EC2-484E-84AA-1CBA8790F5D2}" type="sibTrans" cxnId="{8BF4B8F0-26F8-4D29-9151-EAE0CB7DFF5A}">
      <dgm:prSet/>
      <dgm:spPr/>
      <dgm:t>
        <a:bodyPr/>
        <a:lstStyle/>
        <a:p>
          <a:endParaRPr lang="fi-FI"/>
        </a:p>
      </dgm:t>
    </dgm:pt>
    <dgm:pt modelId="{77EF20E9-644D-46C2-8318-622600411788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11-12/2018</a:t>
          </a:r>
        </a:p>
        <a:p>
          <a:r>
            <a:rPr lang="fi-FI" sz="1600" dirty="0">
              <a:solidFill>
                <a:schemeClr val="tx1"/>
              </a:solidFill>
            </a:rPr>
            <a:t>YTL-seminaari </a:t>
          </a:r>
        </a:p>
        <a:p>
          <a:r>
            <a:rPr lang="fi-FI" sz="1600" dirty="0">
              <a:solidFill>
                <a:schemeClr val="tx1"/>
              </a:solidFill>
            </a:rPr>
            <a:t>Työryhmätyö</a:t>
          </a:r>
        </a:p>
        <a:p>
          <a:r>
            <a:rPr lang="fi-FI" sz="1600" dirty="0">
              <a:solidFill>
                <a:schemeClr val="tx1"/>
              </a:solidFill>
            </a:rPr>
            <a:t>Perusteiden kirjoitustyötä</a:t>
          </a:r>
        </a:p>
        <a:p>
          <a:r>
            <a:rPr lang="fi-FI" sz="1600" dirty="0">
              <a:solidFill>
                <a:schemeClr val="tx1"/>
              </a:solidFill>
            </a:rPr>
            <a:t>1. raakaversio jouluksi</a:t>
          </a:r>
        </a:p>
      </dgm:t>
    </dgm:pt>
    <dgm:pt modelId="{A4A8A069-B400-4CC9-97D7-A044469B7FDB}" type="parTrans" cxnId="{826669E7-E0BA-49D6-A849-9F452B860EB7}">
      <dgm:prSet/>
      <dgm:spPr/>
      <dgm:t>
        <a:bodyPr/>
        <a:lstStyle/>
        <a:p>
          <a:endParaRPr lang="fi-FI"/>
        </a:p>
      </dgm:t>
    </dgm:pt>
    <dgm:pt modelId="{D473449C-C63D-4C9D-9FBA-69AC8C88D0D5}" type="sibTrans" cxnId="{826669E7-E0BA-49D6-A849-9F452B860EB7}">
      <dgm:prSet/>
      <dgm:spPr/>
      <dgm:t>
        <a:bodyPr/>
        <a:lstStyle/>
        <a:p>
          <a:endParaRPr lang="fi-FI"/>
        </a:p>
      </dgm:t>
    </dgm:pt>
    <dgm:pt modelId="{12FA5F3F-7550-49BD-92E6-21EC91DD01AF}">
      <dgm:prSet phldrT="[Teksti]" custT="1"/>
      <dgm:spPr/>
      <dgm:t>
        <a:bodyPr/>
        <a:lstStyle/>
        <a:p>
          <a:pPr marL="0"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dirty="0">
              <a:solidFill>
                <a:schemeClr val="tx1"/>
              </a:solidFill>
            </a:rPr>
            <a:t>4-9/2019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dirty="0">
              <a:solidFill>
                <a:schemeClr val="tx1"/>
              </a:solidFill>
            </a:rPr>
            <a:t>Perusteiden viimeistely ja valmistuminen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dirty="0">
              <a:solidFill>
                <a:schemeClr val="tx1"/>
              </a:solidFill>
            </a:rPr>
            <a:t>Käännöstyö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dirty="0" err="1">
              <a:solidFill>
                <a:schemeClr val="tx1"/>
              </a:solidFill>
            </a:rPr>
            <a:t>OPH:n</a:t>
          </a:r>
          <a:r>
            <a:rPr lang="fi-FI" sz="1600" b="0" dirty="0">
              <a:solidFill>
                <a:schemeClr val="tx1"/>
              </a:solidFill>
            </a:rPr>
            <a:t> johtokunta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dirty="0">
              <a:solidFill>
                <a:schemeClr val="tx1"/>
              </a:solidFill>
            </a:rPr>
            <a:t>Pääjohtajan LOPS-päätös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dirty="0" err="1">
              <a:solidFill>
                <a:schemeClr val="tx1"/>
              </a:solidFill>
            </a:rPr>
            <a:t>ePerusteiden</a:t>
          </a:r>
          <a:r>
            <a:rPr lang="fi-FI" sz="1600" b="0" dirty="0">
              <a:solidFill>
                <a:schemeClr val="tx1"/>
              </a:solidFill>
            </a:rPr>
            <a:t> </a:t>
          </a:r>
          <a:r>
            <a:rPr lang="fi-FI" sz="1600" b="0" dirty="0" err="1">
              <a:solidFill>
                <a:schemeClr val="tx1"/>
              </a:solidFill>
            </a:rPr>
            <a:t>betaversio</a:t>
          </a:r>
          <a:endParaRPr lang="fi-FI" sz="1600" b="0" dirty="0">
            <a:solidFill>
              <a:schemeClr val="tx1"/>
            </a:solidFill>
          </a:endParaRPr>
        </a:p>
      </dgm:t>
    </dgm:pt>
    <dgm:pt modelId="{98B48935-2763-4E70-94D6-DB287C750100}" type="parTrans" cxnId="{FF596EFC-C0B0-417C-BF43-CA7A60941505}">
      <dgm:prSet/>
      <dgm:spPr/>
      <dgm:t>
        <a:bodyPr/>
        <a:lstStyle/>
        <a:p>
          <a:endParaRPr lang="fi-FI"/>
        </a:p>
      </dgm:t>
    </dgm:pt>
    <dgm:pt modelId="{00766BDD-E2EA-493A-B00E-6A2046A50EAC}" type="sibTrans" cxnId="{FF596EFC-C0B0-417C-BF43-CA7A60941505}">
      <dgm:prSet/>
      <dgm:spPr/>
      <dgm:t>
        <a:bodyPr/>
        <a:lstStyle/>
        <a:p>
          <a:endParaRPr lang="fi-FI"/>
        </a:p>
      </dgm:t>
    </dgm:pt>
    <dgm:pt modelId="{35FBEA2C-7310-4839-821C-EC1D7656D880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10-11/2019</a:t>
          </a:r>
        </a:p>
        <a:p>
          <a:r>
            <a:rPr lang="fi-FI" sz="1600" dirty="0">
              <a:solidFill>
                <a:schemeClr val="tx1"/>
              </a:solidFill>
            </a:rPr>
            <a:t>Taitto- ja painotyö</a:t>
          </a:r>
        </a:p>
        <a:p>
          <a:r>
            <a:rPr lang="fi-FI" sz="1600" u="sng" dirty="0">
              <a:solidFill>
                <a:schemeClr val="tx1"/>
              </a:solidFill>
            </a:rPr>
            <a:t>LOPS- perusteiden julkaisu Lukiopäivillä marraskuussa</a:t>
          </a:r>
        </a:p>
      </dgm:t>
    </dgm:pt>
    <dgm:pt modelId="{645EA2C7-8002-46E7-9C40-D2EF3F74ED31}" type="parTrans" cxnId="{A92EE833-F208-4C3C-B967-928891E9AF4E}">
      <dgm:prSet/>
      <dgm:spPr/>
      <dgm:t>
        <a:bodyPr/>
        <a:lstStyle/>
        <a:p>
          <a:endParaRPr lang="fi-FI"/>
        </a:p>
      </dgm:t>
    </dgm:pt>
    <dgm:pt modelId="{912988AC-B285-4F51-A043-2C6E7AAB0421}" type="sibTrans" cxnId="{A92EE833-F208-4C3C-B967-928891E9AF4E}">
      <dgm:prSet/>
      <dgm:spPr/>
      <dgm:t>
        <a:bodyPr/>
        <a:lstStyle/>
        <a:p>
          <a:endParaRPr lang="fi-FI"/>
        </a:p>
      </dgm:t>
    </dgm:pt>
    <dgm:pt modelId="{851EC658-81DC-4AE5-9A58-A8224E6B26B4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11/2019 – 11/2020</a:t>
          </a:r>
        </a:p>
        <a:p>
          <a:r>
            <a:rPr lang="fi-FI" sz="1600" dirty="0" err="1">
              <a:solidFill>
                <a:schemeClr val="tx1"/>
              </a:solidFill>
            </a:rPr>
            <a:t>Oph:n</a:t>
          </a:r>
          <a:r>
            <a:rPr lang="fi-FI" sz="1600" dirty="0">
              <a:solidFill>
                <a:schemeClr val="tx1"/>
              </a:solidFill>
            </a:rPr>
            <a:t> ja </a:t>
          </a:r>
          <a:r>
            <a:rPr lang="fi-FI" sz="1600" dirty="0" err="1">
              <a:solidFill>
                <a:schemeClr val="tx1"/>
              </a:solidFill>
            </a:rPr>
            <a:t>AVI:en</a:t>
          </a:r>
          <a:r>
            <a:rPr lang="fi-FI" sz="1600" dirty="0">
              <a:solidFill>
                <a:schemeClr val="tx1"/>
              </a:solidFill>
            </a:rPr>
            <a:t> </a:t>
          </a:r>
          <a:r>
            <a:rPr lang="fi-FI" sz="1600" dirty="0" err="1">
              <a:solidFill>
                <a:schemeClr val="tx1"/>
              </a:solidFill>
            </a:rPr>
            <a:t>Lops</a:t>
          </a:r>
          <a:r>
            <a:rPr lang="fi-FI" sz="1600" dirty="0">
              <a:solidFill>
                <a:schemeClr val="tx1"/>
              </a:solidFill>
            </a:rPr>
            <a:t>-kiertue</a:t>
          </a:r>
        </a:p>
        <a:p>
          <a:r>
            <a:rPr lang="fi-FI" sz="1600" dirty="0">
              <a:solidFill>
                <a:schemeClr val="tx1"/>
              </a:solidFill>
            </a:rPr>
            <a:t>Paikallisten </a:t>
          </a:r>
          <a:r>
            <a:rPr lang="fi-FI" sz="1600" dirty="0" err="1">
              <a:solidFill>
                <a:schemeClr val="tx1"/>
              </a:solidFill>
            </a:rPr>
            <a:t>LOPSien</a:t>
          </a:r>
          <a:r>
            <a:rPr lang="fi-FI" sz="1600" dirty="0">
              <a:solidFill>
                <a:schemeClr val="tx1"/>
              </a:solidFill>
            </a:rPr>
            <a:t> laadinta </a:t>
          </a:r>
          <a:r>
            <a:rPr lang="fi-FI" sz="1600" dirty="0" err="1">
              <a:solidFill>
                <a:schemeClr val="tx1"/>
              </a:solidFill>
            </a:rPr>
            <a:t>ePerusteita</a:t>
          </a:r>
          <a:r>
            <a:rPr lang="fi-FI" sz="1600" dirty="0">
              <a:solidFill>
                <a:schemeClr val="tx1"/>
              </a:solidFill>
            </a:rPr>
            <a:t> hyödyntäen</a:t>
          </a:r>
        </a:p>
      </dgm:t>
    </dgm:pt>
    <dgm:pt modelId="{54343746-37C3-4F45-8A77-D6539CEE1736}" type="parTrans" cxnId="{901B5114-FF60-415D-9E27-5FA694DB8FD4}">
      <dgm:prSet/>
      <dgm:spPr/>
      <dgm:t>
        <a:bodyPr/>
        <a:lstStyle/>
        <a:p>
          <a:endParaRPr lang="fi-FI"/>
        </a:p>
      </dgm:t>
    </dgm:pt>
    <dgm:pt modelId="{E601D25C-5BEE-45F9-8537-50B4F5E98DE7}" type="sibTrans" cxnId="{901B5114-FF60-415D-9E27-5FA694DB8FD4}">
      <dgm:prSet/>
      <dgm:spPr/>
      <dgm:t>
        <a:bodyPr/>
        <a:lstStyle/>
        <a:p>
          <a:endParaRPr lang="fi-FI"/>
        </a:p>
      </dgm:t>
    </dgm:pt>
    <dgm:pt modelId="{57A0AE05-91CB-46CA-B03C-6E7483568D07}">
      <dgm:prSet phldrT="[Teksti]" custT="1"/>
      <dgm:spPr/>
      <dgm:t>
        <a:bodyPr/>
        <a:lstStyle/>
        <a:p>
          <a:r>
            <a:rPr lang="fi-FI" sz="1600" b="1">
              <a:solidFill>
                <a:schemeClr val="tx1"/>
              </a:solidFill>
            </a:rPr>
            <a:t>8/2021</a:t>
          </a:r>
          <a:endParaRPr lang="fi-FI" sz="1600" b="1" dirty="0">
            <a:solidFill>
              <a:schemeClr val="tx1"/>
            </a:solidFill>
          </a:endParaRPr>
        </a:p>
        <a:p>
          <a:r>
            <a:rPr lang="fi-FI" sz="1600" dirty="0">
              <a:solidFill>
                <a:schemeClr val="tx1"/>
              </a:solidFill>
            </a:rPr>
            <a:t>Uusien </a:t>
          </a:r>
          <a:r>
            <a:rPr lang="fi-FI" sz="1600" dirty="0" err="1">
              <a:solidFill>
                <a:schemeClr val="tx1"/>
              </a:solidFill>
            </a:rPr>
            <a:t>LOPSien</a:t>
          </a:r>
          <a:r>
            <a:rPr lang="fi-FI" sz="1600" dirty="0">
              <a:solidFill>
                <a:schemeClr val="tx1"/>
              </a:solidFill>
            </a:rPr>
            <a:t> mukaisen opinnot alkavat</a:t>
          </a:r>
        </a:p>
      </dgm:t>
    </dgm:pt>
    <dgm:pt modelId="{B6AE328D-D243-4166-B609-B32A59AC5EB2}" type="parTrans" cxnId="{43F1BC0E-B65F-47DB-92CB-D2FD3BDA7117}">
      <dgm:prSet/>
      <dgm:spPr/>
      <dgm:t>
        <a:bodyPr/>
        <a:lstStyle/>
        <a:p>
          <a:endParaRPr lang="fi-FI"/>
        </a:p>
      </dgm:t>
    </dgm:pt>
    <dgm:pt modelId="{F3E59340-2329-47D1-957F-E9245F4F8C97}" type="sibTrans" cxnId="{43F1BC0E-B65F-47DB-92CB-D2FD3BDA7117}">
      <dgm:prSet/>
      <dgm:spPr/>
      <dgm:t>
        <a:bodyPr/>
        <a:lstStyle/>
        <a:p>
          <a:endParaRPr lang="fi-FI"/>
        </a:p>
      </dgm:t>
    </dgm:pt>
    <dgm:pt modelId="{486464B1-D936-4E6E-9B6D-8AAD1BD116B3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11/2020-6/2021</a:t>
          </a:r>
        </a:p>
        <a:p>
          <a:r>
            <a:rPr lang="fi-FI" sz="1600" dirty="0">
              <a:solidFill>
                <a:schemeClr val="tx1"/>
              </a:solidFill>
            </a:rPr>
            <a:t>Koulut esittelevät uudistunutta lukiokoulutusta peruskoulun päättäville</a:t>
          </a:r>
        </a:p>
      </dgm:t>
    </dgm:pt>
    <dgm:pt modelId="{AFD677A4-C8A4-42A0-B538-D0DCC3F825F3}" type="parTrans" cxnId="{8C565503-2E6D-4C6A-9334-0D462EE514BE}">
      <dgm:prSet/>
      <dgm:spPr/>
      <dgm:t>
        <a:bodyPr/>
        <a:lstStyle/>
        <a:p>
          <a:endParaRPr lang="fi-FI"/>
        </a:p>
      </dgm:t>
    </dgm:pt>
    <dgm:pt modelId="{AD900117-4F11-4AA4-BB7E-D2AD1DEC5035}" type="sibTrans" cxnId="{8C565503-2E6D-4C6A-9334-0D462EE514BE}">
      <dgm:prSet/>
      <dgm:spPr/>
      <dgm:t>
        <a:bodyPr/>
        <a:lstStyle/>
        <a:p>
          <a:endParaRPr lang="fi-FI"/>
        </a:p>
      </dgm:t>
    </dgm:pt>
    <dgm:pt modelId="{A2D6C282-8E7A-4E7B-99BF-5A10A3DE34D1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1-4/2019</a:t>
          </a:r>
        </a:p>
        <a:p>
          <a:r>
            <a:rPr lang="fi-FI" sz="1600" dirty="0">
              <a:solidFill>
                <a:schemeClr val="tx1"/>
              </a:solidFill>
            </a:rPr>
            <a:t>Kirjoitus- ja työryhmätyö jatkuvat</a:t>
          </a:r>
        </a:p>
        <a:p>
          <a:r>
            <a:rPr lang="fi-FI" sz="1600" dirty="0">
              <a:solidFill>
                <a:schemeClr val="tx1"/>
              </a:solidFill>
            </a:rPr>
            <a:t>AOL-</a:t>
          </a:r>
          <a:r>
            <a:rPr lang="fi-FI" sz="1600" dirty="0" err="1">
              <a:solidFill>
                <a:schemeClr val="tx1"/>
              </a:solidFill>
            </a:rPr>
            <a:t>seminari</a:t>
          </a:r>
          <a:r>
            <a:rPr lang="fi-FI" sz="1600" dirty="0">
              <a:solidFill>
                <a:schemeClr val="tx1"/>
              </a:solidFill>
            </a:rPr>
            <a:t> </a:t>
          </a:r>
        </a:p>
        <a:p>
          <a:r>
            <a:rPr lang="fi-FI" sz="1600" dirty="0">
              <a:solidFill>
                <a:schemeClr val="tx1"/>
              </a:solidFill>
            </a:rPr>
            <a:t>Perusteiden luonnos valmiiksi helmikuussa</a:t>
          </a:r>
        </a:p>
        <a:p>
          <a:r>
            <a:rPr lang="fi-FI" sz="1600" dirty="0">
              <a:solidFill>
                <a:schemeClr val="tx1"/>
              </a:solidFill>
            </a:rPr>
            <a:t>Lausunnot ja kommentointi</a:t>
          </a:r>
        </a:p>
      </dgm:t>
    </dgm:pt>
    <dgm:pt modelId="{D145F8BA-051F-486D-B650-F28F84D13F24}" type="parTrans" cxnId="{992821FE-2CCF-40A7-BE55-866CDDD700D1}">
      <dgm:prSet/>
      <dgm:spPr/>
      <dgm:t>
        <a:bodyPr/>
        <a:lstStyle/>
        <a:p>
          <a:endParaRPr lang="fi-FI"/>
        </a:p>
      </dgm:t>
    </dgm:pt>
    <dgm:pt modelId="{32A58FEE-FA92-4689-80DE-E6E28464E618}" type="sibTrans" cxnId="{992821FE-2CCF-40A7-BE55-866CDDD700D1}">
      <dgm:prSet/>
      <dgm:spPr/>
      <dgm:t>
        <a:bodyPr/>
        <a:lstStyle/>
        <a:p>
          <a:endParaRPr lang="fi-FI"/>
        </a:p>
      </dgm:t>
    </dgm:pt>
    <dgm:pt modelId="{1C5A1D29-DFA9-4154-877D-00969764E86A}">
      <dgm:prSet phldrT="[Teksti]" custT="1"/>
      <dgm:spPr/>
      <dgm:t>
        <a:bodyPr/>
        <a:lstStyle/>
        <a:p>
          <a:r>
            <a:rPr lang="fi-FI" sz="1600" b="1" dirty="0">
              <a:solidFill>
                <a:schemeClr val="tx1"/>
              </a:solidFill>
            </a:rPr>
            <a:t>5-7/2018</a:t>
          </a:r>
        </a:p>
        <a:p>
          <a:r>
            <a:rPr lang="fi-FI" sz="1600" dirty="0">
              <a:solidFill>
                <a:schemeClr val="tx1"/>
              </a:solidFill>
            </a:rPr>
            <a:t>LOPS-työn aloitus </a:t>
          </a:r>
          <a:r>
            <a:rPr lang="fi-FI" sz="1600" dirty="0" err="1">
              <a:solidFill>
                <a:schemeClr val="tx1"/>
              </a:solidFill>
            </a:rPr>
            <a:t>OPH:ssa</a:t>
          </a:r>
          <a:endParaRPr lang="fi-FI" sz="1600" dirty="0">
            <a:solidFill>
              <a:schemeClr val="tx1"/>
            </a:solidFill>
          </a:endParaRPr>
        </a:p>
      </dgm:t>
    </dgm:pt>
    <dgm:pt modelId="{6874F1ED-8B0D-4FF1-A4D5-668DE23EF978}" type="parTrans" cxnId="{FFD108D3-02AE-43B6-BFB4-D218A3DE15A7}">
      <dgm:prSet/>
      <dgm:spPr/>
      <dgm:t>
        <a:bodyPr/>
        <a:lstStyle/>
        <a:p>
          <a:endParaRPr lang="fi-FI"/>
        </a:p>
      </dgm:t>
    </dgm:pt>
    <dgm:pt modelId="{CDA53EBD-27B2-402C-AC15-75AD0944D4B7}" type="sibTrans" cxnId="{FFD108D3-02AE-43B6-BFB4-D218A3DE15A7}">
      <dgm:prSet/>
      <dgm:spPr/>
      <dgm:t>
        <a:bodyPr/>
        <a:lstStyle/>
        <a:p>
          <a:endParaRPr lang="fi-FI"/>
        </a:p>
      </dgm:t>
    </dgm:pt>
    <dgm:pt modelId="{057CF5A5-559D-427D-BF3C-0B8116631A6E}" type="pres">
      <dgm:prSet presAssocID="{CB7DCDE2-D5B9-4CCB-8875-D83431690C85}" presName="diagram" presStyleCnt="0">
        <dgm:presLayoutVars>
          <dgm:dir/>
          <dgm:resizeHandles val="exact"/>
        </dgm:presLayoutVars>
      </dgm:prSet>
      <dgm:spPr/>
    </dgm:pt>
    <dgm:pt modelId="{3A5F9D83-55CB-4BD0-81B1-F3F857659148}" type="pres">
      <dgm:prSet presAssocID="{1C5A1D29-DFA9-4154-877D-00969764E86A}" presName="node" presStyleLbl="node1" presStyleIdx="0" presStyleCnt="12" custScaleX="138298" custScaleY="324183" custLinFactNeighborX="-81978" custLinFactNeighborY="-23983">
        <dgm:presLayoutVars>
          <dgm:bulletEnabled val="1"/>
        </dgm:presLayoutVars>
      </dgm:prSet>
      <dgm:spPr/>
    </dgm:pt>
    <dgm:pt modelId="{9DFBCD9A-3CEC-437E-B507-ED1DB8DC3C53}" type="pres">
      <dgm:prSet presAssocID="{CDA53EBD-27B2-402C-AC15-75AD0944D4B7}" presName="sibTrans" presStyleLbl="sibTrans2D1" presStyleIdx="0" presStyleCnt="11"/>
      <dgm:spPr/>
    </dgm:pt>
    <dgm:pt modelId="{AE490D67-3E27-471F-9E85-9684A157A701}" type="pres">
      <dgm:prSet presAssocID="{CDA53EBD-27B2-402C-AC15-75AD0944D4B7}" presName="connectorText" presStyleLbl="sibTrans2D1" presStyleIdx="0" presStyleCnt="11"/>
      <dgm:spPr/>
    </dgm:pt>
    <dgm:pt modelId="{63C9EFFB-CAA0-42EC-AE5D-2DF72D417DD7}" type="pres">
      <dgm:prSet presAssocID="{AF17EEBC-7A24-49BD-ABEF-9DBFF42D14E5}" presName="node" presStyleLbl="node1" presStyleIdx="1" presStyleCnt="12" custScaleX="224528" custScaleY="436443" custLinFactNeighborX="-62372" custLinFactNeighborY="-17965">
        <dgm:presLayoutVars>
          <dgm:bulletEnabled val="1"/>
        </dgm:presLayoutVars>
      </dgm:prSet>
      <dgm:spPr/>
    </dgm:pt>
    <dgm:pt modelId="{E8DCDC44-0BC7-4BA9-B824-2AF0A107A99F}" type="pres">
      <dgm:prSet presAssocID="{90367C2F-26BD-4D1D-A3AB-18BE70CBE79F}" presName="sibTrans" presStyleLbl="sibTrans2D1" presStyleIdx="1" presStyleCnt="11"/>
      <dgm:spPr/>
    </dgm:pt>
    <dgm:pt modelId="{E9568CEA-1283-4F46-AB9F-BD210DC88EC3}" type="pres">
      <dgm:prSet presAssocID="{90367C2F-26BD-4D1D-A3AB-18BE70CBE79F}" presName="connectorText" presStyleLbl="sibTrans2D1" presStyleIdx="1" presStyleCnt="11"/>
      <dgm:spPr/>
    </dgm:pt>
    <dgm:pt modelId="{CE542746-4B06-4C9C-9F19-EBBE8F9297DD}" type="pres">
      <dgm:prSet presAssocID="{E332599E-24FB-41A3-81D5-364FC9F9B39A}" presName="node" presStyleLbl="node1" presStyleIdx="2" presStyleCnt="12" custScaleX="235037" custScaleY="552228" custLinFactNeighborX="-49865" custLinFactNeighborY="3177">
        <dgm:presLayoutVars>
          <dgm:bulletEnabled val="1"/>
        </dgm:presLayoutVars>
      </dgm:prSet>
      <dgm:spPr/>
    </dgm:pt>
    <dgm:pt modelId="{C360BA92-D431-4913-B7F1-32F9897A052F}" type="pres">
      <dgm:prSet presAssocID="{E92C71E1-B899-4F85-91A2-E721CFB9E6ED}" presName="sibTrans" presStyleLbl="sibTrans2D1" presStyleIdx="2" presStyleCnt="11"/>
      <dgm:spPr/>
    </dgm:pt>
    <dgm:pt modelId="{01CF2378-FCF5-4C28-BB4A-4C5DA4F636B3}" type="pres">
      <dgm:prSet presAssocID="{E92C71E1-B899-4F85-91A2-E721CFB9E6ED}" presName="connectorText" presStyleLbl="sibTrans2D1" presStyleIdx="2" presStyleCnt="11"/>
      <dgm:spPr/>
    </dgm:pt>
    <dgm:pt modelId="{286C9E4A-3D5E-4631-93F5-5D752035B0F2}" type="pres">
      <dgm:prSet presAssocID="{18C8CBC4-4712-4E9C-8D0F-B83D351016D7}" presName="node" presStyleLbl="node1" presStyleIdx="3" presStyleCnt="12" custScaleX="173675" custScaleY="508768" custLinFactNeighborX="-31848" custLinFactNeighborY="-8326">
        <dgm:presLayoutVars>
          <dgm:bulletEnabled val="1"/>
        </dgm:presLayoutVars>
      </dgm:prSet>
      <dgm:spPr/>
    </dgm:pt>
    <dgm:pt modelId="{A48A69F8-CFB3-4883-8D3B-4D7913BDE981}" type="pres">
      <dgm:prSet presAssocID="{64D96500-6ED8-4FED-9370-94D540C234F1}" presName="sibTrans" presStyleLbl="sibTrans2D1" presStyleIdx="3" presStyleCnt="11"/>
      <dgm:spPr/>
    </dgm:pt>
    <dgm:pt modelId="{5517EF44-8336-4D93-B497-2770D3F6BC09}" type="pres">
      <dgm:prSet presAssocID="{64D96500-6ED8-4FED-9370-94D540C234F1}" presName="connectorText" presStyleLbl="sibTrans2D1" presStyleIdx="3" presStyleCnt="11"/>
      <dgm:spPr/>
    </dgm:pt>
    <dgm:pt modelId="{2F6E70D8-3377-4972-8602-5676E402E827}" type="pres">
      <dgm:prSet presAssocID="{800FB883-EBAC-4C42-9A06-19E50A613D5C}" presName="node" presStyleLbl="node1" presStyleIdx="4" presStyleCnt="12" custScaleX="222109" custScaleY="476858" custLinFactNeighborX="-13350" custLinFactNeighborY="3177">
        <dgm:presLayoutVars>
          <dgm:bulletEnabled val="1"/>
        </dgm:presLayoutVars>
      </dgm:prSet>
      <dgm:spPr/>
    </dgm:pt>
    <dgm:pt modelId="{65E943AA-7A3D-4254-992A-6F85BBC99CF4}" type="pres">
      <dgm:prSet presAssocID="{92403C53-3EC2-484E-84AA-1CBA8790F5D2}" presName="sibTrans" presStyleLbl="sibTrans2D1" presStyleIdx="4" presStyleCnt="11"/>
      <dgm:spPr/>
    </dgm:pt>
    <dgm:pt modelId="{E2CBFA72-2916-4623-BB7A-AEFF9467116F}" type="pres">
      <dgm:prSet presAssocID="{92403C53-3EC2-484E-84AA-1CBA8790F5D2}" presName="connectorText" presStyleLbl="sibTrans2D1" presStyleIdx="4" presStyleCnt="11"/>
      <dgm:spPr/>
    </dgm:pt>
    <dgm:pt modelId="{127F0681-E74F-43CB-A7D0-40DB2AE14674}" type="pres">
      <dgm:prSet presAssocID="{77EF20E9-644D-46C2-8318-622600411788}" presName="node" presStyleLbl="node1" presStyleIdx="5" presStyleCnt="12" custScaleX="190769" custScaleY="506478" custLinFactX="100000" custLinFactNeighborX="130165" custLinFactNeighborY="-46100">
        <dgm:presLayoutVars>
          <dgm:bulletEnabled val="1"/>
        </dgm:presLayoutVars>
      </dgm:prSet>
      <dgm:spPr/>
    </dgm:pt>
    <dgm:pt modelId="{9C02C8BA-B509-455B-BD39-10FC602F3A47}" type="pres">
      <dgm:prSet presAssocID="{D473449C-C63D-4C9D-9FBA-69AC8C88D0D5}" presName="sibTrans" presStyleLbl="sibTrans2D1" presStyleIdx="5" presStyleCnt="11" custAng="21366811"/>
      <dgm:spPr/>
    </dgm:pt>
    <dgm:pt modelId="{A167CD48-C673-4640-98C1-974E599E9521}" type="pres">
      <dgm:prSet presAssocID="{D473449C-C63D-4C9D-9FBA-69AC8C88D0D5}" presName="connectorText" presStyleLbl="sibTrans2D1" presStyleIdx="5" presStyleCnt="11"/>
      <dgm:spPr/>
    </dgm:pt>
    <dgm:pt modelId="{A509A6BB-D0E8-442B-817F-799B8F3E6E72}" type="pres">
      <dgm:prSet presAssocID="{A2D6C282-8E7A-4E7B-99BF-5A10A3DE34D1}" presName="node" presStyleLbl="node1" presStyleIdx="6" presStyleCnt="12" custScaleX="230419" custScaleY="584012" custLinFactNeighborX="15717" custLinFactNeighborY="-18942">
        <dgm:presLayoutVars>
          <dgm:bulletEnabled val="1"/>
        </dgm:presLayoutVars>
      </dgm:prSet>
      <dgm:spPr/>
    </dgm:pt>
    <dgm:pt modelId="{72ABC3C5-8AEF-476A-B2FC-B65CCA5A10CF}" type="pres">
      <dgm:prSet presAssocID="{32A58FEE-FA92-4689-80DE-E6E28464E618}" presName="sibTrans" presStyleLbl="sibTrans2D1" presStyleIdx="6" presStyleCnt="11" custLinFactNeighborX="-24486" custLinFactNeighborY="-10657"/>
      <dgm:spPr/>
    </dgm:pt>
    <dgm:pt modelId="{110512EB-FEC1-4B88-A588-825AAC43CDE5}" type="pres">
      <dgm:prSet presAssocID="{32A58FEE-FA92-4689-80DE-E6E28464E618}" presName="connectorText" presStyleLbl="sibTrans2D1" presStyleIdx="6" presStyleCnt="11"/>
      <dgm:spPr/>
    </dgm:pt>
    <dgm:pt modelId="{22DE26CE-96E3-45BD-92A2-4E5D8A06AF9C}" type="pres">
      <dgm:prSet presAssocID="{12FA5F3F-7550-49BD-92E6-21EC91DD01AF}" presName="node" presStyleLbl="node1" presStyleIdx="7" presStyleCnt="12" custScaleX="279248" custScaleY="537134" custLinFactNeighborX="-16127" custLinFactNeighborY="3835">
        <dgm:presLayoutVars>
          <dgm:bulletEnabled val="1"/>
        </dgm:presLayoutVars>
      </dgm:prSet>
      <dgm:spPr/>
    </dgm:pt>
    <dgm:pt modelId="{5745EE35-9E24-4304-A65D-14663336DCEE}" type="pres">
      <dgm:prSet presAssocID="{00766BDD-E2EA-493A-B00E-6A2046A50EAC}" presName="sibTrans" presStyleLbl="sibTrans2D1" presStyleIdx="7" presStyleCnt="11" custLinFactNeighborX="-21050" custLinFactNeighborY="-22244"/>
      <dgm:spPr/>
    </dgm:pt>
    <dgm:pt modelId="{52BFE559-E752-46DC-BCF3-A49A4DD74D13}" type="pres">
      <dgm:prSet presAssocID="{00766BDD-E2EA-493A-B00E-6A2046A50EAC}" presName="connectorText" presStyleLbl="sibTrans2D1" presStyleIdx="7" presStyleCnt="11"/>
      <dgm:spPr/>
    </dgm:pt>
    <dgm:pt modelId="{FE5801AC-20A2-43FF-BE1F-5BAF770D153C}" type="pres">
      <dgm:prSet presAssocID="{35FBEA2C-7310-4839-821C-EC1D7656D880}" presName="node" presStyleLbl="node1" presStyleIdx="8" presStyleCnt="12" custScaleX="213321" custScaleY="466040" custLinFactNeighborX="-13264" custLinFactNeighborY="-27959">
        <dgm:presLayoutVars>
          <dgm:bulletEnabled val="1"/>
        </dgm:presLayoutVars>
      </dgm:prSet>
      <dgm:spPr/>
    </dgm:pt>
    <dgm:pt modelId="{771494D0-54D9-4B26-9DF8-E708BE0AA79B}" type="pres">
      <dgm:prSet presAssocID="{912988AC-B285-4F51-A043-2C6E7AAB0421}" presName="sibTrans" presStyleLbl="sibTrans2D1" presStyleIdx="8" presStyleCnt="11" custAng="74414" custLinFactNeighborX="-30978" custLinFactNeighborY="-19536"/>
      <dgm:spPr/>
    </dgm:pt>
    <dgm:pt modelId="{7E6D0B3F-1B1B-481C-8710-6AA956657276}" type="pres">
      <dgm:prSet presAssocID="{912988AC-B285-4F51-A043-2C6E7AAB0421}" presName="connectorText" presStyleLbl="sibTrans2D1" presStyleIdx="8" presStyleCnt="11"/>
      <dgm:spPr/>
    </dgm:pt>
    <dgm:pt modelId="{4226AE16-A9FB-441E-83D3-416CA9AFCD63}" type="pres">
      <dgm:prSet presAssocID="{851EC658-81DC-4AE5-9A58-A8224E6B26B4}" presName="node" presStyleLbl="node1" presStyleIdx="9" presStyleCnt="12" custScaleX="208156" custScaleY="417830" custLinFactNeighborX="-12561" custLinFactNeighborY="-20168">
        <dgm:presLayoutVars>
          <dgm:bulletEnabled val="1"/>
        </dgm:presLayoutVars>
      </dgm:prSet>
      <dgm:spPr/>
    </dgm:pt>
    <dgm:pt modelId="{8846FFF4-CC8D-4DFC-AF46-788BC9883F1A}" type="pres">
      <dgm:prSet presAssocID="{E601D25C-5BEE-45F9-8537-50B4F5E98DE7}" presName="sibTrans" presStyleLbl="sibTrans2D1" presStyleIdx="9" presStyleCnt="11" custAng="21441052" custLinFactNeighborX="-44312" custLinFactNeighborY="-26613"/>
      <dgm:spPr/>
    </dgm:pt>
    <dgm:pt modelId="{480BE14C-B46E-47D3-AB82-334DF9617AFA}" type="pres">
      <dgm:prSet presAssocID="{E601D25C-5BEE-45F9-8537-50B4F5E98DE7}" presName="connectorText" presStyleLbl="sibTrans2D1" presStyleIdx="9" presStyleCnt="11"/>
      <dgm:spPr/>
    </dgm:pt>
    <dgm:pt modelId="{B1A279B6-33C5-4F61-9E37-D1F9C48BDFAC}" type="pres">
      <dgm:prSet presAssocID="{486464B1-D936-4E6E-9B6D-8AAD1BD116B3}" presName="node" presStyleLbl="node1" presStyleIdx="10" presStyleCnt="12" custScaleX="189486" custScaleY="396817" custLinFactNeighborX="-17045" custLinFactNeighborY="-11855">
        <dgm:presLayoutVars>
          <dgm:bulletEnabled val="1"/>
        </dgm:presLayoutVars>
      </dgm:prSet>
      <dgm:spPr/>
    </dgm:pt>
    <dgm:pt modelId="{A046BB4A-460B-48C9-8DCB-9A9178C38CBA}" type="pres">
      <dgm:prSet presAssocID="{AD900117-4F11-4AA4-BB7E-D2AD1DEC5035}" presName="sibTrans" presStyleLbl="sibTrans2D1" presStyleIdx="10" presStyleCnt="11" custAng="198044" custLinFactNeighborX="-54396" custLinFactNeighborY="-21864"/>
      <dgm:spPr/>
    </dgm:pt>
    <dgm:pt modelId="{138A2741-9C4D-4F6D-81F4-1FBB9B7AE11E}" type="pres">
      <dgm:prSet presAssocID="{AD900117-4F11-4AA4-BB7E-D2AD1DEC5035}" presName="connectorText" presStyleLbl="sibTrans2D1" presStyleIdx="10" presStyleCnt="11"/>
      <dgm:spPr/>
    </dgm:pt>
    <dgm:pt modelId="{45820829-20C1-4E22-84A9-0E8ABF04ACB9}" type="pres">
      <dgm:prSet presAssocID="{57A0AE05-91CB-46CA-B03C-6E7483568D07}" presName="node" presStyleLbl="node1" presStyleIdx="11" presStyleCnt="12" custScaleX="155087" custScaleY="291386" custLinFactX="-146763" custLinFactNeighborX="-200000" custLinFactNeighborY="-27105">
        <dgm:presLayoutVars>
          <dgm:bulletEnabled val="1"/>
        </dgm:presLayoutVars>
      </dgm:prSet>
      <dgm:spPr/>
    </dgm:pt>
  </dgm:ptLst>
  <dgm:cxnLst>
    <dgm:cxn modelId="{8C565503-2E6D-4C6A-9334-0D462EE514BE}" srcId="{CB7DCDE2-D5B9-4CCB-8875-D83431690C85}" destId="{486464B1-D936-4E6E-9B6D-8AAD1BD116B3}" srcOrd="10" destOrd="0" parTransId="{AFD677A4-C8A4-42A0-B538-D0DCC3F825F3}" sibTransId="{AD900117-4F11-4AA4-BB7E-D2AD1DEC5035}"/>
    <dgm:cxn modelId="{559ED509-C080-4BBE-9387-7E83296ED685}" type="presOf" srcId="{E92C71E1-B899-4F85-91A2-E721CFB9E6ED}" destId="{01CF2378-FCF5-4C28-BB4A-4C5DA4F636B3}" srcOrd="1" destOrd="0" presId="urn:microsoft.com/office/officeart/2005/8/layout/process5"/>
    <dgm:cxn modelId="{77793E0A-4E1E-4904-8E4B-A79708A6B82E}" type="presOf" srcId="{E332599E-24FB-41A3-81D5-364FC9F9B39A}" destId="{CE542746-4B06-4C9C-9F19-EBBE8F9297DD}" srcOrd="0" destOrd="0" presId="urn:microsoft.com/office/officeart/2005/8/layout/process5"/>
    <dgm:cxn modelId="{43F1BC0E-B65F-47DB-92CB-D2FD3BDA7117}" srcId="{CB7DCDE2-D5B9-4CCB-8875-D83431690C85}" destId="{57A0AE05-91CB-46CA-B03C-6E7483568D07}" srcOrd="11" destOrd="0" parTransId="{B6AE328D-D243-4166-B609-B32A59AC5EB2}" sibTransId="{F3E59340-2329-47D1-957F-E9245F4F8C97}"/>
    <dgm:cxn modelId="{51ACEB10-25C6-4778-8B4A-42DD090E6FA1}" type="presOf" srcId="{800FB883-EBAC-4C42-9A06-19E50A613D5C}" destId="{2F6E70D8-3377-4972-8602-5676E402E827}" srcOrd="0" destOrd="0" presId="urn:microsoft.com/office/officeart/2005/8/layout/process5"/>
    <dgm:cxn modelId="{901B5114-FF60-415D-9E27-5FA694DB8FD4}" srcId="{CB7DCDE2-D5B9-4CCB-8875-D83431690C85}" destId="{851EC658-81DC-4AE5-9A58-A8224E6B26B4}" srcOrd="9" destOrd="0" parTransId="{54343746-37C3-4F45-8A77-D6539CEE1736}" sibTransId="{E601D25C-5BEE-45F9-8537-50B4F5E98DE7}"/>
    <dgm:cxn modelId="{BD6A0526-5816-474A-8719-14986CE13A2B}" type="presOf" srcId="{486464B1-D936-4E6E-9B6D-8AAD1BD116B3}" destId="{B1A279B6-33C5-4F61-9E37-D1F9C48BDFAC}" srcOrd="0" destOrd="0" presId="urn:microsoft.com/office/officeart/2005/8/layout/process5"/>
    <dgm:cxn modelId="{6198972B-3336-42B3-98C0-F298E1BC0E80}" type="presOf" srcId="{64D96500-6ED8-4FED-9370-94D540C234F1}" destId="{5517EF44-8336-4D93-B497-2770D3F6BC09}" srcOrd="1" destOrd="0" presId="urn:microsoft.com/office/officeart/2005/8/layout/process5"/>
    <dgm:cxn modelId="{A92EE833-F208-4C3C-B967-928891E9AF4E}" srcId="{CB7DCDE2-D5B9-4CCB-8875-D83431690C85}" destId="{35FBEA2C-7310-4839-821C-EC1D7656D880}" srcOrd="8" destOrd="0" parTransId="{645EA2C7-8002-46E7-9C40-D2EF3F74ED31}" sibTransId="{912988AC-B285-4F51-A043-2C6E7AAB0421}"/>
    <dgm:cxn modelId="{28D88A68-8536-45D3-81C6-69C08BF9F1A2}" type="presOf" srcId="{32A58FEE-FA92-4689-80DE-E6E28464E618}" destId="{110512EB-FEC1-4B88-A588-825AAC43CDE5}" srcOrd="1" destOrd="0" presId="urn:microsoft.com/office/officeart/2005/8/layout/process5"/>
    <dgm:cxn modelId="{4D2CB84A-8A73-4F05-9A57-795621FB75CD}" type="presOf" srcId="{AD900117-4F11-4AA4-BB7E-D2AD1DEC5035}" destId="{A046BB4A-460B-48C9-8DCB-9A9178C38CBA}" srcOrd="0" destOrd="0" presId="urn:microsoft.com/office/officeart/2005/8/layout/process5"/>
    <dgm:cxn modelId="{CDB6F96A-4F8B-4B62-93FA-C51672514409}" type="presOf" srcId="{851EC658-81DC-4AE5-9A58-A8224E6B26B4}" destId="{4226AE16-A9FB-441E-83D3-416CA9AFCD63}" srcOrd="0" destOrd="0" presId="urn:microsoft.com/office/officeart/2005/8/layout/process5"/>
    <dgm:cxn modelId="{CEA0866F-CF5A-4C8A-82C7-9D19C003C1D2}" type="presOf" srcId="{90367C2F-26BD-4D1D-A3AB-18BE70CBE79F}" destId="{E8DCDC44-0BC7-4BA9-B824-2AF0A107A99F}" srcOrd="0" destOrd="0" presId="urn:microsoft.com/office/officeart/2005/8/layout/process5"/>
    <dgm:cxn modelId="{E7DA9153-35DF-4A8F-81A2-5BB734D04B1D}" type="presOf" srcId="{AD900117-4F11-4AA4-BB7E-D2AD1DEC5035}" destId="{138A2741-9C4D-4F6D-81F4-1FBB9B7AE11E}" srcOrd="1" destOrd="0" presId="urn:microsoft.com/office/officeart/2005/8/layout/process5"/>
    <dgm:cxn modelId="{3A9DE354-1845-4332-9931-E09B7B752C61}" type="presOf" srcId="{AF17EEBC-7A24-49BD-ABEF-9DBFF42D14E5}" destId="{63C9EFFB-CAA0-42EC-AE5D-2DF72D417DD7}" srcOrd="0" destOrd="0" presId="urn:microsoft.com/office/officeart/2005/8/layout/process5"/>
    <dgm:cxn modelId="{0515BE78-BA76-4EC9-8AC6-C6A6456C152C}" srcId="{CB7DCDE2-D5B9-4CCB-8875-D83431690C85}" destId="{AF17EEBC-7A24-49BD-ABEF-9DBFF42D14E5}" srcOrd="1" destOrd="0" parTransId="{3CFFCE8E-45E2-4323-8806-5F9F6C98B563}" sibTransId="{90367C2F-26BD-4D1D-A3AB-18BE70CBE79F}"/>
    <dgm:cxn modelId="{0391A35A-2169-487B-91A3-51F124A4C0C8}" type="presOf" srcId="{92403C53-3EC2-484E-84AA-1CBA8790F5D2}" destId="{E2CBFA72-2916-4623-BB7A-AEFF9467116F}" srcOrd="1" destOrd="0" presId="urn:microsoft.com/office/officeart/2005/8/layout/process5"/>
    <dgm:cxn modelId="{EF4B497E-2B7C-4F14-81BE-BA3CECAA2B2E}" type="presOf" srcId="{E92C71E1-B899-4F85-91A2-E721CFB9E6ED}" destId="{C360BA92-D431-4913-B7F1-32F9897A052F}" srcOrd="0" destOrd="0" presId="urn:microsoft.com/office/officeart/2005/8/layout/process5"/>
    <dgm:cxn modelId="{7ACC6B7E-3B9A-4343-BE1E-F7D88E83FA05}" type="presOf" srcId="{1C5A1D29-DFA9-4154-877D-00969764E86A}" destId="{3A5F9D83-55CB-4BD0-81B1-F3F857659148}" srcOrd="0" destOrd="0" presId="urn:microsoft.com/office/officeart/2005/8/layout/process5"/>
    <dgm:cxn modelId="{8706F47F-F87B-436B-8820-01773EF0C000}" type="presOf" srcId="{35FBEA2C-7310-4839-821C-EC1D7656D880}" destId="{FE5801AC-20A2-43FF-BE1F-5BAF770D153C}" srcOrd="0" destOrd="0" presId="urn:microsoft.com/office/officeart/2005/8/layout/process5"/>
    <dgm:cxn modelId="{766C4684-1710-44E2-A1C7-508836EDBE1D}" type="presOf" srcId="{90367C2F-26BD-4D1D-A3AB-18BE70CBE79F}" destId="{E9568CEA-1283-4F46-AB9F-BD210DC88EC3}" srcOrd="1" destOrd="0" presId="urn:microsoft.com/office/officeart/2005/8/layout/process5"/>
    <dgm:cxn modelId="{D68B5084-B818-495D-BCA5-0DCE5C8868E1}" type="presOf" srcId="{D473449C-C63D-4C9D-9FBA-69AC8C88D0D5}" destId="{9C02C8BA-B509-455B-BD39-10FC602F3A47}" srcOrd="0" destOrd="0" presId="urn:microsoft.com/office/officeart/2005/8/layout/process5"/>
    <dgm:cxn modelId="{50168F91-4774-4CB8-9204-A30031553F42}" type="presOf" srcId="{64D96500-6ED8-4FED-9370-94D540C234F1}" destId="{A48A69F8-CFB3-4883-8D3B-4D7913BDE981}" srcOrd="0" destOrd="0" presId="urn:microsoft.com/office/officeart/2005/8/layout/process5"/>
    <dgm:cxn modelId="{C4F7E698-5DB2-4CAA-96F1-B148BBEB6408}" type="presOf" srcId="{12FA5F3F-7550-49BD-92E6-21EC91DD01AF}" destId="{22DE26CE-96E3-45BD-92A2-4E5D8A06AF9C}" srcOrd="0" destOrd="0" presId="urn:microsoft.com/office/officeart/2005/8/layout/process5"/>
    <dgm:cxn modelId="{5E16C2A1-8700-46DD-B841-7C29DA6C0CD9}" type="presOf" srcId="{CDA53EBD-27B2-402C-AC15-75AD0944D4B7}" destId="{AE490D67-3E27-471F-9E85-9684A157A701}" srcOrd="1" destOrd="0" presId="urn:microsoft.com/office/officeart/2005/8/layout/process5"/>
    <dgm:cxn modelId="{2637C8A2-FE36-4B5A-8A9F-D8DE24284AB7}" type="presOf" srcId="{92403C53-3EC2-484E-84AA-1CBA8790F5D2}" destId="{65E943AA-7A3D-4254-992A-6F85BBC99CF4}" srcOrd="0" destOrd="0" presId="urn:microsoft.com/office/officeart/2005/8/layout/process5"/>
    <dgm:cxn modelId="{B3EA2AA7-6DCE-46B7-95E5-1C4B7BFF64E7}" type="presOf" srcId="{CB7DCDE2-D5B9-4CCB-8875-D83431690C85}" destId="{057CF5A5-559D-427D-BF3C-0B8116631A6E}" srcOrd="0" destOrd="0" presId="urn:microsoft.com/office/officeart/2005/8/layout/process5"/>
    <dgm:cxn modelId="{78CEE1A7-F63F-4BF0-9D10-A37B449FBA4D}" type="presOf" srcId="{A2D6C282-8E7A-4E7B-99BF-5A10A3DE34D1}" destId="{A509A6BB-D0E8-442B-817F-799B8F3E6E72}" srcOrd="0" destOrd="0" presId="urn:microsoft.com/office/officeart/2005/8/layout/process5"/>
    <dgm:cxn modelId="{2642CBB1-9CD8-4143-A4FE-1A3B16BC0928}" type="presOf" srcId="{E601D25C-5BEE-45F9-8537-50B4F5E98DE7}" destId="{8846FFF4-CC8D-4DFC-AF46-788BC9883F1A}" srcOrd="0" destOrd="0" presId="urn:microsoft.com/office/officeart/2005/8/layout/process5"/>
    <dgm:cxn modelId="{A3D5CDB1-4A6A-455A-86EB-D1E747482D8D}" type="presOf" srcId="{32A58FEE-FA92-4689-80DE-E6E28464E618}" destId="{72ABC3C5-8AEF-476A-B2FC-B65CCA5A10CF}" srcOrd="0" destOrd="0" presId="urn:microsoft.com/office/officeart/2005/8/layout/process5"/>
    <dgm:cxn modelId="{13F8A5B5-597F-4FFC-9060-C8E9A8A825B3}" type="presOf" srcId="{E601D25C-5BEE-45F9-8537-50B4F5E98DE7}" destId="{480BE14C-B46E-47D3-AB82-334DF9617AFA}" srcOrd="1" destOrd="0" presId="urn:microsoft.com/office/officeart/2005/8/layout/process5"/>
    <dgm:cxn modelId="{5C91C7CA-288E-42A5-AA92-4E8B714E7797}" type="presOf" srcId="{77EF20E9-644D-46C2-8318-622600411788}" destId="{127F0681-E74F-43CB-A7D0-40DB2AE14674}" srcOrd="0" destOrd="0" presId="urn:microsoft.com/office/officeart/2005/8/layout/process5"/>
    <dgm:cxn modelId="{A57C8DCD-A025-490E-AE40-74969B88A9DE}" type="presOf" srcId="{18C8CBC4-4712-4E9C-8D0F-B83D351016D7}" destId="{286C9E4A-3D5E-4631-93F5-5D752035B0F2}" srcOrd="0" destOrd="0" presId="urn:microsoft.com/office/officeart/2005/8/layout/process5"/>
    <dgm:cxn modelId="{787E71CE-E06F-4C2E-80AC-260DB2F62B6F}" type="presOf" srcId="{57A0AE05-91CB-46CA-B03C-6E7483568D07}" destId="{45820829-20C1-4E22-84A9-0E8ABF04ACB9}" srcOrd="0" destOrd="0" presId="urn:microsoft.com/office/officeart/2005/8/layout/process5"/>
    <dgm:cxn modelId="{FFD108D3-02AE-43B6-BFB4-D218A3DE15A7}" srcId="{CB7DCDE2-D5B9-4CCB-8875-D83431690C85}" destId="{1C5A1D29-DFA9-4154-877D-00969764E86A}" srcOrd="0" destOrd="0" parTransId="{6874F1ED-8B0D-4FF1-A4D5-668DE23EF978}" sibTransId="{CDA53EBD-27B2-402C-AC15-75AD0944D4B7}"/>
    <dgm:cxn modelId="{78CB74D5-DEE3-4973-AE54-4B695F8B82BB}" srcId="{CB7DCDE2-D5B9-4CCB-8875-D83431690C85}" destId="{E332599E-24FB-41A3-81D5-364FC9F9B39A}" srcOrd="2" destOrd="0" parTransId="{E69D1692-160C-48A7-82C3-59B770D0EBC5}" sibTransId="{E92C71E1-B899-4F85-91A2-E721CFB9E6ED}"/>
    <dgm:cxn modelId="{25E59DE5-59ED-48A2-AF26-E1653850AA39}" type="presOf" srcId="{00766BDD-E2EA-493A-B00E-6A2046A50EAC}" destId="{52BFE559-E752-46DC-BCF3-A49A4DD74D13}" srcOrd="1" destOrd="0" presId="urn:microsoft.com/office/officeart/2005/8/layout/process5"/>
    <dgm:cxn modelId="{826669E7-E0BA-49D6-A849-9F452B860EB7}" srcId="{CB7DCDE2-D5B9-4CCB-8875-D83431690C85}" destId="{77EF20E9-644D-46C2-8318-622600411788}" srcOrd="5" destOrd="0" parTransId="{A4A8A069-B400-4CC9-97D7-A044469B7FDB}" sibTransId="{D473449C-C63D-4C9D-9FBA-69AC8C88D0D5}"/>
    <dgm:cxn modelId="{82124DE8-CB4B-4411-9457-CF8AB119B787}" type="presOf" srcId="{CDA53EBD-27B2-402C-AC15-75AD0944D4B7}" destId="{9DFBCD9A-3CEC-437E-B507-ED1DB8DC3C53}" srcOrd="0" destOrd="0" presId="urn:microsoft.com/office/officeart/2005/8/layout/process5"/>
    <dgm:cxn modelId="{3C42E7EB-13F1-4C83-999B-A13F16490317}" srcId="{CB7DCDE2-D5B9-4CCB-8875-D83431690C85}" destId="{18C8CBC4-4712-4E9C-8D0F-B83D351016D7}" srcOrd="3" destOrd="0" parTransId="{C51D821A-BB6F-45F3-B4AF-1A661DF61E5A}" sibTransId="{64D96500-6ED8-4FED-9370-94D540C234F1}"/>
    <dgm:cxn modelId="{8BF4B8F0-26F8-4D29-9151-EAE0CB7DFF5A}" srcId="{CB7DCDE2-D5B9-4CCB-8875-D83431690C85}" destId="{800FB883-EBAC-4C42-9A06-19E50A613D5C}" srcOrd="4" destOrd="0" parTransId="{8FB7668A-83F1-4227-8C53-1A7C1B3DE2D3}" sibTransId="{92403C53-3EC2-484E-84AA-1CBA8790F5D2}"/>
    <dgm:cxn modelId="{63B9B6F4-99A9-4D58-AEE8-6D8F3BBC3213}" type="presOf" srcId="{912988AC-B285-4F51-A043-2C6E7AAB0421}" destId="{771494D0-54D9-4B26-9DF8-E708BE0AA79B}" srcOrd="0" destOrd="0" presId="urn:microsoft.com/office/officeart/2005/8/layout/process5"/>
    <dgm:cxn modelId="{115468F5-8DEE-4E6E-A9F2-0DE8E407F42A}" type="presOf" srcId="{00766BDD-E2EA-493A-B00E-6A2046A50EAC}" destId="{5745EE35-9E24-4304-A65D-14663336DCEE}" srcOrd="0" destOrd="0" presId="urn:microsoft.com/office/officeart/2005/8/layout/process5"/>
    <dgm:cxn modelId="{446353F7-39E3-42C7-A4A1-957725DCFCEC}" type="presOf" srcId="{912988AC-B285-4F51-A043-2C6E7AAB0421}" destId="{7E6D0B3F-1B1B-481C-8710-6AA956657276}" srcOrd="1" destOrd="0" presId="urn:microsoft.com/office/officeart/2005/8/layout/process5"/>
    <dgm:cxn modelId="{004502F8-C735-4D2A-9A27-F7CCFA76EBFF}" type="presOf" srcId="{D473449C-C63D-4C9D-9FBA-69AC8C88D0D5}" destId="{A167CD48-C673-4640-98C1-974E599E9521}" srcOrd="1" destOrd="0" presId="urn:microsoft.com/office/officeart/2005/8/layout/process5"/>
    <dgm:cxn modelId="{FF596EFC-C0B0-417C-BF43-CA7A60941505}" srcId="{CB7DCDE2-D5B9-4CCB-8875-D83431690C85}" destId="{12FA5F3F-7550-49BD-92E6-21EC91DD01AF}" srcOrd="7" destOrd="0" parTransId="{98B48935-2763-4E70-94D6-DB287C750100}" sibTransId="{00766BDD-E2EA-493A-B00E-6A2046A50EAC}"/>
    <dgm:cxn modelId="{992821FE-2CCF-40A7-BE55-866CDDD700D1}" srcId="{CB7DCDE2-D5B9-4CCB-8875-D83431690C85}" destId="{A2D6C282-8E7A-4E7B-99BF-5A10A3DE34D1}" srcOrd="6" destOrd="0" parTransId="{D145F8BA-051F-486D-B650-F28F84D13F24}" sibTransId="{32A58FEE-FA92-4689-80DE-E6E28464E618}"/>
    <dgm:cxn modelId="{BD05E947-8485-406D-BB00-4F9AE0E03D3B}" type="presParOf" srcId="{057CF5A5-559D-427D-BF3C-0B8116631A6E}" destId="{3A5F9D83-55CB-4BD0-81B1-F3F857659148}" srcOrd="0" destOrd="0" presId="urn:microsoft.com/office/officeart/2005/8/layout/process5"/>
    <dgm:cxn modelId="{D57F4917-CF59-45D5-8503-1682C12461F4}" type="presParOf" srcId="{057CF5A5-559D-427D-BF3C-0B8116631A6E}" destId="{9DFBCD9A-3CEC-437E-B507-ED1DB8DC3C53}" srcOrd="1" destOrd="0" presId="urn:microsoft.com/office/officeart/2005/8/layout/process5"/>
    <dgm:cxn modelId="{F3B6AA99-AE3D-490D-B650-B90763F790A8}" type="presParOf" srcId="{9DFBCD9A-3CEC-437E-B507-ED1DB8DC3C53}" destId="{AE490D67-3E27-471F-9E85-9684A157A701}" srcOrd="0" destOrd="0" presId="urn:microsoft.com/office/officeart/2005/8/layout/process5"/>
    <dgm:cxn modelId="{A25365FB-69F5-473C-A5D7-9C45FEFC52BA}" type="presParOf" srcId="{057CF5A5-559D-427D-BF3C-0B8116631A6E}" destId="{63C9EFFB-CAA0-42EC-AE5D-2DF72D417DD7}" srcOrd="2" destOrd="0" presId="urn:microsoft.com/office/officeart/2005/8/layout/process5"/>
    <dgm:cxn modelId="{F7298E71-C34C-485C-9D1F-FE38D3B41D85}" type="presParOf" srcId="{057CF5A5-559D-427D-BF3C-0B8116631A6E}" destId="{E8DCDC44-0BC7-4BA9-B824-2AF0A107A99F}" srcOrd="3" destOrd="0" presId="urn:microsoft.com/office/officeart/2005/8/layout/process5"/>
    <dgm:cxn modelId="{E47B7F1C-CA5C-4BA4-9B57-753B65D737CB}" type="presParOf" srcId="{E8DCDC44-0BC7-4BA9-B824-2AF0A107A99F}" destId="{E9568CEA-1283-4F46-AB9F-BD210DC88EC3}" srcOrd="0" destOrd="0" presId="urn:microsoft.com/office/officeart/2005/8/layout/process5"/>
    <dgm:cxn modelId="{271A85F0-B9BB-4F36-8F68-4652FA85025C}" type="presParOf" srcId="{057CF5A5-559D-427D-BF3C-0B8116631A6E}" destId="{CE542746-4B06-4C9C-9F19-EBBE8F9297DD}" srcOrd="4" destOrd="0" presId="urn:microsoft.com/office/officeart/2005/8/layout/process5"/>
    <dgm:cxn modelId="{D01092A1-9381-40D8-AD32-4684FEC95221}" type="presParOf" srcId="{057CF5A5-559D-427D-BF3C-0B8116631A6E}" destId="{C360BA92-D431-4913-B7F1-32F9897A052F}" srcOrd="5" destOrd="0" presId="urn:microsoft.com/office/officeart/2005/8/layout/process5"/>
    <dgm:cxn modelId="{412C4B33-7479-42EC-A859-1A7E6AA818C6}" type="presParOf" srcId="{C360BA92-D431-4913-B7F1-32F9897A052F}" destId="{01CF2378-FCF5-4C28-BB4A-4C5DA4F636B3}" srcOrd="0" destOrd="0" presId="urn:microsoft.com/office/officeart/2005/8/layout/process5"/>
    <dgm:cxn modelId="{E7416118-2037-41D1-8FEB-DEF73C90479C}" type="presParOf" srcId="{057CF5A5-559D-427D-BF3C-0B8116631A6E}" destId="{286C9E4A-3D5E-4631-93F5-5D752035B0F2}" srcOrd="6" destOrd="0" presId="urn:microsoft.com/office/officeart/2005/8/layout/process5"/>
    <dgm:cxn modelId="{17676C24-EAEA-4D78-BD07-284A86756DD9}" type="presParOf" srcId="{057CF5A5-559D-427D-BF3C-0B8116631A6E}" destId="{A48A69F8-CFB3-4883-8D3B-4D7913BDE981}" srcOrd="7" destOrd="0" presId="urn:microsoft.com/office/officeart/2005/8/layout/process5"/>
    <dgm:cxn modelId="{EC1A7E20-5B2F-49DA-86E6-2C15AECF67FA}" type="presParOf" srcId="{A48A69F8-CFB3-4883-8D3B-4D7913BDE981}" destId="{5517EF44-8336-4D93-B497-2770D3F6BC09}" srcOrd="0" destOrd="0" presId="urn:microsoft.com/office/officeart/2005/8/layout/process5"/>
    <dgm:cxn modelId="{554DD00B-F42E-4FB9-BEE9-695B41034C65}" type="presParOf" srcId="{057CF5A5-559D-427D-BF3C-0B8116631A6E}" destId="{2F6E70D8-3377-4972-8602-5676E402E827}" srcOrd="8" destOrd="0" presId="urn:microsoft.com/office/officeart/2005/8/layout/process5"/>
    <dgm:cxn modelId="{9FCC4784-1EAB-4712-8763-7310C92C817A}" type="presParOf" srcId="{057CF5A5-559D-427D-BF3C-0B8116631A6E}" destId="{65E943AA-7A3D-4254-992A-6F85BBC99CF4}" srcOrd="9" destOrd="0" presId="urn:microsoft.com/office/officeart/2005/8/layout/process5"/>
    <dgm:cxn modelId="{0FE478C6-2A0E-481D-84BC-A8CC10B79124}" type="presParOf" srcId="{65E943AA-7A3D-4254-992A-6F85BBC99CF4}" destId="{E2CBFA72-2916-4623-BB7A-AEFF9467116F}" srcOrd="0" destOrd="0" presId="urn:microsoft.com/office/officeart/2005/8/layout/process5"/>
    <dgm:cxn modelId="{69F36C4D-883E-4283-BC22-ED89C4C4D7E0}" type="presParOf" srcId="{057CF5A5-559D-427D-BF3C-0B8116631A6E}" destId="{127F0681-E74F-43CB-A7D0-40DB2AE14674}" srcOrd="10" destOrd="0" presId="urn:microsoft.com/office/officeart/2005/8/layout/process5"/>
    <dgm:cxn modelId="{09F1800B-6D20-4032-BAEC-FDF6F822EEAC}" type="presParOf" srcId="{057CF5A5-559D-427D-BF3C-0B8116631A6E}" destId="{9C02C8BA-B509-455B-BD39-10FC602F3A47}" srcOrd="11" destOrd="0" presId="urn:microsoft.com/office/officeart/2005/8/layout/process5"/>
    <dgm:cxn modelId="{C68CE99C-1DF4-489F-9A87-9DC0A7B44D78}" type="presParOf" srcId="{9C02C8BA-B509-455B-BD39-10FC602F3A47}" destId="{A167CD48-C673-4640-98C1-974E599E9521}" srcOrd="0" destOrd="0" presId="urn:microsoft.com/office/officeart/2005/8/layout/process5"/>
    <dgm:cxn modelId="{536DDF18-8134-429A-86DA-C810A95BEA61}" type="presParOf" srcId="{057CF5A5-559D-427D-BF3C-0B8116631A6E}" destId="{A509A6BB-D0E8-442B-817F-799B8F3E6E72}" srcOrd="12" destOrd="0" presId="urn:microsoft.com/office/officeart/2005/8/layout/process5"/>
    <dgm:cxn modelId="{FEE91C7E-BE3D-4AE0-91B3-FDDEB1725698}" type="presParOf" srcId="{057CF5A5-559D-427D-BF3C-0B8116631A6E}" destId="{72ABC3C5-8AEF-476A-B2FC-B65CCA5A10CF}" srcOrd="13" destOrd="0" presId="urn:microsoft.com/office/officeart/2005/8/layout/process5"/>
    <dgm:cxn modelId="{02FDA52C-8174-45DA-A813-C7685EEB235A}" type="presParOf" srcId="{72ABC3C5-8AEF-476A-B2FC-B65CCA5A10CF}" destId="{110512EB-FEC1-4B88-A588-825AAC43CDE5}" srcOrd="0" destOrd="0" presId="urn:microsoft.com/office/officeart/2005/8/layout/process5"/>
    <dgm:cxn modelId="{48BDF1A7-B720-412B-9CC4-514F96CF9F93}" type="presParOf" srcId="{057CF5A5-559D-427D-BF3C-0B8116631A6E}" destId="{22DE26CE-96E3-45BD-92A2-4E5D8A06AF9C}" srcOrd="14" destOrd="0" presId="urn:microsoft.com/office/officeart/2005/8/layout/process5"/>
    <dgm:cxn modelId="{EA69A3A2-C636-4668-A89E-2F39F3C847CA}" type="presParOf" srcId="{057CF5A5-559D-427D-BF3C-0B8116631A6E}" destId="{5745EE35-9E24-4304-A65D-14663336DCEE}" srcOrd="15" destOrd="0" presId="urn:microsoft.com/office/officeart/2005/8/layout/process5"/>
    <dgm:cxn modelId="{A56D1A15-1E06-481D-9F30-61006242FF1F}" type="presParOf" srcId="{5745EE35-9E24-4304-A65D-14663336DCEE}" destId="{52BFE559-E752-46DC-BCF3-A49A4DD74D13}" srcOrd="0" destOrd="0" presId="urn:microsoft.com/office/officeart/2005/8/layout/process5"/>
    <dgm:cxn modelId="{6EA89844-9B88-40E6-A79E-184D664FF937}" type="presParOf" srcId="{057CF5A5-559D-427D-BF3C-0B8116631A6E}" destId="{FE5801AC-20A2-43FF-BE1F-5BAF770D153C}" srcOrd="16" destOrd="0" presId="urn:microsoft.com/office/officeart/2005/8/layout/process5"/>
    <dgm:cxn modelId="{FAFDF9ED-33C6-4B03-933D-B10CADBAD619}" type="presParOf" srcId="{057CF5A5-559D-427D-BF3C-0B8116631A6E}" destId="{771494D0-54D9-4B26-9DF8-E708BE0AA79B}" srcOrd="17" destOrd="0" presId="urn:microsoft.com/office/officeart/2005/8/layout/process5"/>
    <dgm:cxn modelId="{26924A93-11F6-4EC1-BE24-25819A51B190}" type="presParOf" srcId="{771494D0-54D9-4B26-9DF8-E708BE0AA79B}" destId="{7E6D0B3F-1B1B-481C-8710-6AA956657276}" srcOrd="0" destOrd="0" presId="urn:microsoft.com/office/officeart/2005/8/layout/process5"/>
    <dgm:cxn modelId="{2A81A431-5BFD-4D74-A717-4E71A29B9562}" type="presParOf" srcId="{057CF5A5-559D-427D-BF3C-0B8116631A6E}" destId="{4226AE16-A9FB-441E-83D3-416CA9AFCD63}" srcOrd="18" destOrd="0" presId="urn:microsoft.com/office/officeart/2005/8/layout/process5"/>
    <dgm:cxn modelId="{63D33E22-0DA0-415C-A327-8798F741F174}" type="presParOf" srcId="{057CF5A5-559D-427D-BF3C-0B8116631A6E}" destId="{8846FFF4-CC8D-4DFC-AF46-788BC9883F1A}" srcOrd="19" destOrd="0" presId="urn:microsoft.com/office/officeart/2005/8/layout/process5"/>
    <dgm:cxn modelId="{150FC137-B9C7-4DB2-80D3-866342C17FDD}" type="presParOf" srcId="{8846FFF4-CC8D-4DFC-AF46-788BC9883F1A}" destId="{480BE14C-B46E-47D3-AB82-334DF9617AFA}" srcOrd="0" destOrd="0" presId="urn:microsoft.com/office/officeart/2005/8/layout/process5"/>
    <dgm:cxn modelId="{467BC862-E380-4EF8-BE79-8643DFECF774}" type="presParOf" srcId="{057CF5A5-559D-427D-BF3C-0B8116631A6E}" destId="{B1A279B6-33C5-4F61-9E37-D1F9C48BDFAC}" srcOrd="20" destOrd="0" presId="urn:microsoft.com/office/officeart/2005/8/layout/process5"/>
    <dgm:cxn modelId="{F8EEA5D9-4FB7-4878-905E-F67D952BAA73}" type="presParOf" srcId="{057CF5A5-559D-427D-BF3C-0B8116631A6E}" destId="{A046BB4A-460B-48C9-8DCB-9A9178C38CBA}" srcOrd="21" destOrd="0" presId="urn:microsoft.com/office/officeart/2005/8/layout/process5"/>
    <dgm:cxn modelId="{4F58F952-6CC1-4E07-A2E4-0816D787C31A}" type="presParOf" srcId="{A046BB4A-460B-48C9-8DCB-9A9178C38CBA}" destId="{138A2741-9C4D-4F6D-81F4-1FBB9B7AE11E}" srcOrd="0" destOrd="0" presId="urn:microsoft.com/office/officeart/2005/8/layout/process5"/>
    <dgm:cxn modelId="{62E69DD2-EBC8-4A8E-8718-CBB624BF4AD1}" type="presParOf" srcId="{057CF5A5-559D-427D-BF3C-0B8116631A6E}" destId="{45820829-20C1-4E22-84A9-0E8ABF04ACB9}" srcOrd="2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F59E57-82D9-4708-AA52-559D521CF41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D921FDF4-3666-42B9-8024-E1322E7072C7}">
      <dgm:prSet phldrT="[Teksti]"/>
      <dgm:spPr>
        <a:solidFill>
          <a:srgbClr val="5BCA13"/>
        </a:solidFill>
        <a:ln>
          <a:solidFill>
            <a:srgbClr val="5BCA13"/>
          </a:solidFill>
        </a:ln>
      </dgm:spPr>
      <dgm:t>
        <a:bodyPr/>
        <a:lstStyle/>
        <a:p>
          <a:r>
            <a:rPr lang="fi-FI" dirty="0"/>
            <a:t>5–9/2019</a:t>
          </a:r>
        </a:p>
      </dgm:t>
    </dgm:pt>
    <dgm:pt modelId="{5ED8D5AC-C553-49C8-880E-765FBD7159F7}" type="parTrans" cxnId="{C2F0CC31-DD1C-4A40-8AE2-4E3BE5C0E9C5}">
      <dgm:prSet/>
      <dgm:spPr/>
      <dgm:t>
        <a:bodyPr/>
        <a:lstStyle/>
        <a:p>
          <a:endParaRPr lang="fi-FI"/>
        </a:p>
      </dgm:t>
    </dgm:pt>
    <dgm:pt modelId="{35159618-5B20-400C-8FD5-E461A17F2A42}" type="sibTrans" cxnId="{C2F0CC31-DD1C-4A40-8AE2-4E3BE5C0E9C5}">
      <dgm:prSet/>
      <dgm:spPr/>
      <dgm:t>
        <a:bodyPr/>
        <a:lstStyle/>
        <a:p>
          <a:endParaRPr lang="fi-FI"/>
        </a:p>
      </dgm:t>
    </dgm:pt>
    <dgm:pt modelId="{AB36196D-B1E9-4465-8F3C-C9F05E0EEE00}">
      <dgm:prSet phldrT="[Teksti]"/>
      <dgm:spPr>
        <a:solidFill>
          <a:srgbClr val="5BCA13"/>
        </a:solidFill>
        <a:ln>
          <a:solidFill>
            <a:srgbClr val="82D4FF"/>
          </a:solidFill>
        </a:ln>
      </dgm:spPr>
      <dgm:t>
        <a:bodyPr/>
        <a:lstStyle/>
        <a:p>
          <a:r>
            <a:rPr lang="fi-FI" dirty="0"/>
            <a:t>10/2019 </a:t>
          </a:r>
        </a:p>
      </dgm:t>
    </dgm:pt>
    <dgm:pt modelId="{EFA181F2-5DDC-4B2F-BF37-985654E5EB46}" type="parTrans" cxnId="{D03DAA00-6FF1-4405-AFBC-234731777749}">
      <dgm:prSet/>
      <dgm:spPr/>
      <dgm:t>
        <a:bodyPr/>
        <a:lstStyle/>
        <a:p>
          <a:endParaRPr lang="fi-FI"/>
        </a:p>
      </dgm:t>
    </dgm:pt>
    <dgm:pt modelId="{206D7943-7355-4AFC-906A-65D6FE70BDB3}" type="sibTrans" cxnId="{D03DAA00-6FF1-4405-AFBC-234731777749}">
      <dgm:prSet/>
      <dgm:spPr/>
      <dgm:t>
        <a:bodyPr/>
        <a:lstStyle/>
        <a:p>
          <a:endParaRPr lang="fi-FI"/>
        </a:p>
      </dgm:t>
    </dgm:pt>
    <dgm:pt modelId="{F77A135B-30AC-4492-80A5-1F18E2C42039}">
      <dgm:prSet phldrT="[Teksti]"/>
      <dgm:spPr>
        <a:solidFill>
          <a:srgbClr val="5BCA13"/>
        </a:solidFill>
        <a:ln>
          <a:solidFill>
            <a:srgbClr val="82D4FF"/>
          </a:solidFill>
        </a:ln>
      </dgm:spPr>
      <dgm:t>
        <a:bodyPr/>
        <a:lstStyle/>
        <a:p>
          <a:r>
            <a:rPr lang="fi-FI" dirty="0"/>
            <a:t>11/2019</a:t>
          </a:r>
        </a:p>
      </dgm:t>
    </dgm:pt>
    <dgm:pt modelId="{69777D2C-CE69-4F2D-99F9-0C9C3462AD1F}" type="parTrans" cxnId="{C000EC83-AF97-474A-B9BB-F6737470B427}">
      <dgm:prSet/>
      <dgm:spPr/>
      <dgm:t>
        <a:bodyPr/>
        <a:lstStyle/>
        <a:p>
          <a:endParaRPr lang="fi-FI"/>
        </a:p>
      </dgm:t>
    </dgm:pt>
    <dgm:pt modelId="{60E75F7C-CDE1-42B9-B50C-3C8F4396E812}" type="sibTrans" cxnId="{C000EC83-AF97-474A-B9BB-F6737470B427}">
      <dgm:prSet/>
      <dgm:spPr/>
      <dgm:t>
        <a:bodyPr/>
        <a:lstStyle/>
        <a:p>
          <a:endParaRPr lang="fi-FI"/>
        </a:p>
      </dgm:t>
    </dgm:pt>
    <dgm:pt modelId="{C375B532-B102-4FD7-912C-61DD88927C06}">
      <dgm:prSet phldrT="[Teksti]"/>
      <dgm:spPr>
        <a:solidFill>
          <a:srgbClr val="5BCA13"/>
        </a:solidFill>
        <a:ln>
          <a:solidFill>
            <a:srgbClr val="82D4FF"/>
          </a:solidFill>
        </a:ln>
      </dgm:spPr>
      <dgm:t>
        <a:bodyPr/>
        <a:lstStyle/>
        <a:p>
          <a:r>
            <a:rPr lang="fi-FI" dirty="0"/>
            <a:t>11/2019 –11/2020</a:t>
          </a:r>
        </a:p>
      </dgm:t>
    </dgm:pt>
    <dgm:pt modelId="{38B83A25-A0FE-4D06-9D95-1B4AB17CC6DD}" type="parTrans" cxnId="{7F0CE2F4-1C7F-41A9-82A7-0C79C96E7856}">
      <dgm:prSet/>
      <dgm:spPr/>
      <dgm:t>
        <a:bodyPr/>
        <a:lstStyle/>
        <a:p>
          <a:endParaRPr lang="fi-FI"/>
        </a:p>
      </dgm:t>
    </dgm:pt>
    <dgm:pt modelId="{274B7139-25A8-4113-B6BC-D5D0E3C94BDD}" type="sibTrans" cxnId="{7F0CE2F4-1C7F-41A9-82A7-0C79C96E7856}">
      <dgm:prSet/>
      <dgm:spPr/>
      <dgm:t>
        <a:bodyPr/>
        <a:lstStyle/>
        <a:p>
          <a:endParaRPr lang="fi-FI"/>
        </a:p>
      </dgm:t>
    </dgm:pt>
    <dgm:pt modelId="{AB0F8A9B-8401-4485-8810-A640C42C94F9}">
      <dgm:prSet phldrT="[Teksti]"/>
      <dgm:spPr>
        <a:solidFill>
          <a:srgbClr val="5BCA13"/>
        </a:solidFill>
        <a:ln>
          <a:solidFill>
            <a:srgbClr val="82D4FF"/>
          </a:solidFill>
        </a:ln>
      </dgm:spPr>
      <dgm:t>
        <a:bodyPr/>
        <a:lstStyle/>
        <a:p>
          <a:r>
            <a:rPr lang="fi-FI" dirty="0"/>
            <a:t>11/2020-6/2021</a:t>
          </a:r>
        </a:p>
      </dgm:t>
    </dgm:pt>
    <dgm:pt modelId="{027A93B5-BFE0-45CA-8349-9460BAEC39EB}" type="parTrans" cxnId="{44C76E77-EA15-41B5-BFFF-740DE56E42FE}">
      <dgm:prSet/>
      <dgm:spPr/>
      <dgm:t>
        <a:bodyPr/>
        <a:lstStyle/>
        <a:p>
          <a:endParaRPr lang="fi-FI"/>
        </a:p>
      </dgm:t>
    </dgm:pt>
    <dgm:pt modelId="{11B0042C-54F6-42C6-81D4-5DBE9F8294E0}" type="sibTrans" cxnId="{44C76E77-EA15-41B5-BFFF-740DE56E42FE}">
      <dgm:prSet/>
      <dgm:spPr/>
      <dgm:t>
        <a:bodyPr/>
        <a:lstStyle/>
        <a:p>
          <a:endParaRPr lang="fi-FI"/>
        </a:p>
      </dgm:t>
    </dgm:pt>
    <dgm:pt modelId="{FE86B56B-DDEB-478F-B0B1-86A0FDE98FF7}">
      <dgm:prSet phldrT="[Teksti]"/>
      <dgm:spPr>
        <a:solidFill>
          <a:srgbClr val="5BCA13"/>
        </a:solidFill>
        <a:ln>
          <a:solidFill>
            <a:srgbClr val="82D4FF"/>
          </a:solidFill>
        </a:ln>
      </dgm:spPr>
      <dgm:t>
        <a:bodyPr/>
        <a:lstStyle/>
        <a:p>
          <a:r>
            <a:rPr lang="fi-FI" dirty="0"/>
            <a:t>8/2021</a:t>
          </a:r>
        </a:p>
      </dgm:t>
    </dgm:pt>
    <dgm:pt modelId="{68FED120-4B22-4CFF-831D-A182739225EA}" type="parTrans" cxnId="{12673F84-BC8F-41B5-925B-82079C15A951}">
      <dgm:prSet/>
      <dgm:spPr/>
      <dgm:t>
        <a:bodyPr/>
        <a:lstStyle/>
        <a:p>
          <a:endParaRPr lang="fi-FI"/>
        </a:p>
      </dgm:t>
    </dgm:pt>
    <dgm:pt modelId="{30CD3DDC-611A-4909-A87E-251F24C25D63}" type="sibTrans" cxnId="{12673F84-BC8F-41B5-925B-82079C15A951}">
      <dgm:prSet/>
      <dgm:spPr/>
      <dgm:t>
        <a:bodyPr/>
        <a:lstStyle/>
        <a:p>
          <a:endParaRPr lang="fi-FI"/>
        </a:p>
      </dgm:t>
    </dgm:pt>
    <dgm:pt modelId="{C03D44AA-753E-4BED-A371-7226D3F1CB1A}" type="pres">
      <dgm:prSet presAssocID="{11F59E57-82D9-4708-AA52-559D521CF411}" presName="Name0" presStyleCnt="0">
        <dgm:presLayoutVars>
          <dgm:dir/>
          <dgm:resizeHandles val="exact"/>
        </dgm:presLayoutVars>
      </dgm:prSet>
      <dgm:spPr/>
    </dgm:pt>
    <dgm:pt modelId="{E94E3A04-61E3-4AFE-BAE3-4DA663EDEBD8}" type="pres">
      <dgm:prSet presAssocID="{D921FDF4-3666-42B9-8024-E1322E7072C7}" presName="parTxOnly" presStyleLbl="node1" presStyleIdx="0" presStyleCnt="6">
        <dgm:presLayoutVars>
          <dgm:bulletEnabled val="1"/>
        </dgm:presLayoutVars>
      </dgm:prSet>
      <dgm:spPr/>
    </dgm:pt>
    <dgm:pt modelId="{28AC8940-A002-40E9-9326-6ED9DC2FF00C}" type="pres">
      <dgm:prSet presAssocID="{35159618-5B20-400C-8FD5-E461A17F2A42}" presName="parSpace" presStyleCnt="0"/>
      <dgm:spPr/>
    </dgm:pt>
    <dgm:pt modelId="{C88E64FB-1699-458C-908E-25EC47CB1BBB}" type="pres">
      <dgm:prSet presAssocID="{AB36196D-B1E9-4465-8F3C-C9F05E0EEE00}" presName="parTxOnly" presStyleLbl="node1" presStyleIdx="1" presStyleCnt="6">
        <dgm:presLayoutVars>
          <dgm:bulletEnabled val="1"/>
        </dgm:presLayoutVars>
      </dgm:prSet>
      <dgm:spPr/>
    </dgm:pt>
    <dgm:pt modelId="{5E174CF8-E60F-46E7-8CFE-703C386E65E7}" type="pres">
      <dgm:prSet presAssocID="{206D7943-7355-4AFC-906A-65D6FE70BDB3}" presName="parSpace" presStyleCnt="0"/>
      <dgm:spPr/>
    </dgm:pt>
    <dgm:pt modelId="{8B361497-9762-49E7-BAB7-E9FD34102801}" type="pres">
      <dgm:prSet presAssocID="{F77A135B-30AC-4492-80A5-1F18E2C42039}" presName="parTxOnly" presStyleLbl="node1" presStyleIdx="2" presStyleCnt="6">
        <dgm:presLayoutVars>
          <dgm:bulletEnabled val="1"/>
        </dgm:presLayoutVars>
      </dgm:prSet>
      <dgm:spPr/>
    </dgm:pt>
    <dgm:pt modelId="{5B0C8436-9A40-4B34-9D3E-CA2F2CE0CF25}" type="pres">
      <dgm:prSet presAssocID="{60E75F7C-CDE1-42B9-B50C-3C8F4396E812}" presName="parSpace" presStyleCnt="0"/>
      <dgm:spPr/>
    </dgm:pt>
    <dgm:pt modelId="{741A3375-3DBC-46CA-B6EF-A3C3F35B89D4}" type="pres">
      <dgm:prSet presAssocID="{C375B532-B102-4FD7-912C-61DD88927C06}" presName="parTxOnly" presStyleLbl="node1" presStyleIdx="3" presStyleCnt="6">
        <dgm:presLayoutVars>
          <dgm:bulletEnabled val="1"/>
        </dgm:presLayoutVars>
      </dgm:prSet>
      <dgm:spPr/>
    </dgm:pt>
    <dgm:pt modelId="{75D1AEB3-B92C-4EFA-8976-5E4A68302099}" type="pres">
      <dgm:prSet presAssocID="{274B7139-25A8-4113-B6BC-D5D0E3C94BDD}" presName="parSpace" presStyleCnt="0"/>
      <dgm:spPr/>
    </dgm:pt>
    <dgm:pt modelId="{1E8A24B9-81C4-4546-9447-57D4A3E82F62}" type="pres">
      <dgm:prSet presAssocID="{AB0F8A9B-8401-4485-8810-A640C42C94F9}" presName="parTxOnly" presStyleLbl="node1" presStyleIdx="4" presStyleCnt="6">
        <dgm:presLayoutVars>
          <dgm:bulletEnabled val="1"/>
        </dgm:presLayoutVars>
      </dgm:prSet>
      <dgm:spPr/>
    </dgm:pt>
    <dgm:pt modelId="{2551BD8B-00D6-463B-ADCC-387A6CD2586B}" type="pres">
      <dgm:prSet presAssocID="{11B0042C-54F6-42C6-81D4-5DBE9F8294E0}" presName="parSpace" presStyleCnt="0"/>
      <dgm:spPr/>
    </dgm:pt>
    <dgm:pt modelId="{1F2B8A5D-7ECB-481E-A07B-1CF8CF9EA0C1}" type="pres">
      <dgm:prSet presAssocID="{FE86B56B-DDEB-478F-B0B1-86A0FDE98FF7}" presName="parTxOnly" presStyleLbl="node1" presStyleIdx="5" presStyleCnt="6">
        <dgm:presLayoutVars>
          <dgm:bulletEnabled val="1"/>
        </dgm:presLayoutVars>
      </dgm:prSet>
      <dgm:spPr/>
    </dgm:pt>
  </dgm:ptLst>
  <dgm:cxnLst>
    <dgm:cxn modelId="{D03DAA00-6FF1-4405-AFBC-234731777749}" srcId="{11F59E57-82D9-4708-AA52-559D521CF411}" destId="{AB36196D-B1E9-4465-8F3C-C9F05E0EEE00}" srcOrd="1" destOrd="0" parTransId="{EFA181F2-5DDC-4B2F-BF37-985654E5EB46}" sibTransId="{206D7943-7355-4AFC-906A-65D6FE70BDB3}"/>
    <dgm:cxn modelId="{C2F0CC31-DD1C-4A40-8AE2-4E3BE5C0E9C5}" srcId="{11F59E57-82D9-4708-AA52-559D521CF411}" destId="{D921FDF4-3666-42B9-8024-E1322E7072C7}" srcOrd="0" destOrd="0" parTransId="{5ED8D5AC-C553-49C8-880E-765FBD7159F7}" sibTransId="{35159618-5B20-400C-8FD5-E461A17F2A42}"/>
    <dgm:cxn modelId="{44811747-84BC-4CE5-BE75-1C3FF3CF8076}" type="presOf" srcId="{FE86B56B-DDEB-478F-B0B1-86A0FDE98FF7}" destId="{1F2B8A5D-7ECB-481E-A07B-1CF8CF9EA0C1}" srcOrd="0" destOrd="0" presId="urn:microsoft.com/office/officeart/2005/8/layout/hChevron3"/>
    <dgm:cxn modelId="{44C76E77-EA15-41B5-BFFF-740DE56E42FE}" srcId="{11F59E57-82D9-4708-AA52-559D521CF411}" destId="{AB0F8A9B-8401-4485-8810-A640C42C94F9}" srcOrd="4" destOrd="0" parTransId="{027A93B5-BFE0-45CA-8349-9460BAEC39EB}" sibTransId="{11B0042C-54F6-42C6-81D4-5DBE9F8294E0}"/>
    <dgm:cxn modelId="{8F2A685A-D293-42FB-B8BF-7E1172749178}" type="presOf" srcId="{AB36196D-B1E9-4465-8F3C-C9F05E0EEE00}" destId="{C88E64FB-1699-458C-908E-25EC47CB1BBB}" srcOrd="0" destOrd="0" presId="urn:microsoft.com/office/officeart/2005/8/layout/hChevron3"/>
    <dgm:cxn modelId="{FAB46180-63ED-4555-8514-1AEBFDE0ACB1}" type="presOf" srcId="{C375B532-B102-4FD7-912C-61DD88927C06}" destId="{741A3375-3DBC-46CA-B6EF-A3C3F35B89D4}" srcOrd="0" destOrd="0" presId="urn:microsoft.com/office/officeart/2005/8/layout/hChevron3"/>
    <dgm:cxn modelId="{C000EC83-AF97-474A-B9BB-F6737470B427}" srcId="{11F59E57-82D9-4708-AA52-559D521CF411}" destId="{F77A135B-30AC-4492-80A5-1F18E2C42039}" srcOrd="2" destOrd="0" parTransId="{69777D2C-CE69-4F2D-99F9-0C9C3462AD1F}" sibTransId="{60E75F7C-CDE1-42B9-B50C-3C8F4396E812}"/>
    <dgm:cxn modelId="{12673F84-BC8F-41B5-925B-82079C15A951}" srcId="{11F59E57-82D9-4708-AA52-559D521CF411}" destId="{FE86B56B-DDEB-478F-B0B1-86A0FDE98FF7}" srcOrd="5" destOrd="0" parTransId="{68FED120-4B22-4CFF-831D-A182739225EA}" sibTransId="{30CD3DDC-611A-4909-A87E-251F24C25D63}"/>
    <dgm:cxn modelId="{492B5B96-D115-4C66-B9C3-DB56C785409E}" type="presOf" srcId="{11F59E57-82D9-4708-AA52-559D521CF411}" destId="{C03D44AA-753E-4BED-A371-7226D3F1CB1A}" srcOrd="0" destOrd="0" presId="urn:microsoft.com/office/officeart/2005/8/layout/hChevron3"/>
    <dgm:cxn modelId="{88D4ECB3-5AC1-46F7-A68E-93EBA1886877}" type="presOf" srcId="{F77A135B-30AC-4492-80A5-1F18E2C42039}" destId="{8B361497-9762-49E7-BAB7-E9FD34102801}" srcOrd="0" destOrd="0" presId="urn:microsoft.com/office/officeart/2005/8/layout/hChevron3"/>
    <dgm:cxn modelId="{73DC68D9-0493-479B-A8E1-96AFA962B084}" type="presOf" srcId="{D921FDF4-3666-42B9-8024-E1322E7072C7}" destId="{E94E3A04-61E3-4AFE-BAE3-4DA663EDEBD8}" srcOrd="0" destOrd="0" presId="urn:microsoft.com/office/officeart/2005/8/layout/hChevron3"/>
    <dgm:cxn modelId="{D7DEA5ED-8FBD-4EFA-BE8E-6B3097871654}" type="presOf" srcId="{AB0F8A9B-8401-4485-8810-A640C42C94F9}" destId="{1E8A24B9-81C4-4546-9447-57D4A3E82F62}" srcOrd="0" destOrd="0" presId="urn:microsoft.com/office/officeart/2005/8/layout/hChevron3"/>
    <dgm:cxn modelId="{7F0CE2F4-1C7F-41A9-82A7-0C79C96E7856}" srcId="{11F59E57-82D9-4708-AA52-559D521CF411}" destId="{C375B532-B102-4FD7-912C-61DD88927C06}" srcOrd="3" destOrd="0" parTransId="{38B83A25-A0FE-4D06-9D95-1B4AB17CC6DD}" sibTransId="{274B7139-25A8-4113-B6BC-D5D0E3C94BDD}"/>
    <dgm:cxn modelId="{9ACB281D-128F-4D01-BC82-06054FE95A23}" type="presParOf" srcId="{C03D44AA-753E-4BED-A371-7226D3F1CB1A}" destId="{E94E3A04-61E3-4AFE-BAE3-4DA663EDEBD8}" srcOrd="0" destOrd="0" presId="urn:microsoft.com/office/officeart/2005/8/layout/hChevron3"/>
    <dgm:cxn modelId="{B9DA82A3-A091-4BDA-A1B9-86327F727CA8}" type="presParOf" srcId="{C03D44AA-753E-4BED-A371-7226D3F1CB1A}" destId="{28AC8940-A002-40E9-9326-6ED9DC2FF00C}" srcOrd="1" destOrd="0" presId="urn:microsoft.com/office/officeart/2005/8/layout/hChevron3"/>
    <dgm:cxn modelId="{6D3436D2-02B9-4BC1-A361-A7F53AC3FAA7}" type="presParOf" srcId="{C03D44AA-753E-4BED-A371-7226D3F1CB1A}" destId="{C88E64FB-1699-458C-908E-25EC47CB1BBB}" srcOrd="2" destOrd="0" presId="urn:microsoft.com/office/officeart/2005/8/layout/hChevron3"/>
    <dgm:cxn modelId="{A104B0AB-C3A3-4B59-B74E-9201F85AD23B}" type="presParOf" srcId="{C03D44AA-753E-4BED-A371-7226D3F1CB1A}" destId="{5E174CF8-E60F-46E7-8CFE-703C386E65E7}" srcOrd="3" destOrd="0" presId="urn:microsoft.com/office/officeart/2005/8/layout/hChevron3"/>
    <dgm:cxn modelId="{072009E2-55CF-4FB3-9343-C81A760BE035}" type="presParOf" srcId="{C03D44AA-753E-4BED-A371-7226D3F1CB1A}" destId="{8B361497-9762-49E7-BAB7-E9FD34102801}" srcOrd="4" destOrd="0" presId="urn:microsoft.com/office/officeart/2005/8/layout/hChevron3"/>
    <dgm:cxn modelId="{5912E842-A037-4E7B-89AD-7E2095AF306D}" type="presParOf" srcId="{C03D44AA-753E-4BED-A371-7226D3F1CB1A}" destId="{5B0C8436-9A40-4B34-9D3E-CA2F2CE0CF25}" srcOrd="5" destOrd="0" presId="urn:microsoft.com/office/officeart/2005/8/layout/hChevron3"/>
    <dgm:cxn modelId="{FFF9064E-0790-4BFA-B546-E89344B43D3A}" type="presParOf" srcId="{C03D44AA-753E-4BED-A371-7226D3F1CB1A}" destId="{741A3375-3DBC-46CA-B6EF-A3C3F35B89D4}" srcOrd="6" destOrd="0" presId="urn:microsoft.com/office/officeart/2005/8/layout/hChevron3"/>
    <dgm:cxn modelId="{8FC2DC88-FF67-4C10-9CED-10385BE16097}" type="presParOf" srcId="{C03D44AA-753E-4BED-A371-7226D3F1CB1A}" destId="{75D1AEB3-B92C-4EFA-8976-5E4A68302099}" srcOrd="7" destOrd="0" presId="urn:microsoft.com/office/officeart/2005/8/layout/hChevron3"/>
    <dgm:cxn modelId="{4C171D0A-9A43-45DA-85EF-93FDBB5FF7ED}" type="presParOf" srcId="{C03D44AA-753E-4BED-A371-7226D3F1CB1A}" destId="{1E8A24B9-81C4-4546-9447-57D4A3E82F62}" srcOrd="8" destOrd="0" presId="urn:microsoft.com/office/officeart/2005/8/layout/hChevron3"/>
    <dgm:cxn modelId="{85CDA02A-2F3E-4934-8B1C-91FD5CC0A3F1}" type="presParOf" srcId="{C03D44AA-753E-4BED-A371-7226D3F1CB1A}" destId="{2551BD8B-00D6-463B-ADCC-387A6CD2586B}" srcOrd="9" destOrd="0" presId="urn:microsoft.com/office/officeart/2005/8/layout/hChevron3"/>
    <dgm:cxn modelId="{88FB203A-5005-4EED-AD5E-DFF2D017EDE3}" type="presParOf" srcId="{C03D44AA-753E-4BED-A371-7226D3F1CB1A}" destId="{1F2B8A5D-7ECB-481E-A07B-1CF8CF9EA0C1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0F3930-84E2-4E3B-8E9C-A3FFA5A9FA0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9DB274BC-7BBA-4DBA-BDC8-BCAE696563E6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Miksi uudistamme?</a:t>
          </a:r>
        </a:p>
      </dgm:t>
    </dgm:pt>
    <dgm:pt modelId="{4207EC1B-04C5-40FF-93FD-4D58A6E507EC}" type="parTrans" cxnId="{4732D684-51F1-4515-99C2-CEA4C7CB67A0}">
      <dgm:prSet/>
      <dgm:spPr/>
      <dgm:t>
        <a:bodyPr/>
        <a:lstStyle/>
        <a:p>
          <a:endParaRPr lang="fi-FI"/>
        </a:p>
      </dgm:t>
    </dgm:pt>
    <dgm:pt modelId="{A3140508-D40C-42D1-8420-A0AE79897C53}" type="sibTrans" cxnId="{4732D684-51F1-4515-99C2-CEA4C7CB67A0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42FDCC1A-D693-4A3E-8899-4FAB82747500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perehdymme perusteisiin?</a:t>
          </a:r>
        </a:p>
      </dgm:t>
    </dgm:pt>
    <dgm:pt modelId="{14DDD3A1-1B94-43EE-890E-170F9B5B00B7}" type="parTrans" cxnId="{30B922DF-BD6F-46FD-A859-26240E779EC6}">
      <dgm:prSet/>
      <dgm:spPr/>
      <dgm:t>
        <a:bodyPr/>
        <a:lstStyle/>
        <a:p>
          <a:endParaRPr lang="fi-FI"/>
        </a:p>
      </dgm:t>
    </dgm:pt>
    <dgm:pt modelId="{04E50898-E882-4B1F-BCD4-57CE66450B47}" type="sibTrans" cxnId="{30B922DF-BD6F-46FD-A859-26240E779EC6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AC7847EE-24AA-4202-889E-5A750433E92D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paikallista </a:t>
          </a:r>
          <a:r>
            <a:rPr lang="fi-FI" sz="1000" dirty="0" err="1"/>
            <a:t>Lops</a:t>
          </a:r>
          <a:r>
            <a:rPr lang="fi-FI" sz="1000" dirty="0"/>
            <a:t>-työtä tehdään?</a:t>
          </a:r>
        </a:p>
      </dgm:t>
    </dgm:pt>
    <dgm:pt modelId="{9FC030EC-DC47-4F5B-BFBE-66352C6C33DD}" type="parTrans" cxnId="{E5A6C041-3E2F-4900-A894-CE76081BA21A}">
      <dgm:prSet/>
      <dgm:spPr/>
      <dgm:t>
        <a:bodyPr/>
        <a:lstStyle/>
        <a:p>
          <a:endParaRPr lang="fi-FI"/>
        </a:p>
      </dgm:t>
    </dgm:pt>
    <dgm:pt modelId="{7BAECABC-DA66-4948-B6D4-267C8FA83F0A}" type="sibTrans" cxnId="{E5A6C041-3E2F-4900-A894-CE76081BA21A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E684680E-A7AF-4843-80DE-44D796640E96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hyödynnämme </a:t>
          </a:r>
          <a:r>
            <a:rPr lang="fi-FI" sz="1000" dirty="0" err="1"/>
            <a:t>ePerusteita</a:t>
          </a:r>
          <a:r>
            <a:rPr lang="fi-FI" sz="1000" dirty="0"/>
            <a:t>?</a:t>
          </a:r>
        </a:p>
      </dgm:t>
    </dgm:pt>
    <dgm:pt modelId="{6C7ECA62-194E-47BB-9E42-0347972E6413}" type="parTrans" cxnId="{099774F4-D93E-49C6-BB26-CC285A59FA3F}">
      <dgm:prSet/>
      <dgm:spPr/>
      <dgm:t>
        <a:bodyPr/>
        <a:lstStyle/>
        <a:p>
          <a:endParaRPr lang="fi-FI"/>
        </a:p>
      </dgm:t>
    </dgm:pt>
    <dgm:pt modelId="{5545FDAF-1844-4F5C-A0CB-3A87027F6536}" type="sibTrans" cxnId="{099774F4-D93E-49C6-BB26-CC285A59FA3F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45A585D3-68AB-4AC3-88DE-D1881F5596F9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edistämme oppimista?</a:t>
          </a:r>
        </a:p>
      </dgm:t>
    </dgm:pt>
    <dgm:pt modelId="{59BAE258-0CB9-4721-AC99-73B871C7E227}" type="parTrans" cxnId="{5F89AC86-76B7-4689-A3A4-4B1AE8622239}">
      <dgm:prSet/>
      <dgm:spPr/>
      <dgm:t>
        <a:bodyPr/>
        <a:lstStyle/>
        <a:p>
          <a:endParaRPr lang="fi-FI"/>
        </a:p>
      </dgm:t>
    </dgm:pt>
    <dgm:pt modelId="{3896EF09-CB0C-4E3E-B175-C5809738624F}" type="sibTrans" cxnId="{5F89AC86-76B7-4689-A3A4-4B1AE8622239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E04557A4-45BE-43DB-BC61-BCC4221F2FB6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eheytämme?</a:t>
          </a:r>
        </a:p>
      </dgm:t>
    </dgm:pt>
    <dgm:pt modelId="{79E76CFF-E2ED-41A9-9EBC-7662E4FE47E4}" type="parTrans" cxnId="{BA691E81-44C5-491B-B35A-44DE155BCAFB}">
      <dgm:prSet/>
      <dgm:spPr/>
      <dgm:t>
        <a:bodyPr/>
        <a:lstStyle/>
        <a:p>
          <a:endParaRPr lang="fi-FI"/>
        </a:p>
      </dgm:t>
    </dgm:pt>
    <dgm:pt modelId="{71EC600D-1018-4156-9960-2233D655E3C0}" type="sibTrans" cxnId="{BA691E81-44C5-491B-B35A-44DE155BCAFB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AEBFDC84-AA3D-4D6D-9E58-A12332AC8CCA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huomioimme laaja-alaisen osaamisen?</a:t>
          </a:r>
        </a:p>
      </dgm:t>
    </dgm:pt>
    <dgm:pt modelId="{D16970FA-09C0-4419-A798-53126711BB4E}" type="parTrans" cxnId="{9E149059-2475-430C-A473-07901C14768C}">
      <dgm:prSet/>
      <dgm:spPr/>
      <dgm:t>
        <a:bodyPr/>
        <a:lstStyle/>
        <a:p>
          <a:endParaRPr lang="fi-FI"/>
        </a:p>
      </dgm:t>
    </dgm:pt>
    <dgm:pt modelId="{DF7D5FE2-96A8-4156-BBA7-5DA4C06C09ED}" type="sibTrans" cxnId="{9E149059-2475-430C-A473-07901C14768C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89E70763-4191-4336-985B-E466316F0009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Mitkä ovat keskeiset käsitteet?</a:t>
          </a:r>
        </a:p>
      </dgm:t>
    </dgm:pt>
    <dgm:pt modelId="{4475F5E8-EBB8-4177-AA0D-033D033D3AC9}" type="parTrans" cxnId="{88C1C611-D3B0-4C66-B3D6-780178C75402}">
      <dgm:prSet/>
      <dgm:spPr/>
      <dgm:t>
        <a:bodyPr/>
        <a:lstStyle/>
        <a:p>
          <a:endParaRPr lang="fi-FI"/>
        </a:p>
      </dgm:t>
    </dgm:pt>
    <dgm:pt modelId="{5DE3B840-3573-45B9-ADA8-CBC00F59E913}" type="sibTrans" cxnId="{88C1C611-D3B0-4C66-B3D6-780178C75402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813D16DF-1C6D-4EE3-B04D-D2F602881EFE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arvioimme oppimista?</a:t>
          </a:r>
        </a:p>
      </dgm:t>
    </dgm:pt>
    <dgm:pt modelId="{108DE04B-E5C1-48E4-AD46-D892656D7224}" type="parTrans" cxnId="{5F3D42A9-2B01-4891-8301-D4217ADFEAF9}">
      <dgm:prSet/>
      <dgm:spPr/>
      <dgm:t>
        <a:bodyPr/>
        <a:lstStyle/>
        <a:p>
          <a:endParaRPr lang="fi-FI"/>
        </a:p>
      </dgm:t>
    </dgm:pt>
    <dgm:pt modelId="{5508B7BA-D4D1-4454-8BC6-4B35D9E28617}" type="sibTrans" cxnId="{5F3D42A9-2B01-4891-8301-D4217ADFEAF9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33A5E34F-309F-4A54-B475-B3AF36A07759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yhteiset osiot laaditaan?</a:t>
          </a:r>
        </a:p>
      </dgm:t>
    </dgm:pt>
    <dgm:pt modelId="{91C25CC1-EB97-4029-9A2C-BF47812FAFCB}" type="parTrans" cxnId="{73AC08BC-F35D-4A22-8878-C50502921622}">
      <dgm:prSet/>
      <dgm:spPr/>
      <dgm:t>
        <a:bodyPr/>
        <a:lstStyle/>
        <a:p>
          <a:endParaRPr lang="fi-FI"/>
        </a:p>
      </dgm:t>
    </dgm:pt>
    <dgm:pt modelId="{81885A3F-D302-49D8-81CA-D4ECE25C7EB9}" type="sibTrans" cxnId="{73AC08BC-F35D-4A22-8878-C50502921622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2AB0CB80-BAD5-47A2-BB95-6C879D980695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oppiaineosiot laaditaan?</a:t>
          </a:r>
        </a:p>
      </dgm:t>
    </dgm:pt>
    <dgm:pt modelId="{5DDB5EED-9322-415C-99A0-D518C1E2ACCF}" type="parTrans" cxnId="{7E7CB5D6-1685-4938-B1F5-8648886FA6B2}">
      <dgm:prSet/>
      <dgm:spPr/>
      <dgm:t>
        <a:bodyPr/>
        <a:lstStyle/>
        <a:p>
          <a:endParaRPr lang="fi-FI"/>
        </a:p>
      </dgm:t>
    </dgm:pt>
    <dgm:pt modelId="{F82D0430-C8F3-4196-A834-DFAE735A05C0}" type="sibTrans" cxnId="{7E7CB5D6-1685-4938-B1F5-8648886FA6B2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25FC2839-673D-4DF5-8FD3-147581E4B986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Mitä tavoitteita asetamme?</a:t>
          </a:r>
        </a:p>
      </dgm:t>
    </dgm:pt>
    <dgm:pt modelId="{75799D30-F13E-42B7-97B7-ECC9DEC4F680}" type="parTrans" cxnId="{1B37D6DB-F1DD-4791-BB53-CC3319A621A4}">
      <dgm:prSet/>
      <dgm:spPr/>
      <dgm:t>
        <a:bodyPr/>
        <a:lstStyle/>
        <a:p>
          <a:endParaRPr lang="fi-FI"/>
        </a:p>
      </dgm:t>
    </dgm:pt>
    <dgm:pt modelId="{514A26AC-935A-4DB6-810C-7808571A7D88}" type="sibTrans" cxnId="{1B37D6DB-F1DD-4791-BB53-CC3319A621A4}">
      <dgm:prSet/>
      <dgm:spPr>
        <a:solidFill>
          <a:srgbClr val="0041DC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46C2ECFA-0CC4-42FF-805C-2D2D2AD14B29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Miten edistämme hyvinvointia?</a:t>
          </a:r>
        </a:p>
      </dgm:t>
    </dgm:pt>
    <dgm:pt modelId="{01CE02CE-C7D7-4E30-97DB-DB16241746E1}" type="parTrans" cxnId="{58770A68-BE71-4324-BE77-10D76B3DB78F}">
      <dgm:prSet/>
      <dgm:spPr/>
      <dgm:t>
        <a:bodyPr/>
        <a:lstStyle/>
        <a:p>
          <a:endParaRPr lang="fi-FI"/>
        </a:p>
      </dgm:t>
    </dgm:pt>
    <dgm:pt modelId="{B1D5E78C-72B6-4686-86A3-DC8F843A8281}" type="sibTrans" cxnId="{58770A68-BE71-4324-BE77-10D76B3DB78F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2FAA454F-0225-40E7-A713-E5B76160A800}">
      <dgm:prSet phldrT="[Teksti]" custT="1"/>
      <dgm:spPr>
        <a:solidFill>
          <a:srgbClr val="5BCA13"/>
        </a:solidFill>
        <a:ln>
          <a:solidFill>
            <a:srgbClr val="0041DC"/>
          </a:solidFill>
        </a:ln>
      </dgm:spPr>
      <dgm:t>
        <a:bodyPr/>
        <a:lstStyle/>
        <a:p>
          <a:r>
            <a:rPr lang="fi-FI" sz="1000" dirty="0"/>
            <a:t>Mitä hyvää uudistus tuo?</a:t>
          </a:r>
        </a:p>
      </dgm:t>
    </dgm:pt>
    <dgm:pt modelId="{715A45D1-C549-4E15-B335-A5AD1C873464}" type="parTrans" cxnId="{44A48493-51A8-4A6E-8DD9-763A8CF3F3BD}">
      <dgm:prSet/>
      <dgm:spPr/>
      <dgm:t>
        <a:bodyPr/>
        <a:lstStyle/>
        <a:p>
          <a:endParaRPr lang="fi-FI"/>
        </a:p>
      </dgm:t>
    </dgm:pt>
    <dgm:pt modelId="{DD78276E-40F1-4EA7-A81F-7363373D3305}" type="sibTrans" cxnId="{44A48493-51A8-4A6E-8DD9-763A8CF3F3BD}">
      <dgm:prSet/>
      <dgm:spPr>
        <a:solidFill>
          <a:srgbClr val="5BCA13"/>
        </a:solidFill>
        <a:ln w="25400">
          <a:solidFill>
            <a:srgbClr val="0041DC"/>
          </a:solidFill>
        </a:ln>
      </dgm:spPr>
      <dgm:t>
        <a:bodyPr/>
        <a:lstStyle/>
        <a:p>
          <a:endParaRPr lang="fi-FI" sz="1000"/>
        </a:p>
      </dgm:t>
    </dgm:pt>
    <dgm:pt modelId="{3357C663-CD72-4248-8BE6-D20B357505A7}" type="pres">
      <dgm:prSet presAssocID="{D20F3930-84E2-4E3B-8E9C-A3FFA5A9FA0D}" presName="cycle" presStyleCnt="0">
        <dgm:presLayoutVars>
          <dgm:dir/>
          <dgm:resizeHandles val="exact"/>
        </dgm:presLayoutVars>
      </dgm:prSet>
      <dgm:spPr/>
    </dgm:pt>
    <dgm:pt modelId="{474C676A-39FC-4982-B72F-0DF006DCED44}" type="pres">
      <dgm:prSet presAssocID="{9DB274BC-7BBA-4DBA-BDC8-BCAE696563E6}" presName="node" presStyleLbl="node1" presStyleIdx="0" presStyleCnt="14" custScaleX="146410" custScaleY="146410">
        <dgm:presLayoutVars>
          <dgm:bulletEnabled val="1"/>
        </dgm:presLayoutVars>
      </dgm:prSet>
      <dgm:spPr/>
    </dgm:pt>
    <dgm:pt modelId="{91FE43C1-63C8-497A-AFEF-A068CE153673}" type="pres">
      <dgm:prSet presAssocID="{9DB274BC-7BBA-4DBA-BDC8-BCAE696563E6}" presName="spNode" presStyleCnt="0"/>
      <dgm:spPr/>
    </dgm:pt>
    <dgm:pt modelId="{B7735DC1-F322-418E-B518-688A907FD3CA}" type="pres">
      <dgm:prSet presAssocID="{A3140508-D40C-42D1-8420-A0AE79897C53}" presName="sibTrans" presStyleLbl="sibTrans1D1" presStyleIdx="0" presStyleCnt="14"/>
      <dgm:spPr/>
    </dgm:pt>
    <dgm:pt modelId="{CB4614C5-B644-412E-B44A-65283E2782A6}" type="pres">
      <dgm:prSet presAssocID="{42FDCC1A-D693-4A3E-8899-4FAB82747500}" presName="node" presStyleLbl="node1" presStyleIdx="1" presStyleCnt="14" custScaleX="146410" custScaleY="146410">
        <dgm:presLayoutVars>
          <dgm:bulletEnabled val="1"/>
        </dgm:presLayoutVars>
      </dgm:prSet>
      <dgm:spPr/>
    </dgm:pt>
    <dgm:pt modelId="{8411905C-0992-4D13-A524-0C6048E57C7C}" type="pres">
      <dgm:prSet presAssocID="{42FDCC1A-D693-4A3E-8899-4FAB82747500}" presName="spNode" presStyleCnt="0"/>
      <dgm:spPr/>
    </dgm:pt>
    <dgm:pt modelId="{3ED9598F-AED1-4529-BA6F-6B8D52604E53}" type="pres">
      <dgm:prSet presAssocID="{04E50898-E882-4B1F-BCD4-57CE66450B47}" presName="sibTrans" presStyleLbl="sibTrans1D1" presStyleIdx="1" presStyleCnt="14"/>
      <dgm:spPr/>
    </dgm:pt>
    <dgm:pt modelId="{A2822C9E-2D8F-4CD4-AA62-21F0AC2D8080}" type="pres">
      <dgm:prSet presAssocID="{AC7847EE-24AA-4202-889E-5A750433E92D}" presName="node" presStyleLbl="node1" presStyleIdx="2" presStyleCnt="14" custScaleX="146410" custScaleY="146410">
        <dgm:presLayoutVars>
          <dgm:bulletEnabled val="1"/>
        </dgm:presLayoutVars>
      </dgm:prSet>
      <dgm:spPr/>
    </dgm:pt>
    <dgm:pt modelId="{5BD1819F-2CA2-4A0D-8840-591B330EC4F8}" type="pres">
      <dgm:prSet presAssocID="{AC7847EE-24AA-4202-889E-5A750433E92D}" presName="spNode" presStyleCnt="0"/>
      <dgm:spPr/>
    </dgm:pt>
    <dgm:pt modelId="{2B4ED42C-71EB-4BB0-AD78-8D4F5D92015A}" type="pres">
      <dgm:prSet presAssocID="{7BAECABC-DA66-4948-B6D4-267C8FA83F0A}" presName="sibTrans" presStyleLbl="sibTrans1D1" presStyleIdx="2" presStyleCnt="14"/>
      <dgm:spPr/>
    </dgm:pt>
    <dgm:pt modelId="{3D2BA543-8629-443D-9276-5ED8AF51B095}" type="pres">
      <dgm:prSet presAssocID="{E684680E-A7AF-4843-80DE-44D796640E96}" presName="node" presStyleLbl="node1" presStyleIdx="3" presStyleCnt="14" custScaleX="146410" custScaleY="146410">
        <dgm:presLayoutVars>
          <dgm:bulletEnabled val="1"/>
        </dgm:presLayoutVars>
      </dgm:prSet>
      <dgm:spPr/>
    </dgm:pt>
    <dgm:pt modelId="{178D21F3-D556-417E-BDDA-5F5605E7E92D}" type="pres">
      <dgm:prSet presAssocID="{E684680E-A7AF-4843-80DE-44D796640E96}" presName="spNode" presStyleCnt="0"/>
      <dgm:spPr/>
    </dgm:pt>
    <dgm:pt modelId="{5C937621-802C-4730-8917-94412F6EEB1F}" type="pres">
      <dgm:prSet presAssocID="{5545FDAF-1844-4F5C-A0CB-3A87027F6536}" presName="sibTrans" presStyleLbl="sibTrans1D1" presStyleIdx="3" presStyleCnt="14"/>
      <dgm:spPr/>
    </dgm:pt>
    <dgm:pt modelId="{51737A33-4985-49C8-9D3C-ED883FC182EF}" type="pres">
      <dgm:prSet presAssocID="{45A585D3-68AB-4AC3-88DE-D1881F5596F9}" presName="node" presStyleLbl="node1" presStyleIdx="4" presStyleCnt="14" custScaleX="146410" custScaleY="146410">
        <dgm:presLayoutVars>
          <dgm:bulletEnabled val="1"/>
        </dgm:presLayoutVars>
      </dgm:prSet>
      <dgm:spPr/>
    </dgm:pt>
    <dgm:pt modelId="{15E794FA-B01A-442B-9CF8-55D3D9250BDE}" type="pres">
      <dgm:prSet presAssocID="{45A585D3-68AB-4AC3-88DE-D1881F5596F9}" presName="spNode" presStyleCnt="0"/>
      <dgm:spPr/>
    </dgm:pt>
    <dgm:pt modelId="{BF7B048A-5BE7-4C54-92C5-6F9B82D80866}" type="pres">
      <dgm:prSet presAssocID="{3896EF09-CB0C-4E3E-B175-C5809738624F}" presName="sibTrans" presStyleLbl="sibTrans1D1" presStyleIdx="4" presStyleCnt="14"/>
      <dgm:spPr/>
    </dgm:pt>
    <dgm:pt modelId="{B827D7BD-10BF-4E05-AAD7-844042F911BE}" type="pres">
      <dgm:prSet presAssocID="{E04557A4-45BE-43DB-BC61-BCC4221F2FB6}" presName="node" presStyleLbl="node1" presStyleIdx="5" presStyleCnt="14" custScaleX="146410" custScaleY="146410">
        <dgm:presLayoutVars>
          <dgm:bulletEnabled val="1"/>
        </dgm:presLayoutVars>
      </dgm:prSet>
      <dgm:spPr/>
    </dgm:pt>
    <dgm:pt modelId="{B92D60AA-FBDE-47E7-A174-B156AFC904BC}" type="pres">
      <dgm:prSet presAssocID="{E04557A4-45BE-43DB-BC61-BCC4221F2FB6}" presName="spNode" presStyleCnt="0"/>
      <dgm:spPr/>
    </dgm:pt>
    <dgm:pt modelId="{1680381E-7DBD-423D-A1C4-254D27905029}" type="pres">
      <dgm:prSet presAssocID="{71EC600D-1018-4156-9960-2233D655E3C0}" presName="sibTrans" presStyleLbl="sibTrans1D1" presStyleIdx="5" presStyleCnt="14"/>
      <dgm:spPr/>
    </dgm:pt>
    <dgm:pt modelId="{3985BE44-853F-4862-9F8B-3FE047805308}" type="pres">
      <dgm:prSet presAssocID="{AEBFDC84-AA3D-4D6D-9E58-A12332AC8CCA}" presName="node" presStyleLbl="node1" presStyleIdx="6" presStyleCnt="14" custScaleX="146410" custScaleY="146410">
        <dgm:presLayoutVars>
          <dgm:bulletEnabled val="1"/>
        </dgm:presLayoutVars>
      </dgm:prSet>
      <dgm:spPr/>
    </dgm:pt>
    <dgm:pt modelId="{7882E330-A1B0-490B-B405-54EC612B6347}" type="pres">
      <dgm:prSet presAssocID="{AEBFDC84-AA3D-4D6D-9E58-A12332AC8CCA}" presName="spNode" presStyleCnt="0"/>
      <dgm:spPr/>
    </dgm:pt>
    <dgm:pt modelId="{E7DB2493-105D-4BA2-946F-374A321B1F68}" type="pres">
      <dgm:prSet presAssocID="{DF7D5FE2-96A8-4156-BBA7-5DA4C06C09ED}" presName="sibTrans" presStyleLbl="sibTrans1D1" presStyleIdx="6" presStyleCnt="14"/>
      <dgm:spPr/>
    </dgm:pt>
    <dgm:pt modelId="{DBE9C9CA-D7D9-4A81-AFE7-7C2D68DA2402}" type="pres">
      <dgm:prSet presAssocID="{89E70763-4191-4336-985B-E466316F0009}" presName="node" presStyleLbl="node1" presStyleIdx="7" presStyleCnt="14" custScaleX="146410" custScaleY="146410">
        <dgm:presLayoutVars>
          <dgm:bulletEnabled val="1"/>
        </dgm:presLayoutVars>
      </dgm:prSet>
      <dgm:spPr/>
    </dgm:pt>
    <dgm:pt modelId="{8C5CA84E-EDC6-4026-BDB3-5211550CE726}" type="pres">
      <dgm:prSet presAssocID="{89E70763-4191-4336-985B-E466316F0009}" presName="spNode" presStyleCnt="0"/>
      <dgm:spPr/>
    </dgm:pt>
    <dgm:pt modelId="{431731F6-604C-42DA-BE32-D1E2FE89F07C}" type="pres">
      <dgm:prSet presAssocID="{5DE3B840-3573-45B9-ADA8-CBC00F59E913}" presName="sibTrans" presStyleLbl="sibTrans1D1" presStyleIdx="7" presStyleCnt="14"/>
      <dgm:spPr/>
    </dgm:pt>
    <dgm:pt modelId="{2C7C3022-227B-43C7-A2AF-F34F144CEB84}" type="pres">
      <dgm:prSet presAssocID="{813D16DF-1C6D-4EE3-B04D-D2F602881EFE}" presName="node" presStyleLbl="node1" presStyleIdx="8" presStyleCnt="14" custScaleX="146410" custScaleY="146410">
        <dgm:presLayoutVars>
          <dgm:bulletEnabled val="1"/>
        </dgm:presLayoutVars>
      </dgm:prSet>
      <dgm:spPr/>
    </dgm:pt>
    <dgm:pt modelId="{C1685096-F865-4E50-BFA2-A7F8BCDA3363}" type="pres">
      <dgm:prSet presAssocID="{813D16DF-1C6D-4EE3-B04D-D2F602881EFE}" presName="spNode" presStyleCnt="0"/>
      <dgm:spPr/>
    </dgm:pt>
    <dgm:pt modelId="{6ACDCA9C-084B-49B4-B536-261FAEA570C4}" type="pres">
      <dgm:prSet presAssocID="{5508B7BA-D4D1-4454-8BC6-4B35D9E28617}" presName="sibTrans" presStyleLbl="sibTrans1D1" presStyleIdx="8" presStyleCnt="14"/>
      <dgm:spPr/>
    </dgm:pt>
    <dgm:pt modelId="{D1A2BDE2-13EB-475F-B018-C5FFEE7D543A}" type="pres">
      <dgm:prSet presAssocID="{33A5E34F-309F-4A54-B475-B3AF36A07759}" presName="node" presStyleLbl="node1" presStyleIdx="9" presStyleCnt="14" custScaleX="146410" custScaleY="146410">
        <dgm:presLayoutVars>
          <dgm:bulletEnabled val="1"/>
        </dgm:presLayoutVars>
      </dgm:prSet>
      <dgm:spPr/>
    </dgm:pt>
    <dgm:pt modelId="{7F85D1C5-3D22-48E5-B062-F0064B850D5C}" type="pres">
      <dgm:prSet presAssocID="{33A5E34F-309F-4A54-B475-B3AF36A07759}" presName="spNode" presStyleCnt="0"/>
      <dgm:spPr/>
    </dgm:pt>
    <dgm:pt modelId="{17B975C7-444C-4DBC-A889-5D83CD28AE72}" type="pres">
      <dgm:prSet presAssocID="{81885A3F-D302-49D8-81CA-D4ECE25C7EB9}" presName="sibTrans" presStyleLbl="sibTrans1D1" presStyleIdx="9" presStyleCnt="14"/>
      <dgm:spPr/>
    </dgm:pt>
    <dgm:pt modelId="{33C47084-7953-47DE-A176-A3B31B40F147}" type="pres">
      <dgm:prSet presAssocID="{2AB0CB80-BAD5-47A2-BB95-6C879D980695}" presName="node" presStyleLbl="node1" presStyleIdx="10" presStyleCnt="14" custScaleX="146410" custScaleY="146410">
        <dgm:presLayoutVars>
          <dgm:bulletEnabled val="1"/>
        </dgm:presLayoutVars>
      </dgm:prSet>
      <dgm:spPr/>
    </dgm:pt>
    <dgm:pt modelId="{F196EF5F-4EC9-40F3-B1C6-C0CED6FA73B7}" type="pres">
      <dgm:prSet presAssocID="{2AB0CB80-BAD5-47A2-BB95-6C879D980695}" presName="spNode" presStyleCnt="0"/>
      <dgm:spPr/>
    </dgm:pt>
    <dgm:pt modelId="{632B6042-2D56-4C7A-A746-591CB907BDB4}" type="pres">
      <dgm:prSet presAssocID="{F82D0430-C8F3-4196-A834-DFAE735A05C0}" presName="sibTrans" presStyleLbl="sibTrans1D1" presStyleIdx="10" presStyleCnt="14"/>
      <dgm:spPr/>
    </dgm:pt>
    <dgm:pt modelId="{36CC83CB-EC56-4267-B591-7AE2E161CCD6}" type="pres">
      <dgm:prSet presAssocID="{25FC2839-673D-4DF5-8FD3-147581E4B986}" presName="node" presStyleLbl="node1" presStyleIdx="11" presStyleCnt="14" custScaleX="146410" custScaleY="146410">
        <dgm:presLayoutVars>
          <dgm:bulletEnabled val="1"/>
        </dgm:presLayoutVars>
      </dgm:prSet>
      <dgm:spPr/>
    </dgm:pt>
    <dgm:pt modelId="{5AA409A5-38C3-46A0-B22D-68C3E98BD2A7}" type="pres">
      <dgm:prSet presAssocID="{25FC2839-673D-4DF5-8FD3-147581E4B986}" presName="spNode" presStyleCnt="0"/>
      <dgm:spPr/>
    </dgm:pt>
    <dgm:pt modelId="{8D66E303-96C6-4B15-A226-538C3CF0DBD5}" type="pres">
      <dgm:prSet presAssocID="{514A26AC-935A-4DB6-810C-7808571A7D88}" presName="sibTrans" presStyleLbl="sibTrans1D1" presStyleIdx="11" presStyleCnt="14"/>
      <dgm:spPr/>
    </dgm:pt>
    <dgm:pt modelId="{EB9EF5DC-0D20-48C1-875A-D54218F978E6}" type="pres">
      <dgm:prSet presAssocID="{46C2ECFA-0CC4-42FF-805C-2D2D2AD14B29}" presName="node" presStyleLbl="node1" presStyleIdx="12" presStyleCnt="14" custScaleX="146410" custScaleY="146410" custRadScaleRad="99455" custRadScaleInc="5678">
        <dgm:presLayoutVars>
          <dgm:bulletEnabled val="1"/>
        </dgm:presLayoutVars>
      </dgm:prSet>
      <dgm:spPr/>
    </dgm:pt>
    <dgm:pt modelId="{28D3C233-AC22-40EA-BD14-DED63D253381}" type="pres">
      <dgm:prSet presAssocID="{46C2ECFA-0CC4-42FF-805C-2D2D2AD14B29}" presName="spNode" presStyleCnt="0"/>
      <dgm:spPr/>
    </dgm:pt>
    <dgm:pt modelId="{3F398781-E423-42BD-A321-FC2452CD86C9}" type="pres">
      <dgm:prSet presAssocID="{B1D5E78C-72B6-4686-86A3-DC8F843A8281}" presName="sibTrans" presStyleLbl="sibTrans1D1" presStyleIdx="12" presStyleCnt="14"/>
      <dgm:spPr/>
    </dgm:pt>
    <dgm:pt modelId="{31FC11D6-3493-48D3-8C2C-7D72612F0991}" type="pres">
      <dgm:prSet presAssocID="{2FAA454F-0225-40E7-A713-E5B76160A800}" presName="node" presStyleLbl="node1" presStyleIdx="13" presStyleCnt="14" custScaleX="146410" custScaleY="146410" custRadScaleRad="97995" custRadScaleInc="1112">
        <dgm:presLayoutVars>
          <dgm:bulletEnabled val="1"/>
        </dgm:presLayoutVars>
      </dgm:prSet>
      <dgm:spPr/>
    </dgm:pt>
    <dgm:pt modelId="{7E427351-725A-4D13-9711-9473A122C7ED}" type="pres">
      <dgm:prSet presAssocID="{2FAA454F-0225-40E7-A713-E5B76160A800}" presName="spNode" presStyleCnt="0"/>
      <dgm:spPr/>
    </dgm:pt>
    <dgm:pt modelId="{254E3501-D164-4C26-9C25-7B00BC91E2BE}" type="pres">
      <dgm:prSet presAssocID="{DD78276E-40F1-4EA7-A81F-7363373D3305}" presName="sibTrans" presStyleLbl="sibTrans1D1" presStyleIdx="13" presStyleCnt="14"/>
      <dgm:spPr/>
    </dgm:pt>
  </dgm:ptLst>
  <dgm:cxnLst>
    <dgm:cxn modelId="{26CB7105-0034-441F-9BCF-3EB36AFBE00D}" type="presOf" srcId="{5545FDAF-1844-4F5C-A0CB-3A87027F6536}" destId="{5C937621-802C-4730-8917-94412F6EEB1F}" srcOrd="0" destOrd="0" presId="urn:microsoft.com/office/officeart/2005/8/layout/cycle6"/>
    <dgm:cxn modelId="{9C27A10C-5A6D-4B65-8294-1EE63EEC4B02}" type="presOf" srcId="{2AB0CB80-BAD5-47A2-BB95-6C879D980695}" destId="{33C47084-7953-47DE-A176-A3B31B40F147}" srcOrd="0" destOrd="0" presId="urn:microsoft.com/office/officeart/2005/8/layout/cycle6"/>
    <dgm:cxn modelId="{A0A8850E-E83E-426E-A02B-F6FD3154AB81}" type="presOf" srcId="{5508B7BA-D4D1-4454-8BC6-4B35D9E28617}" destId="{6ACDCA9C-084B-49B4-B536-261FAEA570C4}" srcOrd="0" destOrd="0" presId="urn:microsoft.com/office/officeart/2005/8/layout/cycle6"/>
    <dgm:cxn modelId="{88C1C611-D3B0-4C66-B3D6-780178C75402}" srcId="{D20F3930-84E2-4E3B-8E9C-A3FFA5A9FA0D}" destId="{89E70763-4191-4336-985B-E466316F0009}" srcOrd="7" destOrd="0" parTransId="{4475F5E8-EBB8-4177-AA0D-033D033D3AC9}" sibTransId="{5DE3B840-3573-45B9-ADA8-CBC00F59E913}"/>
    <dgm:cxn modelId="{12A7C62A-D62D-4E7E-82A6-24A4C1F6C789}" type="presOf" srcId="{2FAA454F-0225-40E7-A713-E5B76160A800}" destId="{31FC11D6-3493-48D3-8C2C-7D72612F0991}" srcOrd="0" destOrd="0" presId="urn:microsoft.com/office/officeart/2005/8/layout/cycle6"/>
    <dgm:cxn modelId="{2D80AA37-61F0-4F1C-8A28-E758C9776E30}" type="presOf" srcId="{3896EF09-CB0C-4E3E-B175-C5809738624F}" destId="{BF7B048A-5BE7-4C54-92C5-6F9B82D80866}" srcOrd="0" destOrd="0" presId="urn:microsoft.com/office/officeart/2005/8/layout/cycle6"/>
    <dgm:cxn modelId="{E5A6C041-3E2F-4900-A894-CE76081BA21A}" srcId="{D20F3930-84E2-4E3B-8E9C-A3FFA5A9FA0D}" destId="{AC7847EE-24AA-4202-889E-5A750433E92D}" srcOrd="2" destOrd="0" parTransId="{9FC030EC-DC47-4F5B-BFBE-66352C6C33DD}" sibTransId="{7BAECABC-DA66-4948-B6D4-267C8FA83F0A}"/>
    <dgm:cxn modelId="{9C717347-883F-445A-B2A0-5A6164B150EF}" type="presOf" srcId="{46C2ECFA-0CC4-42FF-805C-2D2D2AD14B29}" destId="{EB9EF5DC-0D20-48C1-875A-D54218F978E6}" srcOrd="0" destOrd="0" presId="urn:microsoft.com/office/officeart/2005/8/layout/cycle6"/>
    <dgm:cxn modelId="{07CFA347-50AA-409F-9B34-2EC7C89EA318}" type="presOf" srcId="{813D16DF-1C6D-4EE3-B04D-D2F602881EFE}" destId="{2C7C3022-227B-43C7-A2AF-F34F144CEB84}" srcOrd="0" destOrd="0" presId="urn:microsoft.com/office/officeart/2005/8/layout/cycle6"/>
    <dgm:cxn modelId="{58770A68-BE71-4324-BE77-10D76B3DB78F}" srcId="{D20F3930-84E2-4E3B-8E9C-A3FFA5A9FA0D}" destId="{46C2ECFA-0CC4-42FF-805C-2D2D2AD14B29}" srcOrd="12" destOrd="0" parTransId="{01CE02CE-C7D7-4E30-97DB-DB16241746E1}" sibTransId="{B1D5E78C-72B6-4686-86A3-DC8F843A8281}"/>
    <dgm:cxn modelId="{2E542C6E-0742-45BD-A2B6-759D07EA5508}" type="presOf" srcId="{DF7D5FE2-96A8-4156-BBA7-5DA4C06C09ED}" destId="{E7DB2493-105D-4BA2-946F-374A321B1F68}" srcOrd="0" destOrd="0" presId="urn:microsoft.com/office/officeart/2005/8/layout/cycle6"/>
    <dgm:cxn modelId="{E1B84571-91E0-4991-AD99-3EFB8EFCD9C6}" type="presOf" srcId="{D20F3930-84E2-4E3B-8E9C-A3FFA5A9FA0D}" destId="{3357C663-CD72-4248-8BE6-D20B357505A7}" srcOrd="0" destOrd="0" presId="urn:microsoft.com/office/officeart/2005/8/layout/cycle6"/>
    <dgm:cxn modelId="{9E149059-2475-430C-A473-07901C14768C}" srcId="{D20F3930-84E2-4E3B-8E9C-A3FFA5A9FA0D}" destId="{AEBFDC84-AA3D-4D6D-9E58-A12332AC8CCA}" srcOrd="6" destOrd="0" parTransId="{D16970FA-09C0-4419-A798-53126711BB4E}" sibTransId="{DF7D5FE2-96A8-4156-BBA7-5DA4C06C09ED}"/>
    <dgm:cxn modelId="{1065B979-C49B-442D-9A6E-87BDCF485971}" type="presOf" srcId="{5DE3B840-3573-45B9-ADA8-CBC00F59E913}" destId="{431731F6-604C-42DA-BE32-D1E2FE89F07C}" srcOrd="0" destOrd="0" presId="urn:microsoft.com/office/officeart/2005/8/layout/cycle6"/>
    <dgm:cxn modelId="{9BACEC79-576D-4BA7-97C2-CA3CB7897708}" type="presOf" srcId="{89E70763-4191-4336-985B-E466316F0009}" destId="{DBE9C9CA-D7D9-4A81-AFE7-7C2D68DA2402}" srcOrd="0" destOrd="0" presId="urn:microsoft.com/office/officeart/2005/8/layout/cycle6"/>
    <dgm:cxn modelId="{BA691E81-44C5-491B-B35A-44DE155BCAFB}" srcId="{D20F3930-84E2-4E3B-8E9C-A3FFA5A9FA0D}" destId="{E04557A4-45BE-43DB-BC61-BCC4221F2FB6}" srcOrd="5" destOrd="0" parTransId="{79E76CFF-E2ED-41A9-9EBC-7662E4FE47E4}" sibTransId="{71EC600D-1018-4156-9960-2233D655E3C0}"/>
    <dgm:cxn modelId="{75896A83-D88F-4EA8-87A8-CCD3A414D311}" type="presOf" srcId="{AEBFDC84-AA3D-4D6D-9E58-A12332AC8CCA}" destId="{3985BE44-853F-4862-9F8B-3FE047805308}" srcOrd="0" destOrd="0" presId="urn:microsoft.com/office/officeart/2005/8/layout/cycle6"/>
    <dgm:cxn modelId="{4732D684-51F1-4515-99C2-CEA4C7CB67A0}" srcId="{D20F3930-84E2-4E3B-8E9C-A3FFA5A9FA0D}" destId="{9DB274BC-7BBA-4DBA-BDC8-BCAE696563E6}" srcOrd="0" destOrd="0" parTransId="{4207EC1B-04C5-40FF-93FD-4D58A6E507EC}" sibTransId="{A3140508-D40C-42D1-8420-A0AE79897C53}"/>
    <dgm:cxn modelId="{697B2B85-DCA4-4110-A83A-FA139407D496}" type="presOf" srcId="{04E50898-E882-4B1F-BCD4-57CE66450B47}" destId="{3ED9598F-AED1-4529-BA6F-6B8D52604E53}" srcOrd="0" destOrd="0" presId="urn:microsoft.com/office/officeart/2005/8/layout/cycle6"/>
    <dgm:cxn modelId="{5F89AC86-76B7-4689-A3A4-4B1AE8622239}" srcId="{D20F3930-84E2-4E3B-8E9C-A3FFA5A9FA0D}" destId="{45A585D3-68AB-4AC3-88DE-D1881F5596F9}" srcOrd="4" destOrd="0" parTransId="{59BAE258-0CB9-4721-AC99-73B871C7E227}" sibTransId="{3896EF09-CB0C-4E3E-B175-C5809738624F}"/>
    <dgm:cxn modelId="{825EBD88-86F1-42FD-8A55-9E618B95AE9F}" type="presOf" srcId="{33A5E34F-309F-4A54-B475-B3AF36A07759}" destId="{D1A2BDE2-13EB-475F-B018-C5FFEE7D543A}" srcOrd="0" destOrd="0" presId="urn:microsoft.com/office/officeart/2005/8/layout/cycle6"/>
    <dgm:cxn modelId="{AA79B189-5AB1-493A-8F51-91893BD04AF6}" type="presOf" srcId="{AC7847EE-24AA-4202-889E-5A750433E92D}" destId="{A2822C9E-2D8F-4CD4-AA62-21F0AC2D8080}" srcOrd="0" destOrd="0" presId="urn:microsoft.com/office/officeart/2005/8/layout/cycle6"/>
    <dgm:cxn modelId="{44A48493-51A8-4A6E-8DD9-763A8CF3F3BD}" srcId="{D20F3930-84E2-4E3B-8E9C-A3FFA5A9FA0D}" destId="{2FAA454F-0225-40E7-A713-E5B76160A800}" srcOrd="13" destOrd="0" parTransId="{715A45D1-C549-4E15-B335-A5AD1C873464}" sibTransId="{DD78276E-40F1-4EA7-A81F-7363373D3305}"/>
    <dgm:cxn modelId="{312FD394-358D-4868-BC33-4726B9277F66}" type="presOf" srcId="{71EC600D-1018-4156-9960-2233D655E3C0}" destId="{1680381E-7DBD-423D-A1C4-254D27905029}" srcOrd="0" destOrd="0" presId="urn:microsoft.com/office/officeart/2005/8/layout/cycle6"/>
    <dgm:cxn modelId="{5F3D42A9-2B01-4891-8301-D4217ADFEAF9}" srcId="{D20F3930-84E2-4E3B-8E9C-A3FFA5A9FA0D}" destId="{813D16DF-1C6D-4EE3-B04D-D2F602881EFE}" srcOrd="8" destOrd="0" parTransId="{108DE04B-E5C1-48E4-AD46-D892656D7224}" sibTransId="{5508B7BA-D4D1-4454-8BC6-4B35D9E28617}"/>
    <dgm:cxn modelId="{E140F5B8-7F16-474E-989B-874F825AFA07}" type="presOf" srcId="{B1D5E78C-72B6-4686-86A3-DC8F843A8281}" destId="{3F398781-E423-42BD-A321-FC2452CD86C9}" srcOrd="0" destOrd="0" presId="urn:microsoft.com/office/officeart/2005/8/layout/cycle6"/>
    <dgm:cxn modelId="{A27ADAB9-23F0-4922-8120-0C3A3780D6BC}" type="presOf" srcId="{A3140508-D40C-42D1-8420-A0AE79897C53}" destId="{B7735DC1-F322-418E-B518-688A907FD3CA}" srcOrd="0" destOrd="0" presId="urn:microsoft.com/office/officeart/2005/8/layout/cycle6"/>
    <dgm:cxn modelId="{73AC08BC-F35D-4A22-8878-C50502921622}" srcId="{D20F3930-84E2-4E3B-8E9C-A3FFA5A9FA0D}" destId="{33A5E34F-309F-4A54-B475-B3AF36A07759}" srcOrd="9" destOrd="0" parTransId="{91C25CC1-EB97-4029-9A2C-BF47812FAFCB}" sibTransId="{81885A3F-D302-49D8-81CA-D4ECE25C7EB9}"/>
    <dgm:cxn modelId="{D709E0BD-39D3-471A-90A5-9FDE60ABC642}" type="presOf" srcId="{9DB274BC-7BBA-4DBA-BDC8-BCAE696563E6}" destId="{474C676A-39FC-4982-B72F-0DF006DCED44}" srcOrd="0" destOrd="0" presId="urn:microsoft.com/office/officeart/2005/8/layout/cycle6"/>
    <dgm:cxn modelId="{59FE54BE-D0F3-4C90-855A-9C7E11913074}" type="presOf" srcId="{81885A3F-D302-49D8-81CA-D4ECE25C7EB9}" destId="{17B975C7-444C-4DBC-A889-5D83CD28AE72}" srcOrd="0" destOrd="0" presId="urn:microsoft.com/office/officeart/2005/8/layout/cycle6"/>
    <dgm:cxn modelId="{3709B0C4-38BF-4D87-A31B-1BED8FAA0F46}" type="presOf" srcId="{DD78276E-40F1-4EA7-A81F-7363373D3305}" destId="{254E3501-D164-4C26-9C25-7B00BC91E2BE}" srcOrd="0" destOrd="0" presId="urn:microsoft.com/office/officeart/2005/8/layout/cycle6"/>
    <dgm:cxn modelId="{6FAA23CC-E599-49FA-9864-B3B4E14E53B3}" type="presOf" srcId="{42FDCC1A-D693-4A3E-8899-4FAB82747500}" destId="{CB4614C5-B644-412E-B44A-65283E2782A6}" srcOrd="0" destOrd="0" presId="urn:microsoft.com/office/officeart/2005/8/layout/cycle6"/>
    <dgm:cxn modelId="{73BEFED0-3CB8-41E2-95B4-AE51E7517CAB}" type="presOf" srcId="{25FC2839-673D-4DF5-8FD3-147581E4B986}" destId="{36CC83CB-EC56-4267-B591-7AE2E161CCD6}" srcOrd="0" destOrd="0" presId="urn:microsoft.com/office/officeart/2005/8/layout/cycle6"/>
    <dgm:cxn modelId="{C4C4B6D2-A1B2-4AEA-A412-8CD013CA5924}" type="presOf" srcId="{E684680E-A7AF-4843-80DE-44D796640E96}" destId="{3D2BA543-8629-443D-9276-5ED8AF51B095}" srcOrd="0" destOrd="0" presId="urn:microsoft.com/office/officeart/2005/8/layout/cycle6"/>
    <dgm:cxn modelId="{F19B87D3-0D12-4F9C-A961-B8AB1AF6DFCC}" type="presOf" srcId="{F82D0430-C8F3-4196-A834-DFAE735A05C0}" destId="{632B6042-2D56-4C7A-A746-591CB907BDB4}" srcOrd="0" destOrd="0" presId="urn:microsoft.com/office/officeart/2005/8/layout/cycle6"/>
    <dgm:cxn modelId="{7E7CB5D6-1685-4938-B1F5-8648886FA6B2}" srcId="{D20F3930-84E2-4E3B-8E9C-A3FFA5A9FA0D}" destId="{2AB0CB80-BAD5-47A2-BB95-6C879D980695}" srcOrd="10" destOrd="0" parTransId="{5DDB5EED-9322-415C-99A0-D518C1E2ACCF}" sibTransId="{F82D0430-C8F3-4196-A834-DFAE735A05C0}"/>
    <dgm:cxn modelId="{9FF8A5DB-FA14-47B2-8F5F-C568A7A6463B}" type="presOf" srcId="{E04557A4-45BE-43DB-BC61-BCC4221F2FB6}" destId="{B827D7BD-10BF-4E05-AAD7-844042F911BE}" srcOrd="0" destOrd="0" presId="urn:microsoft.com/office/officeart/2005/8/layout/cycle6"/>
    <dgm:cxn modelId="{1B37D6DB-F1DD-4791-BB53-CC3319A621A4}" srcId="{D20F3930-84E2-4E3B-8E9C-A3FFA5A9FA0D}" destId="{25FC2839-673D-4DF5-8FD3-147581E4B986}" srcOrd="11" destOrd="0" parTransId="{75799D30-F13E-42B7-97B7-ECC9DEC4F680}" sibTransId="{514A26AC-935A-4DB6-810C-7808571A7D88}"/>
    <dgm:cxn modelId="{2EA1FEDC-2344-4AD4-82F6-93608AF18070}" type="presOf" srcId="{7BAECABC-DA66-4948-B6D4-267C8FA83F0A}" destId="{2B4ED42C-71EB-4BB0-AD78-8D4F5D92015A}" srcOrd="0" destOrd="0" presId="urn:microsoft.com/office/officeart/2005/8/layout/cycle6"/>
    <dgm:cxn modelId="{30B922DF-BD6F-46FD-A859-26240E779EC6}" srcId="{D20F3930-84E2-4E3B-8E9C-A3FFA5A9FA0D}" destId="{42FDCC1A-D693-4A3E-8899-4FAB82747500}" srcOrd="1" destOrd="0" parTransId="{14DDD3A1-1B94-43EE-890E-170F9B5B00B7}" sibTransId="{04E50898-E882-4B1F-BCD4-57CE66450B47}"/>
    <dgm:cxn modelId="{099774F4-D93E-49C6-BB26-CC285A59FA3F}" srcId="{D20F3930-84E2-4E3B-8E9C-A3FFA5A9FA0D}" destId="{E684680E-A7AF-4843-80DE-44D796640E96}" srcOrd="3" destOrd="0" parTransId="{6C7ECA62-194E-47BB-9E42-0347972E6413}" sibTransId="{5545FDAF-1844-4F5C-A0CB-3A87027F6536}"/>
    <dgm:cxn modelId="{FF43B2F6-DAD6-4063-B63B-15F6C873AF14}" type="presOf" srcId="{514A26AC-935A-4DB6-810C-7808571A7D88}" destId="{8D66E303-96C6-4B15-A226-538C3CF0DBD5}" srcOrd="0" destOrd="0" presId="urn:microsoft.com/office/officeart/2005/8/layout/cycle6"/>
    <dgm:cxn modelId="{862E61FD-60A5-42C9-A3F1-8D2B8D948B9F}" type="presOf" srcId="{45A585D3-68AB-4AC3-88DE-D1881F5596F9}" destId="{51737A33-4985-49C8-9D3C-ED883FC182EF}" srcOrd="0" destOrd="0" presId="urn:microsoft.com/office/officeart/2005/8/layout/cycle6"/>
    <dgm:cxn modelId="{4923D5B3-8ED8-42AC-BE53-86E2B57DCF8E}" type="presParOf" srcId="{3357C663-CD72-4248-8BE6-D20B357505A7}" destId="{474C676A-39FC-4982-B72F-0DF006DCED44}" srcOrd="0" destOrd="0" presId="urn:microsoft.com/office/officeart/2005/8/layout/cycle6"/>
    <dgm:cxn modelId="{1B6CBB16-906D-4CAE-A033-87812AA458AE}" type="presParOf" srcId="{3357C663-CD72-4248-8BE6-D20B357505A7}" destId="{91FE43C1-63C8-497A-AFEF-A068CE153673}" srcOrd="1" destOrd="0" presId="urn:microsoft.com/office/officeart/2005/8/layout/cycle6"/>
    <dgm:cxn modelId="{5F3608DE-E376-4DBE-AE5B-3CBBB228AA04}" type="presParOf" srcId="{3357C663-CD72-4248-8BE6-D20B357505A7}" destId="{B7735DC1-F322-418E-B518-688A907FD3CA}" srcOrd="2" destOrd="0" presId="urn:microsoft.com/office/officeart/2005/8/layout/cycle6"/>
    <dgm:cxn modelId="{966D8FCF-39B3-4196-9AE8-3C784946AB5B}" type="presParOf" srcId="{3357C663-CD72-4248-8BE6-D20B357505A7}" destId="{CB4614C5-B644-412E-B44A-65283E2782A6}" srcOrd="3" destOrd="0" presId="urn:microsoft.com/office/officeart/2005/8/layout/cycle6"/>
    <dgm:cxn modelId="{80AAD74B-CE9F-4F62-8DC0-FF0573A4B943}" type="presParOf" srcId="{3357C663-CD72-4248-8BE6-D20B357505A7}" destId="{8411905C-0992-4D13-A524-0C6048E57C7C}" srcOrd="4" destOrd="0" presId="urn:microsoft.com/office/officeart/2005/8/layout/cycle6"/>
    <dgm:cxn modelId="{32015D54-F4EE-43EA-A3A1-5932B235BA64}" type="presParOf" srcId="{3357C663-CD72-4248-8BE6-D20B357505A7}" destId="{3ED9598F-AED1-4529-BA6F-6B8D52604E53}" srcOrd="5" destOrd="0" presId="urn:microsoft.com/office/officeart/2005/8/layout/cycle6"/>
    <dgm:cxn modelId="{2DC3F899-4CF9-4572-B1CA-C5C68E0B7E21}" type="presParOf" srcId="{3357C663-CD72-4248-8BE6-D20B357505A7}" destId="{A2822C9E-2D8F-4CD4-AA62-21F0AC2D8080}" srcOrd="6" destOrd="0" presId="urn:microsoft.com/office/officeart/2005/8/layout/cycle6"/>
    <dgm:cxn modelId="{3926BA8D-F974-4B2B-B113-F62782884054}" type="presParOf" srcId="{3357C663-CD72-4248-8BE6-D20B357505A7}" destId="{5BD1819F-2CA2-4A0D-8840-591B330EC4F8}" srcOrd="7" destOrd="0" presId="urn:microsoft.com/office/officeart/2005/8/layout/cycle6"/>
    <dgm:cxn modelId="{1D468264-5457-43BD-ADA2-6A8A754760B9}" type="presParOf" srcId="{3357C663-CD72-4248-8BE6-D20B357505A7}" destId="{2B4ED42C-71EB-4BB0-AD78-8D4F5D92015A}" srcOrd="8" destOrd="0" presId="urn:microsoft.com/office/officeart/2005/8/layout/cycle6"/>
    <dgm:cxn modelId="{166587B0-EED6-4E6D-9E19-576CFC5F5170}" type="presParOf" srcId="{3357C663-CD72-4248-8BE6-D20B357505A7}" destId="{3D2BA543-8629-443D-9276-5ED8AF51B095}" srcOrd="9" destOrd="0" presId="urn:microsoft.com/office/officeart/2005/8/layout/cycle6"/>
    <dgm:cxn modelId="{ACCA4C4E-BA3E-47C3-A3FE-62559A34148F}" type="presParOf" srcId="{3357C663-CD72-4248-8BE6-D20B357505A7}" destId="{178D21F3-D556-417E-BDDA-5F5605E7E92D}" srcOrd="10" destOrd="0" presId="urn:microsoft.com/office/officeart/2005/8/layout/cycle6"/>
    <dgm:cxn modelId="{D03C29AB-5CE8-4898-AE2B-C81F80FFD023}" type="presParOf" srcId="{3357C663-CD72-4248-8BE6-D20B357505A7}" destId="{5C937621-802C-4730-8917-94412F6EEB1F}" srcOrd="11" destOrd="0" presId="urn:microsoft.com/office/officeart/2005/8/layout/cycle6"/>
    <dgm:cxn modelId="{D00F6C5A-E0CE-4A10-AE75-50901E82A33D}" type="presParOf" srcId="{3357C663-CD72-4248-8BE6-D20B357505A7}" destId="{51737A33-4985-49C8-9D3C-ED883FC182EF}" srcOrd="12" destOrd="0" presId="urn:microsoft.com/office/officeart/2005/8/layout/cycle6"/>
    <dgm:cxn modelId="{17026AB0-1649-4A83-81C8-1455D33D112A}" type="presParOf" srcId="{3357C663-CD72-4248-8BE6-D20B357505A7}" destId="{15E794FA-B01A-442B-9CF8-55D3D9250BDE}" srcOrd="13" destOrd="0" presId="urn:microsoft.com/office/officeart/2005/8/layout/cycle6"/>
    <dgm:cxn modelId="{446E59BA-38D3-4DC5-B5CE-7571905B32C3}" type="presParOf" srcId="{3357C663-CD72-4248-8BE6-D20B357505A7}" destId="{BF7B048A-5BE7-4C54-92C5-6F9B82D80866}" srcOrd="14" destOrd="0" presId="urn:microsoft.com/office/officeart/2005/8/layout/cycle6"/>
    <dgm:cxn modelId="{613D5770-35A2-4294-A050-2E8BEC499CCB}" type="presParOf" srcId="{3357C663-CD72-4248-8BE6-D20B357505A7}" destId="{B827D7BD-10BF-4E05-AAD7-844042F911BE}" srcOrd="15" destOrd="0" presId="urn:microsoft.com/office/officeart/2005/8/layout/cycle6"/>
    <dgm:cxn modelId="{C63504A7-9F41-49EF-9BF1-9B352CF914CC}" type="presParOf" srcId="{3357C663-CD72-4248-8BE6-D20B357505A7}" destId="{B92D60AA-FBDE-47E7-A174-B156AFC904BC}" srcOrd="16" destOrd="0" presId="urn:microsoft.com/office/officeart/2005/8/layout/cycle6"/>
    <dgm:cxn modelId="{1D432A1E-FC82-4FD5-A860-1BAF6C89BEA8}" type="presParOf" srcId="{3357C663-CD72-4248-8BE6-D20B357505A7}" destId="{1680381E-7DBD-423D-A1C4-254D27905029}" srcOrd="17" destOrd="0" presId="urn:microsoft.com/office/officeart/2005/8/layout/cycle6"/>
    <dgm:cxn modelId="{C8C5ED5F-18F2-43B8-8DDD-53D42D144E34}" type="presParOf" srcId="{3357C663-CD72-4248-8BE6-D20B357505A7}" destId="{3985BE44-853F-4862-9F8B-3FE047805308}" srcOrd="18" destOrd="0" presId="urn:microsoft.com/office/officeart/2005/8/layout/cycle6"/>
    <dgm:cxn modelId="{9DABC5EA-38E0-4E94-A2D7-74AC4CE5E1DB}" type="presParOf" srcId="{3357C663-CD72-4248-8BE6-D20B357505A7}" destId="{7882E330-A1B0-490B-B405-54EC612B6347}" srcOrd="19" destOrd="0" presId="urn:microsoft.com/office/officeart/2005/8/layout/cycle6"/>
    <dgm:cxn modelId="{DB0C0AA8-24F4-44FD-A585-202BF92AD698}" type="presParOf" srcId="{3357C663-CD72-4248-8BE6-D20B357505A7}" destId="{E7DB2493-105D-4BA2-946F-374A321B1F68}" srcOrd="20" destOrd="0" presId="urn:microsoft.com/office/officeart/2005/8/layout/cycle6"/>
    <dgm:cxn modelId="{DCBBE71E-D20F-4BD0-8551-F31F29BB2E61}" type="presParOf" srcId="{3357C663-CD72-4248-8BE6-D20B357505A7}" destId="{DBE9C9CA-D7D9-4A81-AFE7-7C2D68DA2402}" srcOrd="21" destOrd="0" presId="urn:microsoft.com/office/officeart/2005/8/layout/cycle6"/>
    <dgm:cxn modelId="{015307C7-CEA8-4824-B93E-EE9C09C0ED5E}" type="presParOf" srcId="{3357C663-CD72-4248-8BE6-D20B357505A7}" destId="{8C5CA84E-EDC6-4026-BDB3-5211550CE726}" srcOrd="22" destOrd="0" presId="urn:microsoft.com/office/officeart/2005/8/layout/cycle6"/>
    <dgm:cxn modelId="{5747F34A-75A4-4B66-BCE4-A9A4F4578B9C}" type="presParOf" srcId="{3357C663-CD72-4248-8BE6-D20B357505A7}" destId="{431731F6-604C-42DA-BE32-D1E2FE89F07C}" srcOrd="23" destOrd="0" presId="urn:microsoft.com/office/officeart/2005/8/layout/cycle6"/>
    <dgm:cxn modelId="{98292AC3-51AD-46E2-9E0A-B0755ECD48D3}" type="presParOf" srcId="{3357C663-CD72-4248-8BE6-D20B357505A7}" destId="{2C7C3022-227B-43C7-A2AF-F34F144CEB84}" srcOrd="24" destOrd="0" presId="urn:microsoft.com/office/officeart/2005/8/layout/cycle6"/>
    <dgm:cxn modelId="{6222CF08-E184-4855-95A2-47DC34BF5518}" type="presParOf" srcId="{3357C663-CD72-4248-8BE6-D20B357505A7}" destId="{C1685096-F865-4E50-BFA2-A7F8BCDA3363}" srcOrd="25" destOrd="0" presId="urn:microsoft.com/office/officeart/2005/8/layout/cycle6"/>
    <dgm:cxn modelId="{865609E8-E83C-47E0-A69D-D07A14699F3C}" type="presParOf" srcId="{3357C663-CD72-4248-8BE6-D20B357505A7}" destId="{6ACDCA9C-084B-49B4-B536-261FAEA570C4}" srcOrd="26" destOrd="0" presId="urn:microsoft.com/office/officeart/2005/8/layout/cycle6"/>
    <dgm:cxn modelId="{B13CE2D7-E631-413D-9E20-7E1FA55198DF}" type="presParOf" srcId="{3357C663-CD72-4248-8BE6-D20B357505A7}" destId="{D1A2BDE2-13EB-475F-B018-C5FFEE7D543A}" srcOrd="27" destOrd="0" presId="urn:microsoft.com/office/officeart/2005/8/layout/cycle6"/>
    <dgm:cxn modelId="{603F70C0-7E6D-4DE8-9B27-4A30CADA305A}" type="presParOf" srcId="{3357C663-CD72-4248-8BE6-D20B357505A7}" destId="{7F85D1C5-3D22-48E5-B062-F0064B850D5C}" srcOrd="28" destOrd="0" presId="urn:microsoft.com/office/officeart/2005/8/layout/cycle6"/>
    <dgm:cxn modelId="{7712E811-0A20-4E96-BEFF-3FA00DC08943}" type="presParOf" srcId="{3357C663-CD72-4248-8BE6-D20B357505A7}" destId="{17B975C7-444C-4DBC-A889-5D83CD28AE72}" srcOrd="29" destOrd="0" presId="urn:microsoft.com/office/officeart/2005/8/layout/cycle6"/>
    <dgm:cxn modelId="{34214EB7-8052-4B7E-8838-7509057121B5}" type="presParOf" srcId="{3357C663-CD72-4248-8BE6-D20B357505A7}" destId="{33C47084-7953-47DE-A176-A3B31B40F147}" srcOrd="30" destOrd="0" presId="urn:microsoft.com/office/officeart/2005/8/layout/cycle6"/>
    <dgm:cxn modelId="{4045C7A6-3DE7-4B76-BD92-700046978F00}" type="presParOf" srcId="{3357C663-CD72-4248-8BE6-D20B357505A7}" destId="{F196EF5F-4EC9-40F3-B1C6-C0CED6FA73B7}" srcOrd="31" destOrd="0" presId="urn:microsoft.com/office/officeart/2005/8/layout/cycle6"/>
    <dgm:cxn modelId="{D40A6996-4FD3-4504-ABBA-45170F686BD0}" type="presParOf" srcId="{3357C663-CD72-4248-8BE6-D20B357505A7}" destId="{632B6042-2D56-4C7A-A746-591CB907BDB4}" srcOrd="32" destOrd="0" presId="urn:microsoft.com/office/officeart/2005/8/layout/cycle6"/>
    <dgm:cxn modelId="{3DEAAB70-EFE8-4248-9CF1-C2339FED0FDF}" type="presParOf" srcId="{3357C663-CD72-4248-8BE6-D20B357505A7}" destId="{36CC83CB-EC56-4267-B591-7AE2E161CCD6}" srcOrd="33" destOrd="0" presId="urn:microsoft.com/office/officeart/2005/8/layout/cycle6"/>
    <dgm:cxn modelId="{A7F5B924-73AB-4C3D-8A8A-4E46568019B1}" type="presParOf" srcId="{3357C663-CD72-4248-8BE6-D20B357505A7}" destId="{5AA409A5-38C3-46A0-B22D-68C3E98BD2A7}" srcOrd="34" destOrd="0" presId="urn:microsoft.com/office/officeart/2005/8/layout/cycle6"/>
    <dgm:cxn modelId="{C9DBDF7E-7E11-4D4B-9915-AE8A57681B84}" type="presParOf" srcId="{3357C663-CD72-4248-8BE6-D20B357505A7}" destId="{8D66E303-96C6-4B15-A226-538C3CF0DBD5}" srcOrd="35" destOrd="0" presId="urn:microsoft.com/office/officeart/2005/8/layout/cycle6"/>
    <dgm:cxn modelId="{F50BF37C-42D2-4B27-8987-37DEB3505394}" type="presParOf" srcId="{3357C663-CD72-4248-8BE6-D20B357505A7}" destId="{EB9EF5DC-0D20-48C1-875A-D54218F978E6}" srcOrd="36" destOrd="0" presId="urn:microsoft.com/office/officeart/2005/8/layout/cycle6"/>
    <dgm:cxn modelId="{6DB7398F-EBE3-4534-BFED-A2E1B9E7FAC4}" type="presParOf" srcId="{3357C663-CD72-4248-8BE6-D20B357505A7}" destId="{28D3C233-AC22-40EA-BD14-DED63D253381}" srcOrd="37" destOrd="0" presId="urn:microsoft.com/office/officeart/2005/8/layout/cycle6"/>
    <dgm:cxn modelId="{CCAEF5D7-E10A-4F58-8BC1-A7F4633E7453}" type="presParOf" srcId="{3357C663-CD72-4248-8BE6-D20B357505A7}" destId="{3F398781-E423-42BD-A321-FC2452CD86C9}" srcOrd="38" destOrd="0" presId="urn:microsoft.com/office/officeart/2005/8/layout/cycle6"/>
    <dgm:cxn modelId="{A74BA806-190D-49D3-9D79-1AEC871F8FC8}" type="presParOf" srcId="{3357C663-CD72-4248-8BE6-D20B357505A7}" destId="{31FC11D6-3493-48D3-8C2C-7D72612F0991}" srcOrd="39" destOrd="0" presId="urn:microsoft.com/office/officeart/2005/8/layout/cycle6"/>
    <dgm:cxn modelId="{D1AB77BC-0B09-44CE-89AC-FF4E6BA3C157}" type="presParOf" srcId="{3357C663-CD72-4248-8BE6-D20B357505A7}" destId="{7E427351-725A-4D13-9711-9473A122C7ED}" srcOrd="40" destOrd="0" presId="urn:microsoft.com/office/officeart/2005/8/layout/cycle6"/>
    <dgm:cxn modelId="{935BB48C-B6A7-494A-AF3D-CB9FA20C6495}" type="presParOf" srcId="{3357C663-CD72-4248-8BE6-D20B357505A7}" destId="{254E3501-D164-4C26-9C25-7B00BC91E2BE}" srcOrd="41" destOrd="0" presId="urn:microsoft.com/office/officeart/2005/8/layout/cycle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5F9D83-55CB-4BD0-81B1-F3F857659148}">
      <dsp:nvSpPr>
        <dsp:cNvPr id="0" name=""/>
        <dsp:cNvSpPr/>
      </dsp:nvSpPr>
      <dsp:spPr>
        <a:xfrm>
          <a:off x="95377" y="427854"/>
          <a:ext cx="1085489" cy="15266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5-7/2018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LOPS-työn aloitus </a:t>
          </a:r>
          <a:r>
            <a:rPr lang="fi-FI" sz="1600" kern="1200" dirty="0" err="1">
              <a:solidFill>
                <a:schemeClr val="tx1"/>
              </a:solidFill>
            </a:rPr>
            <a:t>OPH:ssa</a:t>
          </a:r>
          <a:endParaRPr lang="fi-FI" sz="1600" kern="1200" dirty="0">
            <a:solidFill>
              <a:schemeClr val="tx1"/>
            </a:solidFill>
          </a:endParaRPr>
        </a:p>
      </dsp:txBody>
      <dsp:txXfrm>
        <a:off x="127170" y="459647"/>
        <a:ext cx="1021903" cy="1463104"/>
      </dsp:txXfrm>
    </dsp:sp>
    <dsp:sp modelId="{9DFBCD9A-3CEC-437E-B507-ED1DB8DC3C53}">
      <dsp:nvSpPr>
        <dsp:cNvPr id="0" name=""/>
        <dsp:cNvSpPr/>
      </dsp:nvSpPr>
      <dsp:spPr>
        <a:xfrm rot="51498">
          <a:off x="1283778" y="1105403"/>
          <a:ext cx="247984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1283781" y="1143897"/>
        <a:ext cx="189588" cy="116791"/>
      </dsp:txXfrm>
    </dsp:sp>
    <dsp:sp modelId="{63C9EFFB-CAA0-42EC-AE5D-2DF72D417DD7}">
      <dsp:nvSpPr>
        <dsp:cNvPr id="0" name=""/>
        <dsp:cNvSpPr/>
      </dsp:nvSpPr>
      <dsp:spPr>
        <a:xfrm>
          <a:off x="1648709" y="191859"/>
          <a:ext cx="1762301" cy="2055362"/>
        </a:xfrm>
        <a:prstGeom prst="roundRect">
          <a:avLst>
            <a:gd name="adj" fmla="val 10000"/>
          </a:avLst>
        </a:prstGeom>
        <a:solidFill>
          <a:schemeClr val="accent2">
            <a:hueOff val="568627"/>
            <a:satOff val="1563"/>
            <a:lumOff val="29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8/2018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Kysely lukioille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Sidosryhmä-seminaari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Ohjaus- ja työryhmien asettaminen</a:t>
          </a:r>
        </a:p>
      </dsp:txBody>
      <dsp:txXfrm>
        <a:off x="1700325" y="243475"/>
        <a:ext cx="1659069" cy="1952130"/>
      </dsp:txXfrm>
    </dsp:sp>
    <dsp:sp modelId="{E8DCDC44-0BC7-4BA9-B824-2AF0A107A99F}">
      <dsp:nvSpPr>
        <dsp:cNvPr id="0" name=""/>
        <dsp:cNvSpPr/>
      </dsp:nvSpPr>
      <dsp:spPr>
        <a:xfrm rot="154378">
          <a:off x="3501567" y="1170792"/>
          <a:ext cx="218645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625490"/>
            <a:satOff val="1719"/>
            <a:lumOff val="32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3501596" y="1208412"/>
        <a:ext cx="160249" cy="116791"/>
      </dsp:txXfrm>
    </dsp:sp>
    <dsp:sp modelId="{CE542746-4B06-4C9C-9F19-EBBE8F9297DD}">
      <dsp:nvSpPr>
        <dsp:cNvPr id="0" name=""/>
        <dsp:cNvSpPr/>
      </dsp:nvSpPr>
      <dsp:spPr>
        <a:xfrm>
          <a:off x="3823133" y="18788"/>
          <a:ext cx="1844785" cy="2600634"/>
        </a:xfrm>
        <a:prstGeom prst="roundRect">
          <a:avLst>
            <a:gd name="adj" fmla="val 10000"/>
          </a:avLst>
        </a:prstGeom>
        <a:solidFill>
          <a:schemeClr val="accent2">
            <a:hueOff val="1137254"/>
            <a:satOff val="3126"/>
            <a:lumOff val="58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9-10/2018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Maakuntakiertue, vuoropuhelu kentän kanssa</a:t>
          </a:r>
          <a:endParaRPr lang="fi-FI" sz="1600" b="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i-FI" sz="1600" b="0" kern="1200" dirty="0">
              <a:solidFill>
                <a:schemeClr val="tx1"/>
              </a:solidFill>
            </a:rPr>
            <a:t>Kustannus-yhdistyksen seminaari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i-FI" sz="1600" b="0" kern="1200" dirty="0" err="1">
              <a:solidFill>
                <a:schemeClr val="tx1"/>
              </a:solidFill>
            </a:rPr>
            <a:t>ePeruste</a:t>
          </a:r>
          <a:r>
            <a:rPr lang="fi-FI" sz="1600" b="0" kern="1200" dirty="0">
              <a:solidFill>
                <a:schemeClr val="tx1"/>
              </a:solidFill>
            </a:rPr>
            <a:t>-projektin aloitus</a:t>
          </a:r>
        </a:p>
      </dsp:txBody>
      <dsp:txXfrm>
        <a:off x="3877165" y="72820"/>
        <a:ext cx="1736721" cy="2492570"/>
      </dsp:txXfrm>
    </dsp:sp>
    <dsp:sp modelId="{C360BA92-D431-4913-B7F1-32F9897A052F}">
      <dsp:nvSpPr>
        <dsp:cNvPr id="0" name=""/>
        <dsp:cNvSpPr/>
      </dsp:nvSpPr>
      <dsp:spPr>
        <a:xfrm rot="21509590">
          <a:off x="5768058" y="1191705"/>
          <a:ext cx="241429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250980"/>
            <a:satOff val="3438"/>
            <a:lumOff val="643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5768068" y="1231404"/>
        <a:ext cx="183033" cy="116791"/>
      </dsp:txXfrm>
    </dsp:sp>
    <dsp:sp modelId="{286C9E4A-3D5E-4631-93F5-5D752035B0F2}">
      <dsp:nvSpPr>
        <dsp:cNvPr id="0" name=""/>
        <dsp:cNvSpPr/>
      </dsp:nvSpPr>
      <dsp:spPr>
        <a:xfrm>
          <a:off x="6123289" y="66950"/>
          <a:ext cx="1363160" cy="2395966"/>
        </a:xfrm>
        <a:prstGeom prst="roundRect">
          <a:avLst>
            <a:gd name="adj" fmla="val 10000"/>
          </a:avLst>
        </a:prstGeom>
        <a:solidFill>
          <a:schemeClr val="accent2">
            <a:hueOff val="1705881"/>
            <a:satOff val="4688"/>
            <a:lumOff val="87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9-10/2018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Perustetyön linjaukset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Ohjaus-ryhmä aloittaa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Perusteiden  jäsentely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 dirty="0">
            <a:solidFill>
              <a:schemeClr val="tx1"/>
            </a:solidFill>
          </a:endParaRPr>
        </a:p>
      </dsp:txBody>
      <dsp:txXfrm>
        <a:off x="6163215" y="106876"/>
        <a:ext cx="1283308" cy="2316114"/>
      </dsp:txXfrm>
    </dsp:sp>
    <dsp:sp modelId="{A48A69F8-CFB3-4883-8D3B-4D7913BDE981}">
      <dsp:nvSpPr>
        <dsp:cNvPr id="0" name=""/>
        <dsp:cNvSpPr/>
      </dsp:nvSpPr>
      <dsp:spPr>
        <a:xfrm rot="92519">
          <a:off x="7587417" y="1191949"/>
          <a:ext cx="243435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876469"/>
            <a:satOff val="5157"/>
            <a:lumOff val="9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7587428" y="1230094"/>
        <a:ext cx="185039" cy="116791"/>
      </dsp:txXfrm>
    </dsp:sp>
    <dsp:sp modelId="{2F6E70D8-3377-4972-8602-5676E402E827}">
      <dsp:nvSpPr>
        <dsp:cNvPr id="0" name=""/>
        <dsp:cNvSpPr/>
      </dsp:nvSpPr>
      <dsp:spPr>
        <a:xfrm>
          <a:off x="7945595" y="196260"/>
          <a:ext cx="1743314" cy="2245690"/>
        </a:xfrm>
        <a:prstGeom prst="roundRect">
          <a:avLst>
            <a:gd name="adj" fmla="val 10000"/>
          </a:avLst>
        </a:prstGeom>
        <a:solidFill>
          <a:schemeClr val="accent2">
            <a:hueOff val="2274508"/>
            <a:satOff val="6251"/>
            <a:lumOff val="116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10-11/2018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Työryhmien yhteinen aloitus-seminaari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Perusteiden luonnostelu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Ensimmäisiä yleisen osan raakaversioita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 </a:t>
          </a:r>
        </a:p>
      </dsp:txBody>
      <dsp:txXfrm>
        <a:off x="7996655" y="247320"/>
        <a:ext cx="1641194" cy="2143570"/>
      </dsp:txXfrm>
    </dsp:sp>
    <dsp:sp modelId="{65E943AA-7A3D-4254-992A-6F85BBC99CF4}">
      <dsp:nvSpPr>
        <dsp:cNvPr id="0" name=""/>
        <dsp:cNvSpPr/>
      </dsp:nvSpPr>
      <dsp:spPr>
        <a:xfrm rot="21389265">
          <a:off x="9785697" y="1155153"/>
          <a:ext cx="234138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501959"/>
            <a:satOff val="6876"/>
            <a:lumOff val="128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9785752" y="1195873"/>
        <a:ext cx="175742" cy="116791"/>
      </dsp:txXfrm>
    </dsp:sp>
    <dsp:sp modelId="{127F0681-E74F-43CB-A7D0-40DB2AE14674}">
      <dsp:nvSpPr>
        <dsp:cNvPr id="0" name=""/>
        <dsp:cNvSpPr/>
      </dsp:nvSpPr>
      <dsp:spPr>
        <a:xfrm>
          <a:off x="10129851" y="0"/>
          <a:ext cx="1497329" cy="2385181"/>
        </a:xfrm>
        <a:prstGeom prst="roundRect">
          <a:avLst>
            <a:gd name="adj" fmla="val 10000"/>
          </a:avLst>
        </a:prstGeom>
        <a:solidFill>
          <a:schemeClr val="accent2">
            <a:hueOff val="2843135"/>
            <a:satOff val="7814"/>
            <a:lumOff val="146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11-12/2018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YTL-seminaari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Työryhmätyö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Perusteiden kirjoitustyötä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1. raakaversio jouluksi</a:t>
          </a:r>
        </a:p>
      </dsp:txBody>
      <dsp:txXfrm>
        <a:off x="10173706" y="43855"/>
        <a:ext cx="1409619" cy="2297471"/>
      </dsp:txXfrm>
    </dsp:sp>
    <dsp:sp modelId="{9C02C8BA-B509-455B-BD39-10FC602F3A47}">
      <dsp:nvSpPr>
        <dsp:cNvPr id="0" name=""/>
        <dsp:cNvSpPr/>
      </dsp:nvSpPr>
      <dsp:spPr>
        <a:xfrm rot="5344266">
          <a:off x="10687948" y="2503210"/>
          <a:ext cx="235650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127449"/>
            <a:satOff val="8595"/>
            <a:lumOff val="16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200" kern="1200"/>
        </a:p>
      </dsp:txBody>
      <dsp:txXfrm rot="-5400000">
        <a:off x="10746904" y="2482716"/>
        <a:ext cx="116791" cy="177254"/>
      </dsp:txXfrm>
    </dsp:sp>
    <dsp:sp modelId="{A509A6BB-D0E8-442B-817F-799B8F3E6E72}">
      <dsp:nvSpPr>
        <dsp:cNvPr id="0" name=""/>
        <dsp:cNvSpPr/>
      </dsp:nvSpPr>
      <dsp:spPr>
        <a:xfrm>
          <a:off x="9818641" y="2829213"/>
          <a:ext cx="1808539" cy="2750316"/>
        </a:xfrm>
        <a:prstGeom prst="roundRect">
          <a:avLst>
            <a:gd name="adj" fmla="val 10000"/>
          </a:avLst>
        </a:prstGeom>
        <a:solidFill>
          <a:schemeClr val="accent2">
            <a:hueOff val="3411762"/>
            <a:satOff val="9377"/>
            <a:lumOff val="17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1-4/2019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Kirjoitus- ja työryhmätyö jatkuvat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AOL-</a:t>
          </a:r>
          <a:r>
            <a:rPr lang="fi-FI" sz="1600" kern="1200" dirty="0" err="1">
              <a:solidFill>
                <a:schemeClr val="tx1"/>
              </a:solidFill>
            </a:rPr>
            <a:t>seminari</a:t>
          </a:r>
          <a:r>
            <a:rPr lang="fi-FI" sz="1600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Perusteiden luonnos valmiiksi helmikuussa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Lausunnot ja kommentointi</a:t>
          </a:r>
        </a:p>
      </dsp:txBody>
      <dsp:txXfrm>
        <a:off x="9871611" y="2882183"/>
        <a:ext cx="1702599" cy="2644376"/>
      </dsp:txXfrm>
    </dsp:sp>
    <dsp:sp modelId="{72ABC3C5-8AEF-476A-B2FC-B65CCA5A10CF}">
      <dsp:nvSpPr>
        <dsp:cNvPr id="0" name=""/>
        <dsp:cNvSpPr/>
      </dsp:nvSpPr>
      <dsp:spPr>
        <a:xfrm rot="10650373">
          <a:off x="9411363" y="4135457"/>
          <a:ext cx="245483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752939"/>
            <a:satOff val="10315"/>
            <a:lumOff val="192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9469731" y="4173118"/>
        <a:ext cx="187087" cy="116791"/>
      </dsp:txXfrm>
    </dsp:sp>
    <dsp:sp modelId="{22DE26CE-96E3-45BD-92A2-4E5D8A06AF9C}">
      <dsp:nvSpPr>
        <dsp:cNvPr id="0" name=""/>
        <dsp:cNvSpPr/>
      </dsp:nvSpPr>
      <dsp:spPr>
        <a:xfrm>
          <a:off x="7164110" y="3046860"/>
          <a:ext cx="2191793" cy="2529551"/>
        </a:xfrm>
        <a:prstGeom prst="roundRect">
          <a:avLst>
            <a:gd name="adj" fmla="val 10000"/>
          </a:avLst>
        </a:prstGeom>
        <a:solidFill>
          <a:schemeClr val="accent2">
            <a:hueOff val="3980389"/>
            <a:satOff val="10940"/>
            <a:lumOff val="204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4-9/2019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kern="1200" dirty="0">
              <a:solidFill>
                <a:schemeClr val="tx1"/>
              </a:solidFill>
            </a:rPr>
            <a:t>Perusteiden viimeistely ja valmistuminen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kern="1200" dirty="0">
              <a:solidFill>
                <a:schemeClr val="tx1"/>
              </a:solidFill>
            </a:rPr>
            <a:t>Käännöstyö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kern="1200" dirty="0" err="1">
              <a:solidFill>
                <a:schemeClr val="tx1"/>
              </a:solidFill>
            </a:rPr>
            <a:t>OPH:n</a:t>
          </a:r>
          <a:r>
            <a:rPr lang="fi-FI" sz="1600" b="0" kern="1200" dirty="0">
              <a:solidFill>
                <a:schemeClr val="tx1"/>
              </a:solidFill>
            </a:rPr>
            <a:t> johtokunta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kern="1200" dirty="0">
              <a:solidFill>
                <a:schemeClr val="tx1"/>
              </a:solidFill>
            </a:rPr>
            <a:t>Pääjohtajan LOPS-päätös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600"/>
            </a:spcAft>
            <a:buClrTx/>
            <a:buSzTx/>
            <a:buFontTx/>
            <a:buNone/>
            <a:tabLst/>
            <a:defRPr/>
          </a:pPr>
          <a:r>
            <a:rPr lang="fi-FI" sz="1600" b="0" kern="1200" dirty="0" err="1">
              <a:solidFill>
                <a:schemeClr val="tx1"/>
              </a:solidFill>
            </a:rPr>
            <a:t>ePerusteiden</a:t>
          </a:r>
          <a:r>
            <a:rPr lang="fi-FI" sz="1600" b="0" kern="1200" dirty="0">
              <a:solidFill>
                <a:schemeClr val="tx1"/>
              </a:solidFill>
            </a:rPr>
            <a:t> </a:t>
          </a:r>
          <a:r>
            <a:rPr lang="fi-FI" sz="1600" b="0" kern="1200" dirty="0" err="1">
              <a:solidFill>
                <a:schemeClr val="tx1"/>
              </a:solidFill>
            </a:rPr>
            <a:t>betaversio</a:t>
          </a:r>
          <a:endParaRPr lang="fi-FI" sz="1600" b="0" kern="1200" dirty="0">
            <a:solidFill>
              <a:schemeClr val="tx1"/>
            </a:solidFill>
          </a:endParaRPr>
        </a:p>
      </dsp:txBody>
      <dsp:txXfrm>
        <a:off x="7228305" y="3111055"/>
        <a:ext cx="2063403" cy="2401161"/>
      </dsp:txXfrm>
    </dsp:sp>
    <dsp:sp modelId="{5745EE35-9E24-4304-A65D-14663336DCEE}">
      <dsp:nvSpPr>
        <dsp:cNvPr id="0" name=""/>
        <dsp:cNvSpPr/>
      </dsp:nvSpPr>
      <dsp:spPr>
        <a:xfrm rot="11031038">
          <a:off x="6912728" y="4087733"/>
          <a:ext cx="154836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378428"/>
            <a:satOff val="12034"/>
            <a:lumOff val="2251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6959127" y="4128224"/>
        <a:ext cx="108385" cy="116791"/>
      </dsp:txXfrm>
    </dsp:sp>
    <dsp:sp modelId="{FE5801AC-20A2-43FF-BE1F-5BAF770D153C}">
      <dsp:nvSpPr>
        <dsp:cNvPr id="0" name=""/>
        <dsp:cNvSpPr/>
      </dsp:nvSpPr>
      <dsp:spPr>
        <a:xfrm>
          <a:off x="5198286" y="3064534"/>
          <a:ext cx="1674338" cy="2194744"/>
        </a:xfrm>
        <a:prstGeom prst="roundRect">
          <a:avLst>
            <a:gd name="adj" fmla="val 10000"/>
          </a:avLst>
        </a:prstGeom>
        <a:solidFill>
          <a:schemeClr val="accent2">
            <a:hueOff val="4549016"/>
            <a:satOff val="12503"/>
            <a:lumOff val="233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10-11/2019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Taitto- ja painotyö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u="sng" kern="1200" dirty="0">
              <a:solidFill>
                <a:schemeClr val="tx1"/>
              </a:solidFill>
            </a:rPr>
            <a:t>LOPS- perusteiden julkaisu Lukiopäivillä marraskuussa</a:t>
          </a:r>
        </a:p>
      </dsp:txBody>
      <dsp:txXfrm>
        <a:off x="5247326" y="3113574"/>
        <a:ext cx="1576258" cy="2096664"/>
      </dsp:txXfrm>
    </dsp:sp>
    <dsp:sp modelId="{771494D0-54D9-4B26-9DF8-E708BE0AA79B}">
      <dsp:nvSpPr>
        <dsp:cNvPr id="0" name=""/>
        <dsp:cNvSpPr/>
      </dsp:nvSpPr>
      <dsp:spPr>
        <a:xfrm rot="10810150">
          <a:off x="4916293" y="4045001"/>
          <a:ext cx="163501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5003918"/>
            <a:satOff val="13753"/>
            <a:lumOff val="25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4965343" y="4084004"/>
        <a:ext cx="114451" cy="116791"/>
      </dsp:txXfrm>
    </dsp:sp>
    <dsp:sp modelId="{4226AE16-A9FB-441E-83D3-416CA9AFCD63}">
      <dsp:nvSpPr>
        <dsp:cNvPr id="0" name=""/>
        <dsp:cNvSpPr/>
      </dsp:nvSpPr>
      <dsp:spPr>
        <a:xfrm>
          <a:off x="3256049" y="3214744"/>
          <a:ext cx="1633798" cy="1967707"/>
        </a:xfrm>
        <a:prstGeom prst="roundRect">
          <a:avLst>
            <a:gd name="adj" fmla="val 10000"/>
          </a:avLst>
        </a:prstGeom>
        <a:solidFill>
          <a:schemeClr val="accent2">
            <a:hueOff val="5117643"/>
            <a:satOff val="14065"/>
            <a:lumOff val="263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11/2019 – 11/2020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 err="1">
              <a:solidFill>
                <a:schemeClr val="tx1"/>
              </a:solidFill>
            </a:rPr>
            <a:t>Oph:n</a:t>
          </a:r>
          <a:r>
            <a:rPr lang="fi-FI" sz="1600" kern="1200" dirty="0">
              <a:solidFill>
                <a:schemeClr val="tx1"/>
              </a:solidFill>
            </a:rPr>
            <a:t> ja </a:t>
          </a:r>
          <a:r>
            <a:rPr lang="fi-FI" sz="1600" kern="1200" dirty="0" err="1">
              <a:solidFill>
                <a:schemeClr val="tx1"/>
              </a:solidFill>
            </a:rPr>
            <a:t>AVI:en</a:t>
          </a:r>
          <a:r>
            <a:rPr lang="fi-FI" sz="1600" kern="1200" dirty="0">
              <a:solidFill>
                <a:schemeClr val="tx1"/>
              </a:solidFill>
            </a:rPr>
            <a:t> </a:t>
          </a:r>
          <a:r>
            <a:rPr lang="fi-FI" sz="1600" kern="1200" dirty="0" err="1">
              <a:solidFill>
                <a:schemeClr val="tx1"/>
              </a:solidFill>
            </a:rPr>
            <a:t>Lops</a:t>
          </a:r>
          <a:r>
            <a:rPr lang="fi-FI" sz="1600" kern="1200" dirty="0">
              <a:solidFill>
                <a:schemeClr val="tx1"/>
              </a:solidFill>
            </a:rPr>
            <a:t>-kiertue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Paikallisten </a:t>
          </a:r>
          <a:r>
            <a:rPr lang="fi-FI" sz="1600" kern="1200" dirty="0" err="1">
              <a:solidFill>
                <a:schemeClr val="tx1"/>
              </a:solidFill>
            </a:rPr>
            <a:t>LOPSien</a:t>
          </a:r>
          <a:r>
            <a:rPr lang="fi-FI" sz="1600" kern="1200" dirty="0">
              <a:solidFill>
                <a:schemeClr val="tx1"/>
              </a:solidFill>
            </a:rPr>
            <a:t> laadinta </a:t>
          </a:r>
          <a:r>
            <a:rPr lang="fi-FI" sz="1600" kern="1200" dirty="0" err="1">
              <a:solidFill>
                <a:schemeClr val="tx1"/>
              </a:solidFill>
            </a:rPr>
            <a:t>ePerusteita</a:t>
          </a:r>
          <a:r>
            <a:rPr lang="fi-FI" sz="1600" kern="1200" dirty="0">
              <a:solidFill>
                <a:schemeClr val="tx1"/>
              </a:solidFill>
            </a:rPr>
            <a:t> hyödyntäen</a:t>
          </a:r>
        </a:p>
      </dsp:txBody>
      <dsp:txXfrm>
        <a:off x="3303901" y="3262596"/>
        <a:ext cx="1538094" cy="1872003"/>
      </dsp:txXfrm>
    </dsp:sp>
    <dsp:sp modelId="{8846FFF4-CC8D-4DFC-AF46-788BC9883F1A}">
      <dsp:nvSpPr>
        <dsp:cNvPr id="0" name=""/>
        <dsp:cNvSpPr/>
      </dsp:nvSpPr>
      <dsp:spPr>
        <a:xfrm rot="10570587">
          <a:off x="2912149" y="4069686"/>
          <a:ext cx="185088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5629407"/>
            <a:satOff val="15472"/>
            <a:lumOff val="28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2967613" y="4106766"/>
        <a:ext cx="129562" cy="116791"/>
      </dsp:txXfrm>
    </dsp:sp>
    <dsp:sp modelId="{B1A279B6-33C5-4F61-9E37-D1F9C48BDFAC}">
      <dsp:nvSpPr>
        <dsp:cNvPr id="0" name=""/>
        <dsp:cNvSpPr/>
      </dsp:nvSpPr>
      <dsp:spPr>
        <a:xfrm>
          <a:off x="1419638" y="3303371"/>
          <a:ext cx="1487259" cy="1868749"/>
        </a:xfrm>
        <a:prstGeom prst="roundRect">
          <a:avLst>
            <a:gd name="adj" fmla="val 10000"/>
          </a:avLst>
        </a:prstGeom>
        <a:solidFill>
          <a:schemeClr val="accent2">
            <a:hueOff val="5686271"/>
            <a:satOff val="15628"/>
            <a:lumOff val="29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>
              <a:solidFill>
                <a:schemeClr val="tx1"/>
              </a:solidFill>
            </a:rPr>
            <a:t>11/2020-6/2021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Koulut esittelevät uudistunutta lukiokoulutusta peruskoulun päättäville</a:t>
          </a:r>
        </a:p>
      </dsp:txBody>
      <dsp:txXfrm>
        <a:off x="1463198" y="3346931"/>
        <a:ext cx="1400139" cy="1781629"/>
      </dsp:txXfrm>
    </dsp:sp>
    <dsp:sp modelId="{A046BB4A-460B-48C9-8DCB-9A9178C38CBA}">
      <dsp:nvSpPr>
        <dsp:cNvPr id="0" name=""/>
        <dsp:cNvSpPr/>
      </dsp:nvSpPr>
      <dsp:spPr>
        <a:xfrm rot="11156740">
          <a:off x="1209394" y="4058974"/>
          <a:ext cx="107372" cy="194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6254897"/>
            <a:satOff val="17191"/>
            <a:lumOff val="321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 rot="10800000">
        <a:off x="1241519" y="4099573"/>
        <a:ext cx="75160" cy="116791"/>
      </dsp:txXfrm>
    </dsp:sp>
    <dsp:sp modelId="{45820829-20C1-4E22-84A9-0E8ABF04ACB9}">
      <dsp:nvSpPr>
        <dsp:cNvPr id="0" name=""/>
        <dsp:cNvSpPr/>
      </dsp:nvSpPr>
      <dsp:spPr>
        <a:xfrm>
          <a:off x="0" y="3479809"/>
          <a:ext cx="1217264" cy="1372238"/>
        </a:xfrm>
        <a:prstGeom prst="roundRect">
          <a:avLst>
            <a:gd name="adj" fmla="val 10000"/>
          </a:avLst>
        </a:prstGeom>
        <a:solidFill>
          <a:schemeClr val="accent2">
            <a:hueOff val="6254897"/>
            <a:satOff val="17191"/>
            <a:lumOff val="32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>
              <a:solidFill>
                <a:schemeClr val="tx1"/>
              </a:solidFill>
            </a:rPr>
            <a:t>8/2021</a:t>
          </a:r>
          <a:endParaRPr lang="fi-FI" sz="1600" b="1" kern="1200" dirty="0">
            <a:solidFill>
              <a:schemeClr val="tx1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>
              <a:solidFill>
                <a:schemeClr val="tx1"/>
              </a:solidFill>
            </a:rPr>
            <a:t>Uusien </a:t>
          </a:r>
          <a:r>
            <a:rPr lang="fi-FI" sz="1600" kern="1200" dirty="0" err="1">
              <a:solidFill>
                <a:schemeClr val="tx1"/>
              </a:solidFill>
            </a:rPr>
            <a:t>LOPSien</a:t>
          </a:r>
          <a:r>
            <a:rPr lang="fi-FI" sz="1600" kern="1200" dirty="0">
              <a:solidFill>
                <a:schemeClr val="tx1"/>
              </a:solidFill>
            </a:rPr>
            <a:t> mukaisen opinnot alkavat</a:t>
          </a:r>
        </a:p>
      </dsp:txBody>
      <dsp:txXfrm>
        <a:off x="35652" y="3515461"/>
        <a:ext cx="1145960" cy="13009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E3A04-61E3-4AFE-BAE3-4DA663EDEBD8}">
      <dsp:nvSpPr>
        <dsp:cNvPr id="0" name=""/>
        <dsp:cNvSpPr/>
      </dsp:nvSpPr>
      <dsp:spPr>
        <a:xfrm>
          <a:off x="1437" y="2079102"/>
          <a:ext cx="2354240" cy="941696"/>
        </a:xfrm>
        <a:prstGeom prst="homePlate">
          <a:avLst/>
        </a:prstGeom>
        <a:solidFill>
          <a:srgbClr val="5BCA13"/>
        </a:solidFill>
        <a:ln w="12700" cap="flat" cmpd="sng" algn="ctr">
          <a:solidFill>
            <a:srgbClr val="5BCA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5–9/2019</a:t>
          </a:r>
        </a:p>
      </dsp:txBody>
      <dsp:txXfrm>
        <a:off x="1437" y="2079102"/>
        <a:ext cx="2118816" cy="941696"/>
      </dsp:txXfrm>
    </dsp:sp>
    <dsp:sp modelId="{C88E64FB-1699-458C-908E-25EC47CB1BBB}">
      <dsp:nvSpPr>
        <dsp:cNvPr id="0" name=""/>
        <dsp:cNvSpPr/>
      </dsp:nvSpPr>
      <dsp:spPr>
        <a:xfrm>
          <a:off x="1884829" y="2079102"/>
          <a:ext cx="2354240" cy="941696"/>
        </a:xfrm>
        <a:prstGeom prst="chevron">
          <a:avLst/>
        </a:prstGeom>
        <a:solidFill>
          <a:srgbClr val="5BCA13"/>
        </a:solidFill>
        <a:ln w="12700" cap="flat" cmpd="sng" algn="ctr">
          <a:solidFill>
            <a:srgbClr val="82D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10/2019 </a:t>
          </a:r>
        </a:p>
      </dsp:txBody>
      <dsp:txXfrm>
        <a:off x="2355677" y="2079102"/>
        <a:ext cx="1412544" cy="941696"/>
      </dsp:txXfrm>
    </dsp:sp>
    <dsp:sp modelId="{8B361497-9762-49E7-BAB7-E9FD34102801}">
      <dsp:nvSpPr>
        <dsp:cNvPr id="0" name=""/>
        <dsp:cNvSpPr/>
      </dsp:nvSpPr>
      <dsp:spPr>
        <a:xfrm>
          <a:off x="3768222" y="2079102"/>
          <a:ext cx="2354240" cy="941696"/>
        </a:xfrm>
        <a:prstGeom prst="chevron">
          <a:avLst/>
        </a:prstGeom>
        <a:solidFill>
          <a:srgbClr val="5BCA13"/>
        </a:solidFill>
        <a:ln w="12700" cap="flat" cmpd="sng" algn="ctr">
          <a:solidFill>
            <a:srgbClr val="82D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11/2019</a:t>
          </a:r>
        </a:p>
      </dsp:txBody>
      <dsp:txXfrm>
        <a:off x="4239070" y="2079102"/>
        <a:ext cx="1412544" cy="941696"/>
      </dsp:txXfrm>
    </dsp:sp>
    <dsp:sp modelId="{741A3375-3DBC-46CA-B6EF-A3C3F35B89D4}">
      <dsp:nvSpPr>
        <dsp:cNvPr id="0" name=""/>
        <dsp:cNvSpPr/>
      </dsp:nvSpPr>
      <dsp:spPr>
        <a:xfrm>
          <a:off x="5651614" y="2079102"/>
          <a:ext cx="2354240" cy="941696"/>
        </a:xfrm>
        <a:prstGeom prst="chevron">
          <a:avLst/>
        </a:prstGeom>
        <a:solidFill>
          <a:srgbClr val="5BCA13"/>
        </a:solidFill>
        <a:ln w="12700" cap="flat" cmpd="sng" algn="ctr">
          <a:solidFill>
            <a:srgbClr val="82D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11/2019 –11/2020</a:t>
          </a:r>
        </a:p>
      </dsp:txBody>
      <dsp:txXfrm>
        <a:off x="6122462" y="2079102"/>
        <a:ext cx="1412544" cy="941696"/>
      </dsp:txXfrm>
    </dsp:sp>
    <dsp:sp modelId="{1E8A24B9-81C4-4546-9447-57D4A3E82F62}">
      <dsp:nvSpPr>
        <dsp:cNvPr id="0" name=""/>
        <dsp:cNvSpPr/>
      </dsp:nvSpPr>
      <dsp:spPr>
        <a:xfrm>
          <a:off x="7535007" y="2079102"/>
          <a:ext cx="2354240" cy="941696"/>
        </a:xfrm>
        <a:prstGeom prst="chevron">
          <a:avLst/>
        </a:prstGeom>
        <a:solidFill>
          <a:srgbClr val="5BCA13"/>
        </a:solidFill>
        <a:ln w="12700" cap="flat" cmpd="sng" algn="ctr">
          <a:solidFill>
            <a:srgbClr val="82D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11/2020-6/2021</a:t>
          </a:r>
        </a:p>
      </dsp:txBody>
      <dsp:txXfrm>
        <a:off x="8005855" y="2079102"/>
        <a:ext cx="1412544" cy="941696"/>
      </dsp:txXfrm>
    </dsp:sp>
    <dsp:sp modelId="{1F2B8A5D-7ECB-481E-A07B-1CF8CF9EA0C1}">
      <dsp:nvSpPr>
        <dsp:cNvPr id="0" name=""/>
        <dsp:cNvSpPr/>
      </dsp:nvSpPr>
      <dsp:spPr>
        <a:xfrm>
          <a:off x="9418400" y="2079102"/>
          <a:ext cx="2354240" cy="941696"/>
        </a:xfrm>
        <a:prstGeom prst="chevron">
          <a:avLst/>
        </a:prstGeom>
        <a:solidFill>
          <a:srgbClr val="5BCA13"/>
        </a:solidFill>
        <a:ln w="12700" cap="flat" cmpd="sng" algn="ctr">
          <a:solidFill>
            <a:srgbClr val="82D4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013" tIns="66675" rIns="33338" bIns="666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500" kern="1200" dirty="0"/>
            <a:t>8/2021</a:t>
          </a:r>
        </a:p>
      </dsp:txBody>
      <dsp:txXfrm>
        <a:off x="9889248" y="2079102"/>
        <a:ext cx="1412544" cy="941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C676A-39FC-4982-B72F-0DF006DCED44}">
      <dsp:nvSpPr>
        <dsp:cNvPr id="0" name=""/>
        <dsp:cNvSpPr/>
      </dsp:nvSpPr>
      <dsp:spPr>
        <a:xfrm>
          <a:off x="3975961" y="-90062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Miksi uudistamme?</a:t>
          </a:r>
        </a:p>
      </dsp:txBody>
      <dsp:txXfrm>
        <a:off x="4005534" y="-60489"/>
        <a:ext cx="872872" cy="546666"/>
      </dsp:txXfrm>
    </dsp:sp>
    <dsp:sp modelId="{B7735DC1-F322-418E-B518-688A907FD3CA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2975761" y="43969"/>
              </a:moveTo>
              <a:arcTo wR="2508179" hR="2508179" stAng="16844646" swAng="215024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4614C5-B644-412E-B44A-65283E2782A6}">
      <dsp:nvSpPr>
        <dsp:cNvPr id="0" name=""/>
        <dsp:cNvSpPr/>
      </dsp:nvSpPr>
      <dsp:spPr>
        <a:xfrm>
          <a:off x="5064219" y="158325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perehdymme perusteisiin?</a:t>
          </a:r>
        </a:p>
      </dsp:txBody>
      <dsp:txXfrm>
        <a:off x="5093792" y="187898"/>
        <a:ext cx="872872" cy="546666"/>
      </dsp:txXfrm>
    </dsp:sp>
    <dsp:sp modelId="{3ED9598F-AED1-4529-BA6F-6B8D52604E53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4063687" y="540602"/>
              </a:moveTo>
              <a:arcTo wR="2508179" hR="2508179" stAng="18499731" swAng="212382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22C9E-2D8F-4CD4-AA62-21F0AC2D8080}">
      <dsp:nvSpPr>
        <dsp:cNvPr id="0" name=""/>
        <dsp:cNvSpPr/>
      </dsp:nvSpPr>
      <dsp:spPr>
        <a:xfrm>
          <a:off x="5936935" y="854293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paikallista </a:t>
          </a:r>
          <a:r>
            <a:rPr lang="fi-FI" sz="1000" kern="1200" dirty="0" err="1"/>
            <a:t>Lops</a:t>
          </a:r>
          <a:r>
            <a:rPr lang="fi-FI" sz="1000" kern="1200" dirty="0"/>
            <a:t>-työtä tehdään?</a:t>
          </a:r>
        </a:p>
      </dsp:txBody>
      <dsp:txXfrm>
        <a:off x="5966508" y="883866"/>
        <a:ext cx="872872" cy="546666"/>
      </dsp:txXfrm>
    </dsp:sp>
    <dsp:sp modelId="{2B4ED42C-71EB-4BB0-AD78-8D4F5D92015A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4678586" y="1251081"/>
              </a:moveTo>
              <a:arcTo wR="2508179" hR="2508179" stAng="19795237" swAng="594069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BA543-8629-443D-9276-5ED8AF51B095}">
      <dsp:nvSpPr>
        <dsp:cNvPr id="0" name=""/>
        <dsp:cNvSpPr/>
      </dsp:nvSpPr>
      <dsp:spPr>
        <a:xfrm>
          <a:off x="6421255" y="1859994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hyödynnämme </a:t>
          </a:r>
          <a:r>
            <a:rPr lang="fi-FI" sz="1000" kern="1200" dirty="0" err="1"/>
            <a:t>ePerusteita</a:t>
          </a:r>
          <a:r>
            <a:rPr lang="fi-FI" sz="1000" kern="1200" dirty="0"/>
            <a:t>?</a:t>
          </a:r>
        </a:p>
      </dsp:txBody>
      <dsp:txXfrm>
        <a:off x="6450828" y="1889567"/>
        <a:ext cx="872872" cy="546666"/>
      </dsp:txXfrm>
    </dsp:sp>
    <dsp:sp modelId="{5C937621-802C-4730-8917-94412F6EEB1F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5003854" y="2258041"/>
              </a:moveTo>
              <a:arcTo wR="2508179" hR="2508179" stAng="21256586" swAng="686827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37A33-4985-49C8-9D3C-ED883FC182EF}">
      <dsp:nvSpPr>
        <dsp:cNvPr id="0" name=""/>
        <dsp:cNvSpPr/>
      </dsp:nvSpPr>
      <dsp:spPr>
        <a:xfrm>
          <a:off x="6421255" y="2976239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edistämme oppimista?</a:t>
          </a:r>
        </a:p>
      </dsp:txBody>
      <dsp:txXfrm>
        <a:off x="6450828" y="3005812"/>
        <a:ext cx="872872" cy="546666"/>
      </dsp:txXfrm>
    </dsp:sp>
    <dsp:sp modelId="{BF7B048A-5BE7-4C54-92C5-6F9B82D80866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4862417" y="3373355"/>
              </a:moveTo>
              <a:arcTo wR="2508179" hR="2508179" stAng="1210694" swAng="594069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7D7BD-10BF-4E05-AAD7-844042F911BE}">
      <dsp:nvSpPr>
        <dsp:cNvPr id="0" name=""/>
        <dsp:cNvSpPr/>
      </dsp:nvSpPr>
      <dsp:spPr>
        <a:xfrm>
          <a:off x="5936935" y="3981941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eheytämme?</a:t>
          </a:r>
        </a:p>
      </dsp:txBody>
      <dsp:txXfrm>
        <a:off x="5966508" y="4011514"/>
        <a:ext cx="872872" cy="546666"/>
      </dsp:txXfrm>
    </dsp:sp>
    <dsp:sp modelId="{1680381E-7DBD-423D-A1C4-254D27905029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4182198" y="4375965"/>
              </a:moveTo>
              <a:arcTo wR="2508179" hR="2508179" stAng="2887887" swAng="212382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85BE44-853F-4862-9F8B-3FE047805308}">
      <dsp:nvSpPr>
        <dsp:cNvPr id="0" name=""/>
        <dsp:cNvSpPr/>
      </dsp:nvSpPr>
      <dsp:spPr>
        <a:xfrm>
          <a:off x="5064219" y="4677909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huomioimme laaja-alaisen osaamisen?</a:t>
          </a:r>
        </a:p>
      </dsp:txBody>
      <dsp:txXfrm>
        <a:off x="5093792" y="4707482"/>
        <a:ext cx="872872" cy="546666"/>
      </dsp:txXfrm>
    </dsp:sp>
    <dsp:sp modelId="{E7DB2493-105D-4BA2-946F-374A321B1F68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3128877" y="4938343"/>
              </a:moveTo>
              <a:arcTo wR="2508179" hR="2508179" stAng="4540330" swAng="215024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E9C9CA-D7D9-4A81-AFE7-7C2D68DA2402}">
      <dsp:nvSpPr>
        <dsp:cNvPr id="0" name=""/>
        <dsp:cNvSpPr/>
      </dsp:nvSpPr>
      <dsp:spPr>
        <a:xfrm>
          <a:off x="3975961" y="4926296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Mitkä ovat keskeiset käsitteet?</a:t>
          </a:r>
        </a:p>
      </dsp:txBody>
      <dsp:txXfrm>
        <a:off x="4005534" y="4955869"/>
        <a:ext cx="872872" cy="546666"/>
      </dsp:txXfrm>
    </dsp:sp>
    <dsp:sp modelId="{431731F6-604C-42DA-BE32-D1E2FE89F07C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2040597" y="4972389"/>
              </a:moveTo>
              <a:arcTo wR="2508179" hR="2508179" stAng="6044646" swAng="215024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7C3022-227B-43C7-A2AF-F34F144CEB84}">
      <dsp:nvSpPr>
        <dsp:cNvPr id="0" name=""/>
        <dsp:cNvSpPr/>
      </dsp:nvSpPr>
      <dsp:spPr>
        <a:xfrm>
          <a:off x="2887703" y="4677909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arvioimme oppimista?</a:t>
          </a:r>
        </a:p>
      </dsp:txBody>
      <dsp:txXfrm>
        <a:off x="2917276" y="4707482"/>
        <a:ext cx="872872" cy="546666"/>
      </dsp:txXfrm>
    </dsp:sp>
    <dsp:sp modelId="{6ACDCA9C-084B-49B4-B536-261FAEA570C4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952671" y="4475756"/>
              </a:moveTo>
              <a:arcTo wR="2508179" hR="2508179" stAng="7699731" swAng="212382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2BDE2-13EB-475F-B018-C5FFEE7D543A}">
      <dsp:nvSpPr>
        <dsp:cNvPr id="0" name=""/>
        <dsp:cNvSpPr/>
      </dsp:nvSpPr>
      <dsp:spPr>
        <a:xfrm>
          <a:off x="2014987" y="3981941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yhteiset osiot laaditaan?</a:t>
          </a:r>
        </a:p>
      </dsp:txBody>
      <dsp:txXfrm>
        <a:off x="2044560" y="4011514"/>
        <a:ext cx="872872" cy="546666"/>
      </dsp:txXfrm>
    </dsp:sp>
    <dsp:sp modelId="{17B975C7-444C-4DBC-A889-5D83CD28AE72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337771" y="3765277"/>
              </a:moveTo>
              <a:arcTo wR="2508179" hR="2508179" stAng="8995237" swAng="594069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47084-7953-47DE-A176-A3B31B40F147}">
      <dsp:nvSpPr>
        <dsp:cNvPr id="0" name=""/>
        <dsp:cNvSpPr/>
      </dsp:nvSpPr>
      <dsp:spPr>
        <a:xfrm>
          <a:off x="1530667" y="2976239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oppiaineosiot laaditaan?</a:t>
          </a:r>
        </a:p>
      </dsp:txBody>
      <dsp:txXfrm>
        <a:off x="1560240" y="3005812"/>
        <a:ext cx="872872" cy="546666"/>
      </dsp:txXfrm>
    </dsp:sp>
    <dsp:sp modelId="{632B6042-2D56-4C7A-A746-591CB907BDB4}">
      <dsp:nvSpPr>
        <dsp:cNvPr id="0" name=""/>
        <dsp:cNvSpPr/>
      </dsp:nvSpPr>
      <dsp:spPr>
        <a:xfrm>
          <a:off x="1933791" y="21284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12504" y="2758317"/>
              </a:moveTo>
              <a:arcTo wR="2508179" hR="2508179" stAng="10456586" swAng="686827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CC83CB-EC56-4267-B591-7AE2E161CCD6}">
      <dsp:nvSpPr>
        <dsp:cNvPr id="0" name=""/>
        <dsp:cNvSpPr/>
      </dsp:nvSpPr>
      <dsp:spPr>
        <a:xfrm>
          <a:off x="1530667" y="1859994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Mitä tavoitteita asetamme?</a:t>
          </a:r>
        </a:p>
      </dsp:txBody>
      <dsp:txXfrm>
        <a:off x="1560240" y="1889567"/>
        <a:ext cx="872872" cy="546666"/>
      </dsp:txXfrm>
    </dsp:sp>
    <dsp:sp modelId="{8D66E303-96C6-4B15-A226-538C3CF0DBD5}">
      <dsp:nvSpPr>
        <dsp:cNvPr id="0" name=""/>
        <dsp:cNvSpPr/>
      </dsp:nvSpPr>
      <dsp:spPr>
        <a:xfrm>
          <a:off x="1906958" y="282984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180958" y="1572760"/>
              </a:moveTo>
              <a:arcTo wR="2508179" hR="2508179" stAng="12113850" swAng="615919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9EF5DC-0D20-48C1-875A-D54218F978E6}">
      <dsp:nvSpPr>
        <dsp:cNvPr id="0" name=""/>
        <dsp:cNvSpPr/>
      </dsp:nvSpPr>
      <dsp:spPr>
        <a:xfrm>
          <a:off x="2038956" y="846306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Miten edistämme hyvinvointia?</a:t>
          </a:r>
        </a:p>
      </dsp:txBody>
      <dsp:txXfrm>
        <a:off x="2068529" y="875879"/>
        <a:ext cx="872872" cy="546666"/>
      </dsp:txXfrm>
    </dsp:sp>
    <dsp:sp modelId="{3F398781-E423-42BD-A321-FC2452CD86C9}">
      <dsp:nvSpPr>
        <dsp:cNvPr id="0" name=""/>
        <dsp:cNvSpPr/>
      </dsp:nvSpPr>
      <dsp:spPr>
        <a:xfrm>
          <a:off x="1331209" y="619150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1466313" y="226627"/>
              </a:moveTo>
              <a:arcTo wR="2508179" hR="2508179" stAng="14727377" swAng="170668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FC11D6-3493-48D3-8C2C-7D72612F0991}">
      <dsp:nvSpPr>
        <dsp:cNvPr id="0" name=""/>
        <dsp:cNvSpPr/>
      </dsp:nvSpPr>
      <dsp:spPr>
        <a:xfrm>
          <a:off x="2913208" y="201863"/>
          <a:ext cx="932018" cy="605812"/>
        </a:xfrm>
        <a:prstGeom prst="roundRect">
          <a:avLst/>
        </a:prstGeom>
        <a:solidFill>
          <a:srgbClr val="5BCA13"/>
        </a:solidFill>
        <a:ln w="127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kern="1200" dirty="0"/>
            <a:t>Mitä hyvää uudistus tuo?</a:t>
          </a:r>
        </a:p>
      </dsp:txBody>
      <dsp:txXfrm>
        <a:off x="2942781" y="231436"/>
        <a:ext cx="872872" cy="546666"/>
      </dsp:txXfrm>
    </dsp:sp>
    <dsp:sp modelId="{254E3501-D164-4C26-9C25-7B00BC91E2BE}">
      <dsp:nvSpPr>
        <dsp:cNvPr id="0" name=""/>
        <dsp:cNvSpPr/>
      </dsp:nvSpPr>
      <dsp:spPr>
        <a:xfrm>
          <a:off x="2712848" y="-74331"/>
          <a:ext cx="5016358" cy="5016358"/>
        </a:xfrm>
        <a:custGeom>
          <a:avLst/>
          <a:gdLst/>
          <a:ahLst/>
          <a:cxnLst/>
          <a:rect l="0" t="0" r="0" b="0"/>
          <a:pathLst>
            <a:path>
              <a:moveTo>
                <a:pt x="1133661" y="410165"/>
              </a:moveTo>
              <a:arcTo wR="2508179" hR="2508179" stAng="14206146" swAng="206016"/>
            </a:path>
          </a:pathLst>
        </a:custGeom>
        <a:noFill/>
        <a:ln w="25400" cap="flat" cmpd="sng" algn="ctr">
          <a:solidFill>
            <a:srgbClr val="0041DC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20.6.2019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20/06/2019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20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348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34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88731"/>
            <a:ext cx="7149830" cy="16293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4000"/>
            <a:ext cx="5530174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20/06/2019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20/06/2019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20/06/2019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20/06/2019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luence.csc.fi/display/OPHPALV/ePerusteet+Uusi+Lukio" TargetMode="External"/><Relationship Id="rId2" Type="http://schemas.openxmlformats.org/officeDocument/2006/relationships/hyperlink" Target="https://confluence.csc.fi/display/OPHPALV/Avoimet+demot+ja+tilaisuudet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etunimi.sukunimi@oph.fi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gofore.invisionapp.com/share/W6RV2LM9TQ4#/screens" TargetMode="Externa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h.fi/lops2021" TargetMode="External"/><Relationship Id="rId2" Type="http://schemas.openxmlformats.org/officeDocument/2006/relationships/hyperlink" Target="mailto:petri.lehikoinen@oph.fi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21489" y="1515254"/>
            <a:ext cx="7149830" cy="3493565"/>
          </a:xfrm>
        </p:spPr>
        <p:txBody>
          <a:bodyPr/>
          <a:lstStyle/>
          <a:p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  <a:t>Oodi lukiokoulutukselle</a:t>
            </a: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b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</a:br>
            <a:r>
              <a:rPr lang="fi-FI" sz="3200" dirty="0">
                <a:solidFill>
                  <a:srgbClr val="5BCA13"/>
                </a:solidFill>
                <a:latin typeface="Brush Script MT" panose="03060802040406070304" pitchFamily="66" charset="0"/>
              </a:rPr>
              <a:t>-</a:t>
            </a:r>
            <a: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  <a:t>perusteprosessi </a:t>
            </a:r>
            <a:br>
              <a:rPr lang="fi-FI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521489" y="5228617"/>
            <a:ext cx="7149830" cy="1629383"/>
          </a:xfrm>
        </p:spPr>
        <p:txBody>
          <a:bodyPr/>
          <a:lstStyle/>
          <a:p>
            <a:r>
              <a:rPr lang="it-IT" dirty="0"/>
              <a:t>Petri Lehikoinen</a:t>
            </a:r>
          </a:p>
          <a:p>
            <a:r>
              <a:rPr lang="it-IT" dirty="0"/>
              <a:t>Opetusneuvos,</a:t>
            </a:r>
          </a:p>
          <a:p>
            <a:r>
              <a:rPr lang="it-IT" dirty="0"/>
              <a:t>Lukiokoulutus ja taiteen perusopetus -yksikön päällikkö</a:t>
            </a:r>
            <a:endParaRPr lang="en-GB" dirty="0"/>
          </a:p>
          <a:p>
            <a:pPr>
              <a:spcAft>
                <a:spcPts val="0"/>
              </a:spcAft>
            </a:pPr>
            <a:endParaRPr lang="en-GB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20BF40B-A46B-4E3C-A378-A6F99F027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69" y="2799565"/>
            <a:ext cx="4070798" cy="54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52DB77-CD27-4D0A-B103-DC693E423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99" y="101600"/>
            <a:ext cx="10515600" cy="1325563"/>
          </a:xfrm>
        </p:spPr>
        <p:txBody>
          <a:bodyPr/>
          <a:lstStyle/>
          <a:p>
            <a:r>
              <a:rPr lang="fi-FI" sz="3700" dirty="0"/>
              <a:t>Tavoitteena innostava, osallistava ja lukio-opetusta eheyttävä                             -prosessi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AB4442-33E2-45A0-AFE6-14B6C11E0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4499" y="1132043"/>
            <a:ext cx="10414000" cy="404339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Tavoitteena </a:t>
            </a:r>
            <a:r>
              <a:rPr lang="fi-FI" sz="2400" b="1" dirty="0"/>
              <a:t>uudistaa samalla koko lukion </a:t>
            </a:r>
            <a:r>
              <a:rPr lang="fi-FI" sz="2400" b="1" dirty="0" err="1"/>
              <a:t>ops</a:t>
            </a:r>
            <a:r>
              <a:rPr lang="fi-FI" sz="2400" b="1" dirty="0"/>
              <a:t>-prosessia: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 err="1"/>
              <a:t>Lops</a:t>
            </a:r>
            <a:r>
              <a:rPr lang="fi-FI" sz="2400" dirty="0"/>
              <a:t>-perusteiden laadinta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paikallisten opetussuunnitelmien laadinta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 err="1"/>
              <a:t>Oph:n</a:t>
            </a:r>
            <a:r>
              <a:rPr lang="fi-FI" sz="2400" dirty="0"/>
              <a:t> tuki </a:t>
            </a:r>
            <a:r>
              <a:rPr lang="fi-FI" sz="2400" dirty="0" err="1"/>
              <a:t>Lops</a:t>
            </a:r>
            <a:r>
              <a:rPr lang="fi-FI" sz="2400" dirty="0"/>
              <a:t>-työlle 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Panostus </a:t>
            </a:r>
            <a:r>
              <a:rPr lang="fi-FI" sz="2400" b="1" dirty="0"/>
              <a:t>viestintään ja vuorovaikutukseen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b="1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Lukioväen ja sidosryhmien </a:t>
            </a:r>
            <a:r>
              <a:rPr lang="fi-FI" sz="2400" b="1" dirty="0"/>
              <a:t>osallistaminen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aloituskysely</a:t>
            </a:r>
            <a:r>
              <a:rPr lang="fi-FI" sz="2400" dirty="0"/>
              <a:t> kaikille lukioille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maakuntakiertueet </a:t>
            </a:r>
            <a:r>
              <a:rPr lang="fi-FI" sz="2400" b="1" dirty="0" err="1"/>
              <a:t>OKM:n</a:t>
            </a:r>
            <a:r>
              <a:rPr lang="fi-FI" sz="2400" b="1" dirty="0"/>
              <a:t> ja </a:t>
            </a:r>
            <a:r>
              <a:rPr lang="fi-FI" sz="2400" b="1" dirty="0" err="1"/>
              <a:t>AVI:en</a:t>
            </a:r>
            <a:r>
              <a:rPr lang="fi-FI" sz="2400" b="1" dirty="0"/>
              <a:t> kanssa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sidosryhmäseminaari</a:t>
            </a: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 err="1"/>
              <a:t>YTL:n</a:t>
            </a:r>
            <a:r>
              <a:rPr lang="fi-FI" sz="2400" dirty="0"/>
              <a:t> ja AOL:n  kanssa järjestetyt </a:t>
            </a:r>
            <a:r>
              <a:rPr lang="fi-FI" sz="2400" b="1" dirty="0"/>
              <a:t>seminaarit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lausuntopyynnöt, verkkokommentointi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Saimme 510 verkossa annettua lausuntoa ja 105 allekirjoitettua lausuntoa.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dirty="0"/>
          </a:p>
          <a:p>
            <a:pPr marL="534987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376DD7-2168-48DD-8958-AAAAB5BF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5242350-BC42-47CB-B046-9EE6072CB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3" y="687226"/>
            <a:ext cx="3098139" cy="4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0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52DB77-CD27-4D0A-B103-DC693E423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99" y="0"/>
            <a:ext cx="10515600" cy="1325563"/>
          </a:xfrm>
        </p:spPr>
        <p:txBody>
          <a:bodyPr/>
          <a:lstStyle/>
          <a:p>
            <a:r>
              <a:rPr lang="fi-FI" sz="3700" dirty="0"/>
              <a:t>Tavoitteena innostava, osallistava ja lukio-opetusta eheyttävä                             -prosessi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AB4442-33E2-45A0-AFE6-14B6C11E0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4499" y="1132043"/>
            <a:ext cx="10414000" cy="4043390"/>
          </a:xfrm>
        </p:spPr>
        <p:txBody>
          <a:bodyPr/>
          <a:lstStyle/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 err="1"/>
              <a:t>Lops</a:t>
            </a:r>
            <a:r>
              <a:rPr lang="fi-FI" sz="2400" dirty="0"/>
              <a:t>-perusteiden </a:t>
            </a:r>
            <a:r>
              <a:rPr lang="fi-FI" sz="2400" b="1" dirty="0"/>
              <a:t>työryhmät</a:t>
            </a:r>
            <a:r>
              <a:rPr lang="fi-FI" sz="2400" dirty="0"/>
              <a:t>, joissa asiantuntijoita keskeisiltä lukiokoulutuksen </a:t>
            </a:r>
            <a:r>
              <a:rPr lang="fi-FI" sz="2400" dirty="0" err="1"/>
              <a:t>asiantuntijatahoilta</a:t>
            </a:r>
            <a:br>
              <a:rPr lang="fi-FI" sz="2400" dirty="0"/>
            </a:b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Ohjausryhmä</a:t>
            </a:r>
            <a:r>
              <a:rPr lang="fi-FI" sz="2400" dirty="0"/>
              <a:t>, jossa 20 jäsentä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Tuonut asiantuntemuksensa ja evästyksensä </a:t>
            </a:r>
            <a:r>
              <a:rPr lang="fi-FI" sz="2400" dirty="0" err="1"/>
              <a:t>Lops</a:t>
            </a:r>
            <a:r>
              <a:rPr lang="fi-FI" sz="2400" dirty="0"/>
              <a:t>-prosessiin.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Sparraa Opetushallituksen asiantuntijoita </a:t>
            </a:r>
            <a:r>
              <a:rPr lang="fi-FI" sz="2400" dirty="0" err="1"/>
              <a:t>Lops</a:t>
            </a:r>
            <a:r>
              <a:rPr lang="fi-FI" sz="2400" dirty="0"/>
              <a:t>-linjausten teossa.</a:t>
            </a:r>
            <a:br>
              <a:rPr lang="fi-FI" sz="2400" dirty="0"/>
            </a:b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Lukioiden kehittämisverkosto</a:t>
            </a:r>
            <a:r>
              <a:rPr lang="fi-FI" sz="2400" dirty="0"/>
              <a:t>, joka jatkaa toimintaansa Lops2021-prosessin tukena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Kokeilee, kokoaa ja koordinoi hyviä käytäntöjä ja niiden jakamista</a:t>
            </a:r>
          </a:p>
          <a:p>
            <a:pPr marL="982663" lvl="2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 err="1"/>
              <a:t>ePerusteet</a:t>
            </a:r>
            <a:r>
              <a:rPr lang="fi-FI" sz="2400" b="1" dirty="0"/>
              <a:t>-palvelu</a:t>
            </a:r>
            <a:r>
              <a:rPr lang="fi-FI" sz="2400" dirty="0"/>
              <a:t>, jota muotoillaan </a:t>
            </a:r>
            <a:r>
              <a:rPr lang="fi-FI" sz="2400" b="1" dirty="0"/>
              <a:t>tukemaan paikallista </a:t>
            </a:r>
            <a:r>
              <a:rPr lang="fi-FI" sz="2400" b="1" dirty="0" err="1"/>
              <a:t>Lops</a:t>
            </a:r>
            <a:r>
              <a:rPr lang="fi-FI" sz="2400" b="1" dirty="0"/>
              <a:t>-työtä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dirty="0"/>
          </a:p>
          <a:p>
            <a:pPr marL="534987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sz="2400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376DD7-2168-48DD-8958-AAAAB5BF2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5242350-BC42-47CB-B046-9EE6072CB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103" y="573157"/>
            <a:ext cx="3098139" cy="4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53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96C9EB17-54A1-4FEF-B12E-328F2438C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569" y="-92253"/>
            <a:ext cx="10515600" cy="1006472"/>
          </a:xfrm>
        </p:spPr>
        <p:txBody>
          <a:bodyPr/>
          <a:lstStyle/>
          <a:p>
            <a:r>
              <a:rPr lang="fi-FI" sz="3600" dirty="0"/>
              <a:t>Lukion opetussuunnitelmaprosessin eteneminen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5C26637-57B8-42EF-9618-E9F97727D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20/06/2019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D949317-8C8E-42D8-AE1F-22F4C7C6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0C0F3F8-3D62-4306-89D9-46C53F4F2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5" name="Kaaviokuva 4">
            <a:extLst>
              <a:ext uri="{FF2B5EF4-FFF2-40B4-BE49-F238E27FC236}">
                <a16:creationId xmlns:a16="http://schemas.microsoft.com/office/drawing/2014/main" id="{4FF3323E-AF52-44B2-AAD4-EDE338A40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599480"/>
              </p:ext>
            </p:extLst>
          </p:nvPr>
        </p:nvGraphicFramePr>
        <p:xfrm>
          <a:off x="359606" y="364464"/>
          <a:ext cx="11627181" cy="5672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8C6ACA02-9EA3-44E0-9BB0-55F8525984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193" y="6493536"/>
            <a:ext cx="2259976" cy="300437"/>
          </a:xfrm>
          <a:prstGeom prst="rect">
            <a:avLst/>
          </a:prstGeom>
        </p:spPr>
      </p:pic>
      <p:sp>
        <p:nvSpPr>
          <p:cNvPr id="8" name="Nuoli: Oikea 7">
            <a:extLst>
              <a:ext uri="{FF2B5EF4-FFF2-40B4-BE49-F238E27FC236}">
                <a16:creationId xmlns:a16="http://schemas.microsoft.com/office/drawing/2014/main" id="{E352F300-D064-4246-A57D-1152B223E596}"/>
              </a:ext>
            </a:extLst>
          </p:cNvPr>
          <p:cNvSpPr/>
          <p:nvPr/>
        </p:nvSpPr>
        <p:spPr>
          <a:xfrm>
            <a:off x="349230" y="2954691"/>
            <a:ext cx="9598126" cy="54142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OPH LOPS-perustetyö</a:t>
            </a:r>
          </a:p>
        </p:txBody>
      </p:sp>
      <p:sp>
        <p:nvSpPr>
          <p:cNvPr id="10" name="Nuoli: Vasen 9">
            <a:extLst>
              <a:ext uri="{FF2B5EF4-FFF2-40B4-BE49-F238E27FC236}">
                <a16:creationId xmlns:a16="http://schemas.microsoft.com/office/drawing/2014/main" id="{282DA012-2EEB-4BB1-9DA3-A9278A01DE93}"/>
              </a:ext>
            </a:extLst>
          </p:cNvPr>
          <p:cNvSpPr/>
          <p:nvPr/>
        </p:nvSpPr>
        <p:spPr>
          <a:xfrm>
            <a:off x="5676523" y="5940874"/>
            <a:ext cx="6166247" cy="530971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OPH LOPS-perustetyö</a:t>
            </a:r>
          </a:p>
        </p:txBody>
      </p:sp>
      <p:sp>
        <p:nvSpPr>
          <p:cNvPr id="11" name="Nuoli: Vasen 10">
            <a:extLst>
              <a:ext uri="{FF2B5EF4-FFF2-40B4-BE49-F238E27FC236}">
                <a16:creationId xmlns:a16="http://schemas.microsoft.com/office/drawing/2014/main" id="{DC05E3A6-F3C2-4DCE-AA9B-55B23E1DC0D0}"/>
              </a:ext>
            </a:extLst>
          </p:cNvPr>
          <p:cNvSpPr/>
          <p:nvPr/>
        </p:nvSpPr>
        <p:spPr>
          <a:xfrm>
            <a:off x="349230" y="5919184"/>
            <a:ext cx="5077327" cy="574352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err="1"/>
              <a:t>OPH:n</a:t>
            </a:r>
            <a:r>
              <a:rPr lang="fi-FI" dirty="0"/>
              <a:t> tuki LOPS-toimeenpanolle</a:t>
            </a:r>
          </a:p>
        </p:txBody>
      </p:sp>
    </p:spTree>
    <p:extLst>
      <p:ext uri="{BB962C8B-B14F-4D97-AF65-F5344CB8AC3E}">
        <p14:creationId xmlns:p14="http://schemas.microsoft.com/office/powerpoint/2010/main" val="807174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28" name="Kaaviokuva 27">
            <a:extLst>
              <a:ext uri="{FF2B5EF4-FFF2-40B4-BE49-F238E27FC236}">
                <a16:creationId xmlns:a16="http://schemas.microsoft.com/office/drawing/2014/main" id="{FAF8D1A7-41E2-4077-AC4A-C5C3176540DB}"/>
              </a:ext>
            </a:extLst>
          </p:cNvPr>
          <p:cNvGraphicFramePr/>
          <p:nvPr>
            <p:extLst/>
          </p:nvPr>
        </p:nvGraphicFramePr>
        <p:xfrm>
          <a:off x="339365" y="320511"/>
          <a:ext cx="11774078" cy="509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Tekstiruutu 28">
            <a:extLst>
              <a:ext uri="{FF2B5EF4-FFF2-40B4-BE49-F238E27FC236}">
                <a16:creationId xmlns:a16="http://schemas.microsoft.com/office/drawing/2014/main" id="{1F8D4E29-17A2-48B7-8135-40E430DF46CF}"/>
              </a:ext>
            </a:extLst>
          </p:cNvPr>
          <p:cNvSpPr txBox="1"/>
          <p:nvPr/>
        </p:nvSpPr>
        <p:spPr>
          <a:xfrm>
            <a:off x="339365" y="3606548"/>
            <a:ext cx="2930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perusteiden viimeistely ja valmistuminen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käännöstyö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OPH:n</a:t>
            </a: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johtokunta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pääjohtajan LOPS-päätös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ePerusteiden</a:t>
            </a: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i-F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betaversio</a:t>
            </a:r>
            <a:endParaRPr lang="fi-FI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Nuoli: Oikea 29">
            <a:extLst>
              <a:ext uri="{FF2B5EF4-FFF2-40B4-BE49-F238E27FC236}">
                <a16:creationId xmlns:a16="http://schemas.microsoft.com/office/drawing/2014/main" id="{F2E42F76-D726-4E18-88C7-298B77F351EE}"/>
              </a:ext>
            </a:extLst>
          </p:cNvPr>
          <p:cNvSpPr/>
          <p:nvPr/>
        </p:nvSpPr>
        <p:spPr>
          <a:xfrm>
            <a:off x="1188426" y="5497276"/>
            <a:ext cx="5037978" cy="562789"/>
          </a:xfrm>
          <a:prstGeom prst="rightArrow">
            <a:avLst/>
          </a:prstGeom>
          <a:solidFill>
            <a:srgbClr val="82D4FF"/>
          </a:solidFill>
          <a:ln>
            <a:solidFill>
              <a:srgbClr val="82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CB7AD251-16E8-4C30-BE2E-C06F23F9C875}"/>
              </a:ext>
            </a:extLst>
          </p:cNvPr>
          <p:cNvSpPr txBox="1"/>
          <p:nvPr/>
        </p:nvSpPr>
        <p:spPr>
          <a:xfrm>
            <a:off x="1813836" y="5590369"/>
            <a:ext cx="4328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err="1">
                <a:solidFill>
                  <a:schemeClr val="bg1"/>
                </a:solidFill>
              </a:rPr>
              <a:t>OPH:n</a:t>
            </a:r>
            <a:r>
              <a:rPr lang="fi-FI" sz="1600" dirty="0">
                <a:solidFill>
                  <a:schemeClr val="bg1"/>
                </a:solidFill>
              </a:rPr>
              <a:t> tuki paikalliselle LOPS-työlle</a:t>
            </a:r>
          </a:p>
        </p:txBody>
      </p:sp>
      <p:sp>
        <p:nvSpPr>
          <p:cNvPr id="32" name="Vuokaaviosymboli: Erottaminen 31">
            <a:extLst>
              <a:ext uri="{FF2B5EF4-FFF2-40B4-BE49-F238E27FC236}">
                <a16:creationId xmlns:a16="http://schemas.microsoft.com/office/drawing/2014/main" id="{10FFE6E5-7D2D-4653-8A32-D0DBFCDFE037}"/>
              </a:ext>
            </a:extLst>
          </p:cNvPr>
          <p:cNvSpPr/>
          <p:nvPr/>
        </p:nvSpPr>
        <p:spPr>
          <a:xfrm rot="10800000">
            <a:off x="1318179" y="3343361"/>
            <a:ext cx="185395" cy="292198"/>
          </a:xfrm>
          <a:prstGeom prst="flowChartExtract">
            <a:avLst/>
          </a:prstGeom>
          <a:solidFill>
            <a:srgbClr val="5BCA13"/>
          </a:solidFill>
          <a:ln>
            <a:solidFill>
              <a:srgbClr val="5BC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3" name="Tekstiruutu 32">
            <a:extLst>
              <a:ext uri="{FF2B5EF4-FFF2-40B4-BE49-F238E27FC236}">
                <a16:creationId xmlns:a16="http://schemas.microsoft.com/office/drawing/2014/main" id="{E5D0C0B0-0391-498D-8B47-775E6B4C1124}"/>
              </a:ext>
            </a:extLst>
          </p:cNvPr>
          <p:cNvSpPr txBox="1"/>
          <p:nvPr/>
        </p:nvSpPr>
        <p:spPr>
          <a:xfrm>
            <a:off x="2589615" y="1267631"/>
            <a:ext cx="1699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Perusteet painetaan ja taitetaan. </a:t>
            </a:r>
          </a:p>
        </p:txBody>
      </p:sp>
      <p:sp>
        <p:nvSpPr>
          <p:cNvPr id="34" name="Vuokaaviosymboli: Erottaminen 33">
            <a:extLst>
              <a:ext uri="{FF2B5EF4-FFF2-40B4-BE49-F238E27FC236}">
                <a16:creationId xmlns:a16="http://schemas.microsoft.com/office/drawing/2014/main" id="{325CD2F1-1458-4FBB-AA2E-A3A0527522FB}"/>
              </a:ext>
            </a:extLst>
          </p:cNvPr>
          <p:cNvSpPr/>
          <p:nvPr/>
        </p:nvSpPr>
        <p:spPr>
          <a:xfrm>
            <a:off x="3254010" y="2110765"/>
            <a:ext cx="185395" cy="292198"/>
          </a:xfrm>
          <a:prstGeom prst="flowChartExtract">
            <a:avLst/>
          </a:prstGeom>
          <a:solidFill>
            <a:srgbClr val="5BCA13"/>
          </a:solidFill>
          <a:ln>
            <a:solidFill>
              <a:srgbClr val="5BC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5" name="Vuokaaviosymboli: Erottaminen 34">
            <a:extLst>
              <a:ext uri="{FF2B5EF4-FFF2-40B4-BE49-F238E27FC236}">
                <a16:creationId xmlns:a16="http://schemas.microsoft.com/office/drawing/2014/main" id="{C2C3380C-F4CE-4855-8086-20ADE7F4ADE3}"/>
              </a:ext>
            </a:extLst>
          </p:cNvPr>
          <p:cNvSpPr/>
          <p:nvPr/>
        </p:nvSpPr>
        <p:spPr>
          <a:xfrm rot="10800000">
            <a:off x="5282344" y="3345801"/>
            <a:ext cx="185395" cy="292198"/>
          </a:xfrm>
          <a:prstGeom prst="flowChartExtract">
            <a:avLst/>
          </a:prstGeom>
          <a:solidFill>
            <a:srgbClr val="5BCA13"/>
          </a:solidFill>
          <a:ln>
            <a:solidFill>
              <a:srgbClr val="5BC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0C5AAB27-80A8-4A75-AB62-79E8D5C1BC3C}"/>
              </a:ext>
            </a:extLst>
          </p:cNvPr>
          <p:cNvSpPr txBox="1"/>
          <p:nvPr/>
        </p:nvSpPr>
        <p:spPr>
          <a:xfrm>
            <a:off x="4315505" y="3802685"/>
            <a:ext cx="211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Perusteet julkaistaan Lukiopäivillä.</a:t>
            </a:r>
          </a:p>
        </p:txBody>
      </p:sp>
      <p:sp>
        <p:nvSpPr>
          <p:cNvPr id="37" name="Vuokaaviosymboli: Erottaminen 36">
            <a:extLst>
              <a:ext uri="{FF2B5EF4-FFF2-40B4-BE49-F238E27FC236}">
                <a16:creationId xmlns:a16="http://schemas.microsoft.com/office/drawing/2014/main" id="{7331A237-2295-4842-BF1A-CE15A1497161}"/>
              </a:ext>
            </a:extLst>
          </p:cNvPr>
          <p:cNvSpPr/>
          <p:nvPr/>
        </p:nvSpPr>
        <p:spPr>
          <a:xfrm rot="10800000">
            <a:off x="8922265" y="3347246"/>
            <a:ext cx="185395" cy="292198"/>
          </a:xfrm>
          <a:prstGeom prst="flowChartExtract">
            <a:avLst/>
          </a:prstGeom>
          <a:solidFill>
            <a:srgbClr val="5BCA13"/>
          </a:solidFill>
          <a:ln>
            <a:solidFill>
              <a:srgbClr val="5BC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8" name="Vuokaaviosymboli: Erottaminen 37">
            <a:extLst>
              <a:ext uri="{FF2B5EF4-FFF2-40B4-BE49-F238E27FC236}">
                <a16:creationId xmlns:a16="http://schemas.microsoft.com/office/drawing/2014/main" id="{AD81B322-6A41-4E60-B011-B167A0F95560}"/>
              </a:ext>
            </a:extLst>
          </p:cNvPr>
          <p:cNvSpPr/>
          <p:nvPr/>
        </p:nvSpPr>
        <p:spPr>
          <a:xfrm>
            <a:off x="7018444" y="2104790"/>
            <a:ext cx="185395" cy="292198"/>
          </a:xfrm>
          <a:prstGeom prst="flowChartExtract">
            <a:avLst/>
          </a:prstGeom>
          <a:solidFill>
            <a:srgbClr val="5BCA13"/>
          </a:solidFill>
          <a:ln>
            <a:solidFill>
              <a:srgbClr val="5BC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9" name="Vuokaaviosymboli: Erottaminen 38">
            <a:extLst>
              <a:ext uri="{FF2B5EF4-FFF2-40B4-BE49-F238E27FC236}">
                <a16:creationId xmlns:a16="http://schemas.microsoft.com/office/drawing/2014/main" id="{EDCD454A-B751-4062-86C0-D43642184309}"/>
              </a:ext>
            </a:extLst>
          </p:cNvPr>
          <p:cNvSpPr/>
          <p:nvPr/>
        </p:nvSpPr>
        <p:spPr>
          <a:xfrm>
            <a:off x="10690180" y="2140063"/>
            <a:ext cx="185395" cy="292198"/>
          </a:xfrm>
          <a:prstGeom prst="flowChartExtract">
            <a:avLst/>
          </a:prstGeom>
          <a:solidFill>
            <a:srgbClr val="5BCA13"/>
          </a:solidFill>
          <a:ln>
            <a:solidFill>
              <a:srgbClr val="5BCA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AF5568DD-6960-443A-964F-209C4485299F}"/>
              </a:ext>
            </a:extLst>
          </p:cNvPr>
          <p:cNvSpPr txBox="1"/>
          <p:nvPr/>
        </p:nvSpPr>
        <p:spPr>
          <a:xfrm>
            <a:off x="5645465" y="1316318"/>
            <a:ext cx="2931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Paikalliset </a:t>
            </a:r>
            <a:r>
              <a:rPr lang="fi-F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Lopsit</a:t>
            </a: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laaditaan </a:t>
            </a:r>
            <a:r>
              <a:rPr lang="fi-F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ePerusteita</a:t>
            </a: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hyödyntäen.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B2EC7BCC-3E00-4505-80AC-638E38435796}"/>
              </a:ext>
            </a:extLst>
          </p:cNvPr>
          <p:cNvSpPr txBox="1"/>
          <p:nvPr/>
        </p:nvSpPr>
        <p:spPr>
          <a:xfrm>
            <a:off x="7641984" y="3643438"/>
            <a:ext cx="2931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Koulut esittelevät uudistunutta lukiokoulutusta peruskoulun päättäville.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5E94CF34-ECF1-4949-9175-AE1D799986D8}"/>
              </a:ext>
            </a:extLst>
          </p:cNvPr>
          <p:cNvSpPr txBox="1"/>
          <p:nvPr/>
        </p:nvSpPr>
        <p:spPr>
          <a:xfrm>
            <a:off x="9547177" y="1316318"/>
            <a:ext cx="2931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Uusien </a:t>
            </a:r>
            <a:r>
              <a:rPr lang="fi-F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Lopsien</a:t>
            </a:r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mukaiset </a:t>
            </a:r>
          </a:p>
          <a:p>
            <a:r>
              <a:rPr lang="fi-F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opinnot alkavat.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36B2B00E-258C-403D-BE7E-198E5D886E32}"/>
              </a:ext>
            </a:extLst>
          </p:cNvPr>
          <p:cNvSpPr txBox="1"/>
          <p:nvPr/>
        </p:nvSpPr>
        <p:spPr>
          <a:xfrm>
            <a:off x="1910133" y="571051"/>
            <a:ext cx="78930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LUKION OPETUSSUUNNITELMAPROSESSIN ETENEMINEN</a:t>
            </a:r>
          </a:p>
        </p:txBody>
      </p:sp>
      <p:pic>
        <p:nvPicPr>
          <p:cNvPr id="44" name="Kuva 43">
            <a:extLst>
              <a:ext uri="{FF2B5EF4-FFF2-40B4-BE49-F238E27FC236}">
                <a16:creationId xmlns:a16="http://schemas.microsoft.com/office/drawing/2014/main" id="{90138A4E-E523-42E7-830A-EC32616DF8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6598" y="160743"/>
            <a:ext cx="3216885" cy="429240"/>
          </a:xfrm>
          <a:prstGeom prst="rect">
            <a:avLst/>
          </a:prstGeom>
        </p:spPr>
      </p:pic>
      <p:sp>
        <p:nvSpPr>
          <p:cNvPr id="48" name="Nuoli: Oikea 47">
            <a:extLst>
              <a:ext uri="{FF2B5EF4-FFF2-40B4-BE49-F238E27FC236}">
                <a16:creationId xmlns:a16="http://schemas.microsoft.com/office/drawing/2014/main" id="{E90BE382-F85D-43EE-8999-16E7D210D6EC}"/>
              </a:ext>
            </a:extLst>
          </p:cNvPr>
          <p:cNvSpPr/>
          <p:nvPr/>
        </p:nvSpPr>
        <p:spPr>
          <a:xfrm>
            <a:off x="6459357" y="5496943"/>
            <a:ext cx="5037978" cy="562789"/>
          </a:xfrm>
          <a:prstGeom prst="rightArrow">
            <a:avLst/>
          </a:prstGeom>
          <a:solidFill>
            <a:srgbClr val="82D4FF"/>
          </a:solidFill>
          <a:ln>
            <a:solidFill>
              <a:srgbClr val="82D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9" name="Tekstiruutu 48">
            <a:extLst>
              <a:ext uri="{FF2B5EF4-FFF2-40B4-BE49-F238E27FC236}">
                <a16:creationId xmlns:a16="http://schemas.microsoft.com/office/drawing/2014/main" id="{3D9FA681-799B-4ED3-A87F-81C9532CA01D}"/>
              </a:ext>
            </a:extLst>
          </p:cNvPr>
          <p:cNvSpPr txBox="1"/>
          <p:nvPr/>
        </p:nvSpPr>
        <p:spPr>
          <a:xfrm>
            <a:off x="6943256" y="5590369"/>
            <a:ext cx="4328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err="1">
                <a:solidFill>
                  <a:schemeClr val="bg1"/>
                </a:solidFill>
              </a:rPr>
              <a:t>OPH:n</a:t>
            </a:r>
            <a:r>
              <a:rPr lang="fi-FI" sz="1600" dirty="0">
                <a:solidFill>
                  <a:schemeClr val="bg1"/>
                </a:solidFill>
              </a:rPr>
              <a:t> tuki paikalliselle LOPS-toimeenpanolle</a:t>
            </a:r>
          </a:p>
        </p:txBody>
      </p:sp>
    </p:spTree>
    <p:extLst>
      <p:ext uri="{BB962C8B-B14F-4D97-AF65-F5344CB8AC3E}">
        <p14:creationId xmlns:p14="http://schemas.microsoft.com/office/powerpoint/2010/main" val="2376318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CBA03E-8696-402E-91B7-03542A324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48" y="79936"/>
            <a:ext cx="10515600" cy="1325563"/>
          </a:xfrm>
        </p:spPr>
        <p:txBody>
          <a:bodyPr/>
          <a:lstStyle/>
          <a:p>
            <a:r>
              <a:rPr lang="fi-FI" sz="3700" dirty="0"/>
              <a:t>Lukiouudistuksen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6BFFEC-3859-43AD-AA19-DB938EF40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235" y="614665"/>
            <a:ext cx="10162161" cy="3870000"/>
          </a:xfrm>
        </p:spPr>
        <p:txBody>
          <a:bodyPr/>
          <a:lstStyle/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Lisätä lukion </a:t>
            </a:r>
            <a:r>
              <a:rPr lang="fi-FI" sz="2400" b="1" dirty="0"/>
              <a:t>vetovoimaa</a:t>
            </a:r>
            <a:r>
              <a:rPr lang="fi-FI" sz="2400" dirty="0"/>
              <a:t> yleissivistävänä, korkeakouluihin jatko-opintokelpoisuuden antavana koulutusmuotona</a:t>
            </a:r>
            <a:br>
              <a:rPr lang="fi-FI" sz="2400" dirty="0"/>
            </a:b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Edistää lukiolaisten </a:t>
            </a:r>
            <a:r>
              <a:rPr lang="fi-FI" sz="2400" b="1" dirty="0"/>
              <a:t>hyvinvointia</a:t>
            </a:r>
            <a:br>
              <a:rPr lang="fi-FI" sz="2400" b="1" dirty="0"/>
            </a:br>
            <a:endParaRPr lang="fi-FI" sz="2400" b="1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Tukea lukioiden </a:t>
            </a:r>
            <a:r>
              <a:rPr lang="fi-FI" sz="2400" b="1" dirty="0"/>
              <a:t>toimintakulttuurin</a:t>
            </a:r>
            <a:r>
              <a:rPr lang="fi-FI" sz="2400" dirty="0"/>
              <a:t> kehittymistä 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vahvemmin opiskelijoiden osallisuuteen, yhteistyöhön ja yhteisöllisyyteen perustuvaksi,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yksilölliset tarpeet huomioivaksi ja 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Monimuotoisemmaksi</a:t>
            </a:r>
            <a:br>
              <a:rPr lang="fi-FI" sz="2400" dirty="0"/>
            </a:b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Vahvistaa </a:t>
            </a:r>
            <a:r>
              <a:rPr lang="fi-FI" sz="2400" b="1" dirty="0"/>
              <a:t>opiskelijalähtöisyyttä</a:t>
            </a:r>
            <a:r>
              <a:rPr lang="fi-FI" sz="2400" dirty="0"/>
              <a:t> ja opintojen</a:t>
            </a:r>
            <a:r>
              <a:rPr lang="fi-FI" sz="2400" b="1" dirty="0"/>
              <a:t> henkilökohtaistamista </a:t>
            </a:r>
            <a:r>
              <a:rPr lang="fi-FI" sz="2400" dirty="0"/>
              <a:t>ja lisätä sen avulla </a:t>
            </a:r>
            <a:r>
              <a:rPr lang="fi-FI" sz="2400" b="1" dirty="0"/>
              <a:t>opiskelumotivaatiota</a:t>
            </a:r>
            <a:r>
              <a:rPr lang="fi-FI" sz="2400" dirty="0"/>
              <a:t> ja opintojen </a:t>
            </a:r>
            <a:r>
              <a:rPr lang="fi-FI" sz="2400" b="1" dirty="0"/>
              <a:t>mielekkyyttä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5A542F-A8BF-4229-BC91-D0333B442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F3FFD99-6504-4579-A5B1-E6A764F5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8ABF83C-EB08-4013-9DF0-E970B15B2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528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CBA03E-8696-402E-91B7-03542A324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48" y="79936"/>
            <a:ext cx="10515600" cy="1325563"/>
          </a:xfrm>
        </p:spPr>
        <p:txBody>
          <a:bodyPr/>
          <a:lstStyle/>
          <a:p>
            <a:r>
              <a:rPr lang="fi-FI" sz="3700" dirty="0"/>
              <a:t>Lukiouudistuksen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6BFFEC-3859-43AD-AA19-DB938EF40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235" y="614665"/>
            <a:ext cx="10162161" cy="3870000"/>
          </a:xfrm>
        </p:spPr>
        <p:txBody>
          <a:bodyPr/>
          <a:lstStyle/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Vahvistaa koulutuksen </a:t>
            </a:r>
            <a:r>
              <a:rPr lang="fi-FI" sz="2400" b="1" dirty="0"/>
              <a:t>laatua ja oppimistuloksia </a:t>
            </a:r>
            <a:br>
              <a:rPr lang="fi-FI" sz="2400" b="1" dirty="0"/>
            </a:br>
            <a:endParaRPr lang="fi-FI" sz="2400" b="1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Edistää nykyistä </a:t>
            </a:r>
            <a:r>
              <a:rPr lang="fi-FI" sz="2400" b="1" dirty="0"/>
              <a:t>laajempien opintojaksojen ja oppiainerajat ylittävien opintojen</a:t>
            </a:r>
            <a:r>
              <a:rPr lang="fi-FI" sz="2400" dirty="0"/>
              <a:t> järjestämistä ja opiskelijoiden </a:t>
            </a:r>
            <a:r>
              <a:rPr lang="fi-FI" sz="2400" b="1" dirty="0"/>
              <a:t>laaja-alaisen osaamisen </a:t>
            </a:r>
            <a:r>
              <a:rPr lang="fi-FI" sz="2400" dirty="0"/>
              <a:t>kehittymistä</a:t>
            </a:r>
            <a:br>
              <a:rPr lang="fi-FI" sz="2400" dirty="0"/>
            </a:b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b="1" dirty="0"/>
              <a:t>Sujuvoittaa siirtymistä </a:t>
            </a:r>
            <a:r>
              <a:rPr lang="fi-FI" sz="2400" dirty="0"/>
              <a:t>toisen asteen opinnoista </a:t>
            </a:r>
            <a:r>
              <a:rPr lang="fi-FI" sz="2400" b="1" dirty="0"/>
              <a:t>korkea-asteelle</a:t>
            </a:r>
          </a:p>
          <a:p>
            <a:pPr lvl="2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Tavoite v. 2030: </a:t>
            </a:r>
            <a:r>
              <a:rPr lang="fi-FI" sz="2400" b="1" dirty="0"/>
              <a:t>korkeakoulututkinnon suorittaneiden osuus nousee </a:t>
            </a:r>
            <a:r>
              <a:rPr lang="fi-FI" sz="2400" dirty="0"/>
              <a:t>25–34-vuotiaiden ikäluokassa </a:t>
            </a:r>
            <a:r>
              <a:rPr lang="fi-FI" sz="2400" b="1" dirty="0"/>
              <a:t>50 %:iin </a:t>
            </a:r>
            <a:r>
              <a:rPr lang="fi-FI" sz="2400" dirty="0"/>
              <a:t>(nyt 41 %)</a:t>
            </a:r>
            <a:br>
              <a:rPr lang="fi-FI" sz="2400" dirty="0"/>
            </a:b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sz="2400" dirty="0"/>
              <a:t>Vastata </a:t>
            </a:r>
            <a:r>
              <a:rPr lang="fi-FI" sz="2400" b="1" dirty="0"/>
              <a:t>yhteiskunnallisiin osaamistarpeisiin </a:t>
            </a:r>
            <a:r>
              <a:rPr lang="fi-FI" sz="2400" dirty="0"/>
              <a:t>(korkeakoulut, työelämä)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5A542F-A8BF-4229-BC91-D0333B442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20/06/2019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F3FFD99-6504-4579-A5B1-E6A764F5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8ABF83C-EB08-4013-9DF0-E970B15B2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251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9CD9AB-84BE-4A08-9D7B-87605E956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68" y="290004"/>
            <a:ext cx="10515600" cy="1325563"/>
          </a:xfrm>
        </p:spPr>
        <p:txBody>
          <a:bodyPr/>
          <a:lstStyle/>
          <a:p>
            <a:r>
              <a:rPr lang="fi-FI" sz="3700" dirty="0" err="1"/>
              <a:t>Lops</a:t>
            </a:r>
            <a:r>
              <a:rPr lang="fi-FI" sz="3700" dirty="0"/>
              <a:t>-perusteiden olennaisimmat muutokset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7341D2-3E77-4C29-95DB-D9B3EA17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568" y="952785"/>
            <a:ext cx="10515600" cy="463448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Laaja-alaisen osaamisen osa-alueet keskeiseksi osaksi </a:t>
            </a:r>
            <a:r>
              <a:rPr lang="fi-FI" dirty="0" err="1"/>
              <a:t>Lops</a:t>
            </a:r>
            <a:r>
              <a:rPr lang="fi-FI" dirty="0"/>
              <a:t>-perusteita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Valtakunnalliset opinnot jäsennetään moduuleiksi, jotka toimivat raaka-aineina paikallisesti luotaville opintojaksoille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Opintopisteinä määriteltävät opintojaksot voivat olla erilaajuisia ja eri oppiaineiden yhteisiä.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Entistä kattavampi ja pitkäkestoisempi opinto-ohjaus ja erityinen tuki sitä tarvitseville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Yhteydet ympäröivään maailmaan: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korkeakouluyhteistyö,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kansainvälisyys,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työelämä- ja yrittäjyysosaaminen</a:t>
            </a:r>
          </a:p>
          <a:p>
            <a:pPr lvl="1"/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FDDC56-DDBF-4B26-B9E5-4DC604DA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B57811-6074-455E-9E45-0E0AEEF26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35CAB9-22DD-40C9-92EA-B8C63F1E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818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25161-DC4B-41D4-8D34-2084B6C5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54" y="0"/>
            <a:ext cx="10515600" cy="1325563"/>
          </a:xfrm>
        </p:spPr>
        <p:txBody>
          <a:bodyPr/>
          <a:lstStyle/>
          <a:p>
            <a:r>
              <a:rPr lang="fi-FI" sz="3700" dirty="0"/>
              <a:t>Lausuntojen keskeisiä teemoja (510 + 105 = 615)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ABDC2E-48D8-4491-AFC0-5C9A203C4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794" y="523908"/>
            <a:ext cx="10742352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Palautteen yleissävy positiivinen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Luonnos pääosin lukiouudistuksen tavoitteiden mukainen ja selkeä: antaa selvän raamin paikalliselle opetussuunnitelmatyölle.</a:t>
            </a:r>
            <a:br>
              <a:rPr lang="fi-FI" dirty="0"/>
            </a:br>
            <a:endParaRPr lang="fi-FI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Laaja-alainen osaaminen tervetullut uusi elementti, joskin aiheuttaa työtä.</a:t>
            </a:r>
            <a:br>
              <a:rPr lang="fi-FI" dirty="0"/>
            </a:br>
            <a:endParaRPr lang="fi-FI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Kiitosta saaneita näkökulmia: ihmisoikeudet, kulttuurinen moninaisuus, yhteiskunnallinen vaikuttaminen, ilmaston muutoksen ja kestävän kehityksen huomioon ottaminen, hyvinvointi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CA9A0E-77C0-4D0C-9B7A-E53F5F81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0914" y="5716650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11D55D-87FC-4EC8-A1D5-DBAA51EB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73309" y="5714678"/>
            <a:ext cx="4328808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C8C669-FE97-457B-9650-7E4E982F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889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25161-DC4B-41D4-8D34-2084B6C5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54" y="0"/>
            <a:ext cx="10515600" cy="1325563"/>
          </a:xfrm>
        </p:spPr>
        <p:txBody>
          <a:bodyPr/>
          <a:lstStyle/>
          <a:p>
            <a:r>
              <a:rPr lang="fi-FI" sz="3700" dirty="0"/>
              <a:t>Lausuntojen keskeisiä teemoja (510 + 105 = 615)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ABDC2E-48D8-4491-AFC0-5C9A203C4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794" y="523908"/>
            <a:ext cx="10742352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Normitekstin ja ymmärrystä avaavan tekstin suhde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Keskeinen tavoite on ollut selkeä kieli ja käsitteiden ymmärrettävyys</a:t>
            </a:r>
            <a:br>
              <a:rPr lang="fi-FI" dirty="0"/>
            </a:br>
            <a:endParaRPr lang="fi-FI" dirty="0"/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Kenttä haluaa lisää avaavaa tekstiä, viranomaiset ja edunvalvojat vähemmän</a:t>
            </a:r>
            <a:br>
              <a:rPr lang="fi-FI" dirty="0"/>
            </a:br>
            <a:endParaRPr lang="fi-FI" dirty="0"/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dirty="0">
                <a:solidFill>
                  <a:srgbClr val="00B050"/>
                </a:solidFill>
              </a:rPr>
              <a:t>Ei laverrella, mutta halutaan määritellä keskeisiä käsitteitä niin, että paikallinen </a:t>
            </a:r>
            <a:r>
              <a:rPr lang="fi-FI" dirty="0" err="1">
                <a:solidFill>
                  <a:srgbClr val="00B050"/>
                </a:solidFill>
              </a:rPr>
              <a:t>ops</a:t>
            </a:r>
            <a:r>
              <a:rPr lang="fi-FI" dirty="0">
                <a:solidFill>
                  <a:srgbClr val="00B050"/>
                </a:solidFill>
              </a:rPr>
              <a:t>-työ onnistuu ja </a:t>
            </a:r>
            <a:r>
              <a:rPr lang="fi-FI" dirty="0" err="1">
                <a:solidFill>
                  <a:srgbClr val="00B050"/>
                </a:solidFill>
              </a:rPr>
              <a:t>Lops</a:t>
            </a:r>
            <a:r>
              <a:rPr lang="fi-FI" dirty="0">
                <a:solidFill>
                  <a:srgbClr val="00B050"/>
                </a:solidFill>
              </a:rPr>
              <a:t>-perusteet ymmärrettävissä ilman erillistä opaskirjasta</a:t>
            </a:r>
            <a:br>
              <a:rPr lang="fi-FI" dirty="0">
                <a:solidFill>
                  <a:srgbClr val="00B050"/>
                </a:solidFill>
              </a:rPr>
            </a:br>
            <a:endParaRPr lang="fi-FI" dirty="0">
              <a:solidFill>
                <a:srgbClr val="00B050"/>
              </a:solidFill>
            </a:endParaRP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dirty="0">
                <a:solidFill>
                  <a:srgbClr val="00B050"/>
                </a:solidFill>
              </a:rPr>
              <a:t>Uutuutena esipuhe, johon kootaan keskeiset muutokset ja käsitteet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CA9A0E-77C0-4D0C-9B7A-E53F5F81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0914" y="5716650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11D55D-87FC-4EC8-A1D5-DBAA51EB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73309" y="5714678"/>
            <a:ext cx="4328808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C8C669-FE97-457B-9650-7E4E982F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263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25161-DC4B-41D4-8D34-2084B6C5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54" y="0"/>
            <a:ext cx="10515600" cy="1325563"/>
          </a:xfrm>
        </p:spPr>
        <p:txBody>
          <a:bodyPr/>
          <a:lstStyle/>
          <a:p>
            <a:r>
              <a:rPr lang="fi-FI" sz="3700" dirty="0"/>
              <a:t>Lausuntojen keskeisiä teemoja (510 + 105 = 615)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ABDC2E-48D8-4491-AFC0-5C9A203C4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794" y="523908"/>
            <a:ext cx="10742352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Eniten keskustelua hylättyjen opintojaksojen sisällyttämisestä lukion oppimäärään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20–30 % kunkin aineen oppimäärän opinnoista voi olla hylättyjä, mutta oppimäärän kokonaisarvosanan tulee olla hyväksytty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dirty="0" err="1">
                <a:solidFill>
                  <a:srgbClr val="00B050"/>
                </a:solidFill>
              </a:rPr>
              <a:t>OKM:n</a:t>
            </a:r>
            <a:r>
              <a:rPr lang="fi-FI" dirty="0">
                <a:solidFill>
                  <a:srgbClr val="00B050"/>
                </a:solidFill>
              </a:rPr>
              <a:t> linjaus lukiouudistukseen: opiskelijan asema ei saa heikentyä</a:t>
            </a:r>
            <a:br>
              <a:rPr lang="fi-FI" dirty="0">
                <a:solidFill>
                  <a:srgbClr val="00B050"/>
                </a:solidFill>
              </a:rPr>
            </a:br>
            <a:endParaRPr lang="fi-FI" dirty="0">
              <a:solidFill>
                <a:srgbClr val="00B050"/>
              </a:solidFill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3 opintopisteen moduuleiden sijoittaminen lukujärjestyksiin jakaa mielipiteet</a:t>
            </a:r>
            <a:br>
              <a:rPr lang="fi-FI" dirty="0"/>
            </a:b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Toivotaan opettajien osaamisen tukemista ja kuormituksen huomioon ottamista</a:t>
            </a:r>
            <a:br>
              <a:rPr lang="fi-FI" dirty="0"/>
            </a:b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Toivotaan luetteloita paikallisesti päätettävistä asioista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dirty="0">
                <a:solidFill>
                  <a:srgbClr val="00B050"/>
                </a:solidFill>
              </a:rPr>
              <a:t>Toimeenpanon tuki ja monipuolinen tukimateriaali entistä tärkeämpää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CA9A0E-77C0-4D0C-9B7A-E53F5F81DE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0914" y="5716650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11D55D-87FC-4EC8-A1D5-DBAA51EB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73309" y="5714678"/>
            <a:ext cx="4328808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C8C669-FE97-457B-9650-7E4E982F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03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373488-5A8C-4736-BF70-51B229275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00" y="46876"/>
            <a:ext cx="10515600" cy="1325563"/>
          </a:xfrm>
        </p:spPr>
        <p:txBody>
          <a:bodyPr/>
          <a:lstStyle/>
          <a:p>
            <a:r>
              <a:rPr lang="fi-FI" sz="2800" dirty="0">
                <a:solidFill>
                  <a:srgbClr val="00B050"/>
                </a:solidFill>
              </a:rPr>
              <a:t>6L:n malli muodostaa kaikkien oppiaineiden yhteiset tavoitteet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0E6DC6EA-3CDD-45D1-8816-28A3FD5CF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57" y="496471"/>
            <a:ext cx="10992886" cy="6183498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C102C84-C428-4CC0-AECB-BD5D163652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7107" y="6548815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E9F4413-233A-458B-90E7-F8D2C208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67468" y="6598368"/>
            <a:ext cx="3700749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1ACD75-10CD-4DE4-845B-F1126C33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403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29CBF7-C78F-4726-97E1-DD59D101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446408"/>
            <a:ext cx="10515600" cy="1325563"/>
          </a:xfrm>
        </p:spPr>
        <p:txBody>
          <a:bodyPr/>
          <a:lstStyle/>
          <a:p>
            <a:r>
              <a:rPr lang="fi-FI" sz="3700" dirty="0"/>
              <a:t>Laaja-alainen osaaminen oppiaineiden tavoitteissa ja opintojaksoissa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960F75-31B3-46A6-9E80-B07AB4424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00" y="1685695"/>
            <a:ext cx="10515600" cy="3871507"/>
          </a:xfrm>
        </p:spPr>
        <p:txBody>
          <a:bodyPr/>
          <a:lstStyle/>
          <a:p>
            <a:r>
              <a:rPr lang="fi-FI" dirty="0"/>
              <a:t>Opetussuunnitelman perusteissa on kuvattu kaikissa oppiaineissa, miten laaja-alaisen osaamisen osa-alueet sisältyvät kunkin oppiaineen opintoihin. Ne on otettu huomioon myös oppiaineiden tavoitteissa. </a:t>
            </a:r>
          </a:p>
          <a:p>
            <a:r>
              <a:rPr lang="fi-FI" dirty="0"/>
              <a:t>Paikallisessa opetussuunnitelmassa määritellään, miten laaja-alaisen osaamisen tavoitteita toteutetaan eri opintojaksoissa. Laaja-alainen osaaminen arvioidaan osana kunkin opintojakson formatiivista ja summatiivista arviointia.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CFEEAE-B809-430F-A591-0763323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7FA022-1799-4B97-9B2B-A03E69D16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6DDD011-28CA-43DA-B8DE-FC7E3D5C7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01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EB367C-6CBB-4B21-88FD-2409EF7BE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07" y="69721"/>
            <a:ext cx="10515600" cy="1325563"/>
          </a:xfrm>
        </p:spPr>
        <p:txBody>
          <a:bodyPr/>
          <a:lstStyle/>
          <a:p>
            <a:r>
              <a:rPr lang="fi-FI" sz="3700" dirty="0">
                <a:solidFill>
                  <a:schemeClr val="accent2"/>
                </a:solidFill>
              </a:rPr>
              <a:t> 		</a:t>
            </a:r>
            <a:br>
              <a:rPr lang="fi-FI" sz="3700" dirty="0">
                <a:solidFill>
                  <a:schemeClr val="accent2"/>
                </a:solidFill>
              </a:rPr>
            </a:br>
            <a:r>
              <a:rPr lang="fi-FI" sz="3700" dirty="0"/>
              <a:t>Moduuleista paikallisten opintojaksojen raaka-ainetta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0B0B4C-A0BE-4A51-BF94-DC37255EB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907" y="1768184"/>
            <a:ext cx="11168552" cy="6377279"/>
          </a:xfrm>
        </p:spPr>
        <p:txBody>
          <a:bodyPr/>
          <a:lstStyle/>
          <a:p>
            <a:pPr lvl="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Rakenne oppiaineittain </a:t>
            </a:r>
            <a:r>
              <a:rPr lang="fi-FI" sz="2400" dirty="0" err="1"/>
              <a:t>Lops</a:t>
            </a:r>
            <a:r>
              <a:rPr lang="fi-FI" sz="2400" dirty="0"/>
              <a:t>-perusteissa 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Oppiaineen tehtävä (sis. kuvauksen oppiaineen kielestä)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Laaja-alainen osaaminen oppiaineessa 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Yleiset tavoitteet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Arviointi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Pakolliset ja valtakunnalliset valinnaiset opinnot moduuleittain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1–3 opintopisteen laajuisia moduuleja, joissa esitetään moduulikohtaiset tavoitteet ja sisällöt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None/>
            </a:pPr>
            <a:endParaRPr lang="fi-FI" sz="2400" dirty="0"/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rgbClr val="00B050"/>
              </a:buClr>
            </a:pPr>
            <a:endParaRPr lang="fi-FI" sz="2400" dirty="0"/>
          </a:p>
          <a:p>
            <a:endParaRPr lang="fi-FI" sz="24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E5D55A5-92F7-4C62-967A-CB7742971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685" y="6421257"/>
            <a:ext cx="883594" cy="399913"/>
          </a:xfrm>
        </p:spPr>
        <p:txBody>
          <a:bodyPr/>
          <a:lstStyle/>
          <a:p>
            <a:fld id="{C47398F3-4007-4DAB-AE93-8719731555AB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E8E8238-9C11-4484-8197-6013A4E03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3788" y="6505642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1809B01-5329-42D5-AE5F-4530F15CE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14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AAB100C-7A3C-4136-8557-1F2796896E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2" y="177507"/>
            <a:ext cx="1886138" cy="2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16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EB367C-6CBB-4B21-88FD-2409EF7BE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907" y="69721"/>
            <a:ext cx="10515600" cy="1325563"/>
          </a:xfrm>
        </p:spPr>
        <p:txBody>
          <a:bodyPr/>
          <a:lstStyle/>
          <a:p>
            <a:r>
              <a:rPr lang="fi-FI" sz="2400" dirty="0">
                <a:solidFill>
                  <a:schemeClr val="accent2"/>
                </a:solidFill>
              </a:rPr>
              <a:t> 		</a:t>
            </a:r>
            <a:br>
              <a:rPr lang="fi-FI" sz="2400" dirty="0">
                <a:solidFill>
                  <a:schemeClr val="accent2"/>
                </a:solidFill>
              </a:rPr>
            </a:br>
            <a:r>
              <a:rPr lang="fi-FI" sz="3700" dirty="0"/>
              <a:t>Moduuleista paikallisten opintojaksojen raaka-ainetta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0B0B4C-A0BE-4A51-BF94-DC37255EB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907" y="1585304"/>
            <a:ext cx="11168552" cy="637727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Moduulit ovat raaka-ainetta, josta paikalliset toimijat voivat rakentaa mieleisensä opintojaksot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HUOM! Käsitettä moduuli käytetään vain </a:t>
            </a:r>
            <a:r>
              <a:rPr lang="fi-FI" sz="2400" dirty="0" err="1"/>
              <a:t>Lops</a:t>
            </a:r>
            <a:r>
              <a:rPr lang="fi-FI" sz="2400" dirty="0"/>
              <a:t>-perusteissa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b="1" u="sng" dirty="0"/>
              <a:t>paikallisesti laaditaan opintojaksoja</a:t>
            </a:r>
            <a:r>
              <a:rPr lang="fi-FI" sz="2400" b="1" dirty="0"/>
              <a:t>, joille määritellään </a:t>
            </a:r>
          </a:p>
          <a:p>
            <a:pPr lvl="3">
              <a:lnSpc>
                <a:spcPct val="100000"/>
              </a:lnSpc>
              <a:buClr>
                <a:schemeClr val="accent1"/>
              </a:buClr>
            </a:pPr>
            <a:r>
              <a:rPr lang="fi-FI" sz="2400" b="1" dirty="0"/>
              <a:t>tavoitteet</a:t>
            </a:r>
          </a:p>
          <a:p>
            <a:pPr lvl="3">
              <a:lnSpc>
                <a:spcPct val="100000"/>
              </a:lnSpc>
              <a:buClr>
                <a:schemeClr val="accent1"/>
              </a:buClr>
            </a:pPr>
            <a:r>
              <a:rPr lang="fi-FI" sz="2400" b="1" dirty="0"/>
              <a:t>keskeiset sisällöt</a:t>
            </a:r>
          </a:p>
          <a:p>
            <a:pPr lvl="3">
              <a:lnSpc>
                <a:spcPct val="100000"/>
              </a:lnSpc>
              <a:buClr>
                <a:schemeClr val="accent1"/>
              </a:buClr>
            </a:pPr>
            <a:r>
              <a:rPr lang="fi-FI" sz="2400" b="1" dirty="0"/>
              <a:t>laaja-alaisen osaamisen toteutuminen opintojaksossa</a:t>
            </a:r>
          </a:p>
          <a:p>
            <a:pPr lvl="3">
              <a:lnSpc>
                <a:spcPct val="100000"/>
              </a:lnSpc>
              <a:buClr>
                <a:schemeClr val="accent1"/>
              </a:buClr>
            </a:pPr>
            <a:r>
              <a:rPr lang="fi-FI" sz="2400" b="1" dirty="0"/>
              <a:t>arviointi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Valtakunnalliset valinnaiset opinnot jäsennetään perusteisiin 2 opintopisteen laajuisiksi moduuleiksi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Opintojen arviointi opintojaksoittain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r>
              <a:rPr lang="fi-FI" sz="2400" dirty="0"/>
              <a:t>integraatio-opintojaksoista kullekin aineelle omat arvosanat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</a:pPr>
            <a:endParaRPr lang="fi-FI" dirty="0"/>
          </a:p>
          <a:p>
            <a:pPr lvl="1">
              <a:lnSpc>
                <a:spcPct val="100000"/>
              </a:lnSpc>
              <a:spcAft>
                <a:spcPts val="0"/>
              </a:spcAft>
              <a:buClr>
                <a:srgbClr val="00B050"/>
              </a:buClr>
            </a:pPr>
            <a:endParaRPr lang="fi-FI" sz="1800" dirty="0"/>
          </a:p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E5D55A5-92F7-4C62-967A-CB7742971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685" y="6421257"/>
            <a:ext cx="883594" cy="399913"/>
          </a:xfrm>
        </p:spPr>
        <p:txBody>
          <a:bodyPr/>
          <a:lstStyle/>
          <a:p>
            <a:fld id="{C47398F3-4007-4DAB-AE93-8719731555AB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E8E8238-9C11-4484-8197-6013A4E03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3788" y="6505642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1809B01-5329-42D5-AE5F-4530F15CE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15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AAB100C-7A3C-4136-8557-1F2796896E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82" y="177507"/>
            <a:ext cx="1886138" cy="2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54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DB1055-32DD-4B2F-96DD-121D6AE42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1" y="82726"/>
            <a:ext cx="10515600" cy="1325563"/>
          </a:xfrm>
        </p:spPr>
        <p:txBody>
          <a:bodyPr/>
          <a:lstStyle/>
          <a:p>
            <a:r>
              <a:rPr lang="fi-FI" sz="3700" dirty="0"/>
              <a:t>Ajatuksia </a:t>
            </a:r>
            <a:r>
              <a:rPr lang="fi-FI" sz="3700" dirty="0" err="1"/>
              <a:t>Lops</a:t>
            </a:r>
            <a:r>
              <a:rPr lang="fi-FI" sz="3700" dirty="0"/>
              <a:t>-toimeenpanon tuesta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ECD769-582D-4DC3-8840-BD3D50687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0" y="605290"/>
            <a:ext cx="11160129" cy="493191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Monipuolinen vuorovaikutus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 err="1"/>
              <a:t>Lops</a:t>
            </a:r>
            <a:r>
              <a:rPr lang="fi-FI" dirty="0"/>
              <a:t>-verkko- ja some-palvelu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Olennaisten muutosten ja uusien asioiden koonti Faktaa Express –julkaisuun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Webinaarit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 err="1"/>
              <a:t>Oph:n</a:t>
            </a:r>
            <a:r>
              <a:rPr lang="fi-FI" dirty="0"/>
              <a:t> asiantuntijoiden jalkautumiset, maakuntakiertue </a:t>
            </a:r>
            <a:r>
              <a:rPr lang="fi-FI" dirty="0" err="1"/>
              <a:t>AVI:en</a:t>
            </a:r>
            <a:r>
              <a:rPr lang="fi-FI" dirty="0"/>
              <a:t> kanssa marras-joulukuussa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 err="1"/>
              <a:t>Oph:n</a:t>
            </a:r>
            <a:r>
              <a:rPr lang="fi-FI" dirty="0"/>
              <a:t> koulutukset (esim. Lukiopäivät 7. – 8..11, aineryhmäkoulutukset tammi-maaliskuussa)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LUKE-verkosto, lukioiden tutoropettajaverkostot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 err="1"/>
              <a:t>ePerusteiden</a:t>
            </a:r>
            <a:r>
              <a:rPr lang="fi-FI" dirty="0"/>
              <a:t> </a:t>
            </a:r>
            <a:r>
              <a:rPr lang="fi-FI" dirty="0" err="1"/>
              <a:t>Lops</a:t>
            </a:r>
            <a:r>
              <a:rPr lang="fi-FI" dirty="0"/>
              <a:t>-työkalu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E8EC8C-C9BB-4E25-BF49-47E7F63658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75579" y="5702076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9DF1541-43B1-4EA3-9C21-D2279511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92874" y="5702075"/>
            <a:ext cx="4328808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3334DB-E55A-4EE5-8FEE-4F0D7506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164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DB1055-32DD-4B2F-96DD-121D6AE42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1" y="82726"/>
            <a:ext cx="10515600" cy="1325563"/>
          </a:xfrm>
        </p:spPr>
        <p:txBody>
          <a:bodyPr/>
          <a:lstStyle/>
          <a:p>
            <a:r>
              <a:rPr lang="fi-FI" sz="3700" dirty="0"/>
              <a:t>Ajatuksia </a:t>
            </a:r>
            <a:r>
              <a:rPr lang="fi-FI" sz="3700" dirty="0" err="1"/>
              <a:t>Lops</a:t>
            </a:r>
            <a:r>
              <a:rPr lang="fi-FI" sz="3700" dirty="0"/>
              <a:t>-toimeenpanon tuesta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5ECD769-582D-4DC3-8840-BD3D50687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1" y="605290"/>
            <a:ext cx="10839458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Panostus tukimateriaaleihin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 err="1"/>
              <a:t>Lops</a:t>
            </a:r>
            <a:r>
              <a:rPr lang="fi-FI" dirty="0"/>
              <a:t>-studio -ohjelmasarja (videoita keskeisistä teemoista), podcastit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Blogit</a:t>
            </a:r>
          </a:p>
          <a:p>
            <a:pPr lvl="1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dirty="0">
                <a:solidFill>
                  <a:schemeClr val="accent2"/>
                </a:solidFill>
              </a:rPr>
              <a:t>Alustavia teemoja videoihin ja blogeihin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moduulit ja opintojaksot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laaja-alaisuus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arviointi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opinto-ohjaus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korkeakouluyhteistyö ja kansainvälisyys, työelämäyhteistyö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erityinen tuki  </a:t>
            </a:r>
          </a:p>
          <a:p>
            <a:pPr lvl="2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i-FI" sz="2400" dirty="0">
                <a:solidFill>
                  <a:schemeClr val="accent2"/>
                </a:solidFill>
              </a:rPr>
              <a:t>hyvinvointi ja toimintakulttuuri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 err="1"/>
              <a:t>Lops</a:t>
            </a:r>
            <a:r>
              <a:rPr lang="fi-FI" dirty="0"/>
              <a:t>-tsekkauslista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Ymmärrystä avaavat diat aihe- ja ainealueittain</a:t>
            </a:r>
          </a:p>
          <a:p>
            <a:pPr marL="447675" lvl="1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E8EC8C-C9BB-4E25-BF49-47E7F63658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75579" y="5702076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9DF1541-43B1-4EA3-9C21-D2279511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92874" y="5702075"/>
            <a:ext cx="4328808" cy="262309"/>
          </a:xfrm>
        </p:spPr>
        <p:txBody>
          <a:bodyPr/>
          <a:lstStyle/>
          <a:p>
            <a:r>
              <a:rPr lang="en-GB" dirty="0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3334DB-E55A-4EE5-8FEE-4F0D75060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887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9DC78BF-D64E-4218-958F-A455D6871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20/06/2019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BED5DAD-FAB1-433E-88C2-BDD95B59A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A0E899E-1420-43A7-BBF8-02551524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18</a:t>
            </a:fld>
            <a:endParaRPr lang="en-GB"/>
          </a:p>
        </p:txBody>
      </p:sp>
      <p:graphicFrame>
        <p:nvGraphicFramePr>
          <p:cNvPr id="5" name="Kaaviokuva 4">
            <a:extLst>
              <a:ext uri="{FF2B5EF4-FFF2-40B4-BE49-F238E27FC236}">
                <a16:creationId xmlns:a16="http://schemas.microsoft.com/office/drawing/2014/main" id="{B3EF3356-F7DE-47F2-9C73-6FEA33FADBEB}"/>
              </a:ext>
            </a:extLst>
          </p:cNvPr>
          <p:cNvGraphicFramePr/>
          <p:nvPr>
            <p:extLst/>
          </p:nvPr>
        </p:nvGraphicFramePr>
        <p:xfrm>
          <a:off x="1593909" y="696286"/>
          <a:ext cx="8883942" cy="5442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8F0C6091-F54C-4A1A-843B-91034B21B192}"/>
              </a:ext>
            </a:extLst>
          </p:cNvPr>
          <p:cNvSpPr txBox="1"/>
          <p:nvPr/>
        </p:nvSpPr>
        <p:spPr>
          <a:xfrm>
            <a:off x="3795235" y="120166"/>
            <a:ext cx="78930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PAIKALLISEN LOPS-TYÖN TARKISTUSLISTA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DBDD0F-119D-4024-82BC-C1DEA63824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8182" y="3205931"/>
            <a:ext cx="3354614" cy="44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45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A0A5D0-7998-4159-8A4A-86592313D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90004"/>
            <a:ext cx="10515600" cy="1325563"/>
          </a:xfrm>
        </p:spPr>
        <p:txBody>
          <a:bodyPr/>
          <a:lstStyle/>
          <a:p>
            <a:r>
              <a:rPr lang="fi-FI" sz="3700" dirty="0"/>
              <a:t>Koulutustilaisuuksia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B3BF2C-EFF9-4952-A903-280347686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952785"/>
            <a:ext cx="10515600" cy="38715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Lukiopäivät Kalastajatorpalla 7. – 8.11.2019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Seuraavasta viikosta alkaen jatkamme paikallisen opetussuunnitelmatyön tukemista yhteisellä Lops2021-kiertueella aluehallintovirastojen kanssa.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Rovaniemi 12.11.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Oulu 13.11.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Kuopio 19.11.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Helsinki 20.11.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Turku 26.11.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Tampere 28.11. </a:t>
            </a:r>
          </a:p>
          <a:p>
            <a:pPr lvl="1"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Tampere (ruotsinkielinen) 28.11.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Aineryhmien </a:t>
            </a:r>
            <a:r>
              <a:rPr lang="fi-FI" dirty="0" err="1"/>
              <a:t>Lops</a:t>
            </a:r>
            <a:r>
              <a:rPr lang="fi-FI" dirty="0"/>
              <a:t>-koulutuksia tammi-maaliskuussa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i-FI" dirty="0"/>
              <a:t>LUKE-verkoston </a:t>
            </a:r>
            <a:r>
              <a:rPr lang="fi-FI" dirty="0" err="1"/>
              <a:t>Lops</a:t>
            </a:r>
            <a:r>
              <a:rPr lang="fi-FI" dirty="0"/>
              <a:t>-seminaari pe 8.5.2020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35115B-2577-4528-97CB-68D0F381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6834A64-E19F-4B8A-9CCC-FFA6339F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7D5D3A-62FC-40E8-9462-97452A203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92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788980-60A5-4E78-A325-62BDD9F9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700" dirty="0" err="1"/>
              <a:t>ePerusteet</a:t>
            </a:r>
            <a:r>
              <a:rPr lang="fi-FI" sz="3700" dirty="0"/>
              <a:t> Uusi lukio -projekti </a:t>
            </a:r>
            <a:r>
              <a:rPr lang="fi-FI" sz="3700" dirty="0" err="1"/>
              <a:t>ops</a:t>
            </a:r>
            <a:r>
              <a:rPr lang="fi-FI" sz="3700" dirty="0"/>
              <a:t>-työn tukena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A0E268-7A8D-4126-BBEE-5A0DA7B7E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941923"/>
            <a:ext cx="10515600" cy="4235040"/>
          </a:xfrm>
        </p:spPr>
        <p:txBody>
          <a:bodyPr/>
          <a:lstStyle/>
          <a:p>
            <a:r>
              <a:rPr lang="fi-FI" dirty="0"/>
              <a:t>Lukiouudistus ja uudet opetussuunnitelman perusteet aiheuttavat muutostarpeita </a:t>
            </a:r>
            <a:r>
              <a:rPr lang="fi-FI" dirty="0" err="1"/>
              <a:t>ePerusteet</a:t>
            </a:r>
            <a:r>
              <a:rPr lang="fi-FI" dirty="0"/>
              <a:t> -palveluun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ePerusteet</a:t>
            </a:r>
            <a:r>
              <a:rPr lang="fi-FI" dirty="0">
                <a:sym typeface="Wingdings" panose="05000000000000000000" pitchFamily="2" charset="2"/>
              </a:rPr>
              <a:t> Uusi lukio -projekti </a:t>
            </a:r>
            <a:endParaRPr lang="fi-FI" dirty="0"/>
          </a:p>
          <a:p>
            <a:r>
              <a:rPr lang="fi-FI" dirty="0"/>
              <a:t>Projektissa uudistetaan </a:t>
            </a:r>
            <a:r>
              <a:rPr lang="fi-FI" dirty="0" err="1"/>
              <a:t>ePerusteet</a:t>
            </a:r>
            <a:r>
              <a:rPr lang="fi-FI" dirty="0"/>
              <a:t> -palvelun </a:t>
            </a:r>
            <a:r>
              <a:rPr lang="fi-FI" i="1" dirty="0"/>
              <a:t>lukion opetussuunnitelman perusteet </a:t>
            </a:r>
            <a:r>
              <a:rPr lang="fi-FI" dirty="0"/>
              <a:t>-osuus sekä </a:t>
            </a:r>
            <a:r>
              <a:rPr lang="fi-FI" i="1" dirty="0" err="1"/>
              <a:t>ops</a:t>
            </a:r>
            <a:r>
              <a:rPr lang="fi-FI" i="1" dirty="0"/>
              <a:t>-työkalu </a:t>
            </a:r>
          </a:p>
          <a:p>
            <a:r>
              <a:rPr lang="fi-FI" dirty="0"/>
              <a:t>Uudistuvalla </a:t>
            </a:r>
            <a:r>
              <a:rPr lang="fi-FI" dirty="0" err="1"/>
              <a:t>ops</a:t>
            </a:r>
            <a:r>
              <a:rPr lang="fi-FI" dirty="0"/>
              <a:t>-työkalulla pyritään tukemaan uusien opetussuunnitelman perusteiden käyttöönottoa ja erityisesti paikallista opetussuunnitelmien laadintaa kunta- ja </a:t>
            </a:r>
            <a:r>
              <a:rPr lang="fi-FI" dirty="0" err="1"/>
              <a:t>lukiotasolla</a:t>
            </a:r>
            <a:endParaRPr lang="fi-FI" dirty="0"/>
          </a:p>
          <a:p>
            <a:r>
              <a:rPr lang="fi-FI" dirty="0"/>
              <a:t>Tavoitteena on, että uudistunut </a:t>
            </a:r>
            <a:r>
              <a:rPr lang="fi-FI" dirty="0" err="1"/>
              <a:t>ePerusteet</a:t>
            </a:r>
            <a:r>
              <a:rPr lang="fi-FI" dirty="0"/>
              <a:t> -palvelu ja </a:t>
            </a:r>
            <a:r>
              <a:rPr lang="fi-FI" dirty="0" err="1"/>
              <a:t>ops</a:t>
            </a:r>
            <a:r>
              <a:rPr lang="fi-FI" dirty="0"/>
              <a:t>-työkalu ovat valmiina kesällä 2019 ja käyttöönotettavissa vaiheittain syksyn aikana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E9C2E1A-FAE0-48DB-9C3F-8CBC32BEC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EF3266-CAA9-4B17-9A17-10AF24CD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A20F4E-693C-4414-94F4-5B0B6A4A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381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388B9D-B8BB-4C33-BA16-4CF078AFA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700" dirty="0" err="1"/>
              <a:t>Ops</a:t>
            </a:r>
            <a:r>
              <a:rPr lang="fi-FI" sz="3700" dirty="0"/>
              <a:t>-työkalun kehittämisen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36029E-5495-4D2D-A66B-99E2F8B29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562" y="1579381"/>
            <a:ext cx="10515600" cy="3871507"/>
          </a:xfrm>
        </p:spPr>
        <p:txBody>
          <a:bodyPr/>
          <a:lstStyle/>
          <a:p>
            <a:r>
              <a:rPr lang="fi-FI" dirty="0"/>
              <a:t>Tavoitetilana on se, että tulevaisuudessa </a:t>
            </a:r>
            <a:r>
              <a:rPr lang="fi-FI" dirty="0" err="1"/>
              <a:t>ops</a:t>
            </a:r>
            <a:r>
              <a:rPr lang="fi-FI" dirty="0"/>
              <a:t>-työkalua käytetään kunta- ja </a:t>
            </a:r>
            <a:r>
              <a:rPr lang="fi-FI" dirty="0" err="1"/>
              <a:t>lukiotasolla</a:t>
            </a:r>
            <a:r>
              <a:rPr lang="fi-FI" dirty="0"/>
              <a:t> opetussuunnitelman laatimiseen ja tietoa etsitään </a:t>
            </a:r>
            <a:r>
              <a:rPr lang="fi-FI" dirty="0" err="1"/>
              <a:t>ePerusteista</a:t>
            </a:r>
            <a:r>
              <a:rPr lang="fi-FI" dirty="0"/>
              <a:t> kirjaversion sijaan</a:t>
            </a:r>
          </a:p>
          <a:p>
            <a:r>
              <a:rPr lang="fi-FI" dirty="0"/>
              <a:t>Tavoitteena on, että </a:t>
            </a:r>
            <a:r>
              <a:rPr lang="fi-FI" dirty="0" err="1"/>
              <a:t>ops</a:t>
            </a:r>
            <a:r>
              <a:rPr lang="fi-FI" dirty="0"/>
              <a:t>-työkalu ei ole vain opetussuunnitelman julkaisualusta, vaan se mahdollistaa yhdessä tekemisen ja tietoja hyödynnetään aidosti myös opiskelijan näkökulmasta</a:t>
            </a:r>
          </a:p>
          <a:p>
            <a:r>
              <a:rPr lang="fi-FI" dirty="0"/>
              <a:t>Tavoitteita </a:t>
            </a:r>
            <a:r>
              <a:rPr lang="fi-FI" dirty="0" err="1"/>
              <a:t>ops</a:t>
            </a:r>
            <a:r>
              <a:rPr lang="fi-FI" dirty="0"/>
              <a:t>-työkalulle:</a:t>
            </a:r>
          </a:p>
          <a:p>
            <a:pPr lvl="1"/>
            <a:r>
              <a:rPr lang="fi-FI" dirty="0"/>
              <a:t>Työkalu tukee </a:t>
            </a:r>
            <a:r>
              <a:rPr lang="fi-FI" dirty="0" err="1"/>
              <a:t>tuntityön</a:t>
            </a:r>
            <a:r>
              <a:rPr lang="fi-FI" dirty="0"/>
              <a:t> suunnittelua.</a:t>
            </a:r>
          </a:p>
          <a:p>
            <a:pPr lvl="1"/>
            <a:r>
              <a:rPr lang="fi-FI" dirty="0"/>
              <a:t>Työkalu sujuvoittaa opetussuunnitelman laadintaprosessia.</a:t>
            </a:r>
          </a:p>
          <a:p>
            <a:pPr lvl="1"/>
            <a:r>
              <a:rPr lang="fi-FI" dirty="0"/>
              <a:t>Oppija pystyy vertailemaan eri lukioiden opetussuunnitelmia helposti.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517A3D-1BC5-4477-897F-535092B1B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D8E239-4B1D-4928-A0E7-5BE2F602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C88379-515B-4868-9A12-DF41167B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184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64870" y="533629"/>
            <a:ext cx="10515600" cy="1325563"/>
          </a:xfrm>
        </p:spPr>
        <p:txBody>
          <a:bodyPr/>
          <a:lstStyle/>
          <a:p>
            <a:r>
              <a:rPr lang="fi-FI" sz="3700" dirty="0"/>
              <a:t>Syksyn aikana keskityttiin asiakasymmärryksen selvittämiseen</a:t>
            </a:r>
            <a:endParaRPr lang="en-GB" sz="37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64870" y="1989056"/>
            <a:ext cx="10515600" cy="4085247"/>
          </a:xfrm>
        </p:spPr>
        <p:txBody>
          <a:bodyPr/>
          <a:lstStyle/>
          <a:p>
            <a:r>
              <a:rPr lang="fi-FI" dirty="0" err="1"/>
              <a:t>ePerusteet</a:t>
            </a:r>
            <a:r>
              <a:rPr lang="fi-FI" dirty="0"/>
              <a:t> Uusi lukio -projekti käynnistyi syksyllä 2018.</a:t>
            </a:r>
          </a:p>
          <a:p>
            <a:r>
              <a:rPr lang="fi-FI" dirty="0"/>
              <a:t>Koulutuksen järjestäjien opetussuunnitelman laadintaprosessia ja tarpeita </a:t>
            </a:r>
            <a:r>
              <a:rPr lang="fi-FI" dirty="0" err="1"/>
              <a:t>ePerusteiden</a:t>
            </a:r>
            <a:r>
              <a:rPr lang="fi-FI" dirty="0"/>
              <a:t> </a:t>
            </a:r>
            <a:r>
              <a:rPr lang="fi-FI" dirty="0" err="1"/>
              <a:t>ops</a:t>
            </a:r>
            <a:r>
              <a:rPr lang="fi-FI" dirty="0"/>
              <a:t>-työkalulle selvitettiin työpajojen ja haastattelujen avulla.</a:t>
            </a:r>
          </a:p>
          <a:p>
            <a:r>
              <a:rPr lang="fi-FI" dirty="0"/>
              <a:t>Syksyn aikana toteutettiin myös design </a:t>
            </a:r>
            <a:r>
              <a:rPr lang="fi-FI" dirty="0" err="1"/>
              <a:t>sprint</a:t>
            </a:r>
            <a:r>
              <a:rPr lang="fi-FI" dirty="0"/>
              <a:t> -jakso, jonka aikana ideoitiin ja suunniteltiin prototyyppi </a:t>
            </a:r>
            <a:r>
              <a:rPr lang="fi-FI" dirty="0" err="1"/>
              <a:t>ops</a:t>
            </a:r>
            <a:r>
              <a:rPr lang="fi-FI" dirty="0"/>
              <a:t>-työkalun keskeisestä toiminnallisuudesta, </a:t>
            </a:r>
            <a:r>
              <a:rPr lang="fi-FI" b="1" dirty="0"/>
              <a:t>opintojakson luomisesta-</a:t>
            </a:r>
          </a:p>
          <a:p>
            <a:pPr lvl="1"/>
            <a:r>
              <a:rPr lang="fi-FI" dirty="0"/>
              <a:t>Prototyyppiä testattiin todellisilla loppukäyttäjillä.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t>20/06/2019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504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A71A8A-0180-4CA8-A532-0351C707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700" dirty="0"/>
              <a:t>2019 vuoden alusta käynnistyi palvelun kehittäminen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115661-3E90-4B8B-9BFA-FEFC466DA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2147891"/>
            <a:ext cx="10515600" cy="4029071"/>
          </a:xfrm>
        </p:spPr>
        <p:txBody>
          <a:bodyPr/>
          <a:lstStyle/>
          <a:p>
            <a:r>
              <a:rPr lang="fi-FI" sz="2000" dirty="0"/>
              <a:t>Palvelun kehittämistyö käynnistyi vuoden 2019 alussa.</a:t>
            </a:r>
          </a:p>
          <a:p>
            <a:r>
              <a:rPr lang="fi-FI" sz="2000" dirty="0"/>
              <a:t>Kehittämistä tehdään ketterän kehittämisen menetelmällä kahden viikon sprinteissä.</a:t>
            </a:r>
          </a:p>
          <a:p>
            <a:r>
              <a:rPr lang="fi-FI" sz="2000" dirty="0"/>
              <a:t>Sprinteissä toteutettuja toiminnallisuuksia esitellään kevään aikana aina sprintin jälkeen järjestettävissä avoimissa </a:t>
            </a:r>
            <a:r>
              <a:rPr lang="fi-FI" sz="2000" dirty="0" err="1"/>
              <a:t>demotilaisuuksissa</a:t>
            </a:r>
            <a:r>
              <a:rPr lang="fi-FI" sz="2000" dirty="0"/>
              <a:t>.</a:t>
            </a:r>
          </a:p>
          <a:p>
            <a:r>
              <a:rPr lang="fi-FI" sz="2000" dirty="0"/>
              <a:t>Koulutuksen järjestäjillä on mahdollisuus osallistua avoimiin </a:t>
            </a:r>
            <a:r>
              <a:rPr lang="fi-FI" sz="2000" dirty="0" err="1"/>
              <a:t>demotilaisuuksiin</a:t>
            </a:r>
            <a:r>
              <a:rPr lang="fi-FI" sz="2000" dirty="0"/>
              <a:t> etäyhteyden välityksiä ja kommentoida aikaansaatuja toiminnallisuuksia.</a:t>
            </a:r>
          </a:p>
          <a:p>
            <a:r>
              <a:rPr lang="fi-FI" sz="2000" dirty="0" err="1"/>
              <a:t>Demotilaisuuksien</a:t>
            </a:r>
            <a:r>
              <a:rPr lang="fi-FI" sz="2000" dirty="0"/>
              <a:t> aikataulut löytyvät täältä:</a:t>
            </a:r>
            <a:br>
              <a:rPr lang="fi-FI" sz="2000" dirty="0"/>
            </a:br>
            <a:r>
              <a:rPr lang="fi-FI" sz="2000" dirty="0">
                <a:hlinkClick r:id="rId2"/>
              </a:rPr>
              <a:t>https://confluence.csc.fi/display/OPHPALV/Avoimet+demot+ja+tilaisuudet</a:t>
            </a:r>
            <a:endParaRPr lang="fi-FI" sz="2000" dirty="0"/>
          </a:p>
          <a:p>
            <a:r>
              <a:rPr lang="fi-FI" sz="2000" dirty="0"/>
              <a:t>Lisätietoa projektista: </a:t>
            </a:r>
            <a:r>
              <a:rPr lang="fi-FI" sz="2000" dirty="0">
                <a:hlinkClick r:id="rId3"/>
              </a:rPr>
              <a:t>https://confluence.csc.fi/display/OPHPALV/ePerusteet+Uusi+Lukio</a:t>
            </a:r>
            <a:endParaRPr lang="fi-FI" sz="2000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88513AF-92EE-4572-927A-28385C53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7C8615-D1DD-4928-91E6-6FD897937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0923E43-F1E4-4DBB-8DE3-2046B5C5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328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630505-EE13-4FB0-A9F8-F7E8611DF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700" dirty="0"/>
              <a:t>OPS-työkalun uusia toiminnallisuuksia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E5672F-C8C4-404C-A58B-A12B7CFC3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139669"/>
            <a:ext cx="10515600" cy="3871507"/>
          </a:xfrm>
        </p:spPr>
        <p:txBody>
          <a:bodyPr/>
          <a:lstStyle/>
          <a:p>
            <a:endParaRPr lang="fi-FI" dirty="0"/>
          </a:p>
          <a:p>
            <a:r>
              <a:rPr lang="fi-FI" dirty="0"/>
              <a:t>Uusi kommentointitoiminnallisuus, joka helpottaa opetussuunnitelman yhteistyöstöä ja vuorovaikutteisuutta.</a:t>
            </a:r>
          </a:p>
          <a:p>
            <a:r>
              <a:rPr lang="fi-FI" dirty="0"/>
              <a:t>Valtakunnalliset raaka-aineet, </a:t>
            </a:r>
            <a:r>
              <a:rPr lang="fi-FI" b="1" dirty="0"/>
              <a:t>moduulit</a:t>
            </a:r>
            <a:r>
              <a:rPr lang="fi-FI" dirty="0"/>
              <a:t> ovat työkalussa valmiina, joten paikallisten (myös oppiainerajat ylittävien) opintojaksojen luominen on helppoa.</a:t>
            </a:r>
          </a:p>
          <a:p>
            <a:r>
              <a:rPr lang="fi-FI" dirty="0"/>
              <a:t>Uusi koostesivu kaikkien oppiaineiden tilanteesta helpottaa kokonaisuuden hahmottamista.</a:t>
            </a:r>
          </a:p>
          <a:p>
            <a:r>
              <a:rPr lang="fi-FI" dirty="0"/>
              <a:t>OPS-työkalu tarkistaa, että kaikki tarvittava on tehty ennen opetussuunnitelman julkaisua.</a:t>
            </a:r>
          </a:p>
          <a:p>
            <a:r>
              <a:rPr lang="fi-FI" dirty="0"/>
              <a:t>Työkalun visuaalinen ilme on uusittu kokonaan.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624D41C-8ECE-4145-BE74-1EF3B92F7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4436B3A-3EDE-4655-A6DE-480D0340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0BDCA2F-54A5-4A7B-A3E9-4C1261564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815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D993BB-7AD4-4045-96DA-EA725208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700" dirty="0"/>
              <a:t>OPS-työkalun kehittämisen loppuvaiheet kesä-syksy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4F6502-1369-4C4A-8E12-4C5E3FEF3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Palvelun ensimmäinen versio on testattavissa.</a:t>
            </a:r>
          </a:p>
          <a:p>
            <a:pPr lvl="1"/>
            <a:r>
              <a:rPr lang="fi-FI" dirty="0"/>
              <a:t>Testitunnuksia voi kysyä Ulla Kaupilta tai Katariina Männiköltä (</a:t>
            </a:r>
            <a:r>
              <a:rPr lang="fi-FI" dirty="0">
                <a:hlinkClick r:id="rId2"/>
              </a:rPr>
              <a:t>etunimi.sukunimi@oph.fi</a:t>
            </a:r>
            <a:r>
              <a:rPr lang="fi-FI" dirty="0"/>
              <a:t>).</a:t>
            </a:r>
          </a:p>
          <a:p>
            <a:r>
              <a:rPr lang="fi-FI" dirty="0"/>
              <a:t>Kesän aikana toteutetaan viimeisemmät toiminnallisuudet ja hiotaan ulkoasua.</a:t>
            </a:r>
          </a:p>
          <a:p>
            <a:r>
              <a:rPr lang="fi-FI" dirty="0"/>
              <a:t>Syksyn alussa pilotoidaan työkalua muutamilla koulutuksen järjestäjillä.</a:t>
            </a:r>
          </a:p>
          <a:p>
            <a:pPr lvl="1"/>
            <a:r>
              <a:rPr lang="fi-FI" dirty="0"/>
              <a:t>Pilotoinnissa havaittuja asioita korjataan syksyn aikana.</a:t>
            </a:r>
          </a:p>
          <a:p>
            <a:r>
              <a:rPr lang="fi-FI" dirty="0"/>
              <a:t>OPS-työkalu lanseerataan Lukiopäivillä marraskuussa ja koulutuksia työkalun käyttöön järjestetään loppuvuodesta.</a:t>
            </a:r>
          </a:p>
          <a:p>
            <a:pPr lvl="1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4F27BD7-5397-4BFD-801E-DB47FA3D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EADF05F-05E6-40FF-8A96-4A5D960D4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E8D6FF-5D58-4CD3-89E5-79F75AB2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606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934BF-F8F2-44AB-830F-534E0369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72" y="175198"/>
            <a:ext cx="10515600" cy="1325563"/>
          </a:xfrm>
        </p:spPr>
        <p:txBody>
          <a:bodyPr/>
          <a:lstStyle/>
          <a:p>
            <a:r>
              <a:rPr lang="fi-FI" sz="3700" dirty="0"/>
              <a:t>Havainnekuva siitä, miten moduuleista luodaan opintojaksoja tulevaisuuden </a:t>
            </a:r>
            <a:r>
              <a:rPr lang="fi-FI" sz="3700" dirty="0" err="1"/>
              <a:t>ops</a:t>
            </a:r>
            <a:r>
              <a:rPr lang="fi-FI" sz="3700" dirty="0"/>
              <a:t>-työkalussa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150BED-89AE-4FDE-9C10-1610961A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5B4021-F00A-4811-A3B5-ED7C75C0F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4EA0CB-1A9D-4CF5-A117-6A0441ACD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26</a:t>
            </a:fld>
            <a:endParaRPr lang="en-GB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31C7B1C-9490-4D13-8625-C1BC47D26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24" y="1490894"/>
            <a:ext cx="7722418" cy="5191908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5F8579E-A80E-4C4F-9F8E-935D1840A8FC}"/>
              </a:ext>
            </a:extLst>
          </p:cNvPr>
          <p:cNvSpPr txBox="1"/>
          <p:nvPr/>
        </p:nvSpPr>
        <p:spPr>
          <a:xfrm>
            <a:off x="8974317" y="1828800"/>
            <a:ext cx="2580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HUOM! Kuva on luonnos!</a:t>
            </a:r>
          </a:p>
        </p:txBody>
      </p:sp>
    </p:spTree>
    <p:extLst>
      <p:ext uri="{BB962C8B-B14F-4D97-AF65-F5344CB8AC3E}">
        <p14:creationId xmlns:p14="http://schemas.microsoft.com/office/powerpoint/2010/main" val="3778358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70A796-A00E-4ABE-9D67-A3A4D652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700" dirty="0"/>
              <a:t>Käyttöliittymäprototyyppi (päivittyy jatkuvasti)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BB4744-0558-4D09-8523-3CDCD83F8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https://gofore.invisionapp.com/share/W6RV2LM9TQ4#/screens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33EB20-D991-4A16-A90A-904DFF40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20/06/2019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CC1DD6-E08D-4312-96AE-EC4FDC4E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013A244-16B5-4914-89A4-2A6AB091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309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285592" y="5403686"/>
            <a:ext cx="7783621" cy="930172"/>
          </a:xfrm>
        </p:spPr>
        <p:txBody>
          <a:bodyPr/>
          <a:lstStyle/>
          <a:p>
            <a:br>
              <a:rPr lang="fi-FI" dirty="0"/>
            </a:br>
            <a:r>
              <a:rPr lang="fi-FI" sz="3200" dirty="0"/>
              <a:t>Kiitos.</a:t>
            </a:r>
            <a:br>
              <a:rPr lang="fi-FI" sz="2400" dirty="0"/>
            </a:br>
            <a:r>
              <a:rPr lang="fi-FI" sz="2400" dirty="0">
                <a:hlinkClick r:id="rId2"/>
              </a:rPr>
              <a:t>petri.lehikoinen@oph.fi</a:t>
            </a:r>
            <a:br>
              <a:rPr lang="fi-FI" sz="2400" dirty="0"/>
            </a:br>
            <a:r>
              <a:rPr lang="fi-FI" sz="2400" dirty="0">
                <a:hlinkClick r:id="rId3"/>
              </a:rPr>
              <a:t>www.oph.fi/lops2021</a:t>
            </a:r>
            <a:r>
              <a:rPr lang="fi-FI" sz="2400" dirty="0"/>
              <a:t>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85592" y="1294646"/>
            <a:ext cx="6247722" cy="4094500"/>
          </a:xfrm>
        </p:spPr>
        <p:txBody>
          <a:bodyPr>
            <a:normAutofit fontScale="62500" lnSpcReduction="20000"/>
          </a:bodyPr>
          <a:lstStyle/>
          <a:p>
            <a:r>
              <a:rPr lang="it-IT" sz="4400" b="1" dirty="0">
                <a:solidFill>
                  <a:srgbClr val="00B050"/>
                </a:solidFill>
              </a:rPr>
              <a:t>Lops inspiroi jo luonnosvaiheessa</a:t>
            </a: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endParaRPr lang="it-IT" sz="4400" b="1" dirty="0">
              <a:solidFill>
                <a:srgbClr val="00B050"/>
              </a:solidFill>
            </a:endParaRPr>
          </a:p>
          <a:p>
            <a:r>
              <a:rPr lang="it-IT" sz="4400" b="1" dirty="0">
                <a:solidFill>
                  <a:srgbClr val="00B050"/>
                </a:solidFill>
              </a:rPr>
              <a:t>Tehdään tästä hyvä juttu </a:t>
            </a:r>
            <a:r>
              <a:rPr lang="it-IT" sz="4400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it-IT" sz="4400" b="1" dirty="0">
              <a:solidFill>
                <a:srgbClr val="00B050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22FDBD3-A02B-4B8D-8EF8-D1FC2F7B92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254" y="759807"/>
            <a:ext cx="3343501" cy="444478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48A4A2C-F08F-44AB-815D-769E78E53A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66" y="1687442"/>
            <a:ext cx="4418604" cy="306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07468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OPH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5BCA13"/>
      </a:accent2>
      <a:accent3>
        <a:srgbClr val="82D4FF"/>
      </a:accent3>
      <a:accent4>
        <a:srgbClr val="FFE500"/>
      </a:accent4>
      <a:accent5>
        <a:srgbClr val="FF5000"/>
      </a:accent5>
      <a:accent6>
        <a:srgbClr val="C227B9"/>
      </a:accent6>
      <a:hlink>
        <a:srgbClr val="0563C1"/>
      </a:hlink>
      <a:folHlink>
        <a:srgbClr val="954F72"/>
      </a:folHlink>
    </a:clrScheme>
    <a:fontScheme name="OPH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_malliesitys_v2016-12-27.potx" id="{33B8A95F-A2FD-4DF9-92B2-42FF91268AB1}" vid="{1518D60F-0F21-4C63-A737-55D117EA71E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OPH_malliesitys_v2017-01-11</Template>
  <TotalTime>15254</TotalTime>
  <Words>1300</Words>
  <Application>Microsoft Office PowerPoint</Application>
  <PresentationFormat>Laajakuva</PresentationFormat>
  <Paragraphs>354</Paragraphs>
  <Slides>28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28</vt:i4>
      </vt:variant>
    </vt:vector>
  </HeadingPairs>
  <TitlesOfParts>
    <vt:vector size="33" baseType="lpstr">
      <vt:lpstr>Arial</vt:lpstr>
      <vt:lpstr>Brush Script MT</vt:lpstr>
      <vt:lpstr>Calibri</vt:lpstr>
      <vt:lpstr>Wingdings</vt:lpstr>
      <vt:lpstr>Opetushallitus</vt:lpstr>
      <vt:lpstr> Oodi lukiokoulutukselle   -perusteprosessi  </vt:lpstr>
      <vt:lpstr>Tavoitteena innostava, osallistava ja lukio-opetusta eheyttävä                             -prosessi</vt:lpstr>
      <vt:lpstr>Tavoitteena innostava, osallistava ja lukio-opetusta eheyttävä                             -prosessi</vt:lpstr>
      <vt:lpstr>Lukion opetussuunnitelmaprosessin eteneminen </vt:lpstr>
      <vt:lpstr>PowerPoint-esitys</vt:lpstr>
      <vt:lpstr>Lukiouudistuksen tavoitteet</vt:lpstr>
      <vt:lpstr>Lukiouudistuksen tavoitteet</vt:lpstr>
      <vt:lpstr>Lops-perusteiden olennaisimmat muutokset</vt:lpstr>
      <vt:lpstr>Lausuntojen keskeisiä teemoja (510 + 105 = 615)</vt:lpstr>
      <vt:lpstr>Lausuntojen keskeisiä teemoja (510 + 105 = 615)</vt:lpstr>
      <vt:lpstr>Lausuntojen keskeisiä teemoja (510 + 105 = 615)</vt:lpstr>
      <vt:lpstr>6L:n malli muodostaa kaikkien oppiaineiden yhteiset tavoitteet</vt:lpstr>
      <vt:lpstr>Laaja-alainen osaaminen oppiaineiden tavoitteissa ja opintojaksoissa</vt:lpstr>
      <vt:lpstr>    Moduuleista paikallisten opintojaksojen raaka-ainetta </vt:lpstr>
      <vt:lpstr>    Moduuleista paikallisten opintojaksojen raaka-ainetta </vt:lpstr>
      <vt:lpstr>Ajatuksia Lops-toimeenpanon tuesta</vt:lpstr>
      <vt:lpstr>Ajatuksia Lops-toimeenpanon tuesta</vt:lpstr>
      <vt:lpstr>PowerPoint-esitys</vt:lpstr>
      <vt:lpstr>Koulutustilaisuuksia</vt:lpstr>
      <vt:lpstr>ePerusteet Uusi lukio -projekti ops-työn tukena</vt:lpstr>
      <vt:lpstr>Ops-työkalun kehittämisen tavoitteet</vt:lpstr>
      <vt:lpstr>Syksyn aikana keskityttiin asiakasymmärryksen selvittämiseen</vt:lpstr>
      <vt:lpstr>2019 vuoden alusta käynnistyi palvelun kehittäminen</vt:lpstr>
      <vt:lpstr>OPS-työkalun uusia toiminnallisuuksia</vt:lpstr>
      <vt:lpstr>OPS-työkalun kehittämisen loppuvaiheet kesä-syksy</vt:lpstr>
      <vt:lpstr>Havainnekuva siitä, miten moduuleista luodaan opintojaksoja tulevaisuuden ops-työkalussa</vt:lpstr>
      <vt:lpstr>Käyttöliittymäprototyyppi (päivittyy jatkuvasti)</vt:lpstr>
      <vt:lpstr> Kiitos. petri.lehikoinen@oph.fi www.oph.fi/lops2021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Lehikoinen Petri</dc:creator>
  <cp:lastModifiedBy>Masanti Anna</cp:lastModifiedBy>
  <cp:revision>438</cp:revision>
  <cp:lastPrinted>2019-03-11T11:47:24Z</cp:lastPrinted>
  <dcterms:created xsi:type="dcterms:W3CDTF">2018-03-16T08:37:59Z</dcterms:created>
  <dcterms:modified xsi:type="dcterms:W3CDTF">2019-06-20T04:34:48Z</dcterms:modified>
</cp:coreProperties>
</file>