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6"/>
  </p:sldMasterIdLst>
  <p:notesMasterIdLst>
    <p:notesMasterId r:id="rId15"/>
  </p:notesMasterIdLst>
  <p:sldIdLst>
    <p:sldId id="301" r:id="rId7"/>
    <p:sldId id="296" r:id="rId8"/>
    <p:sldId id="304" r:id="rId9"/>
    <p:sldId id="305" r:id="rId10"/>
    <p:sldId id="306" r:id="rId11"/>
    <p:sldId id="307" r:id="rId12"/>
    <p:sldId id="308" r:id="rId13"/>
    <p:sldId id="310" r:id="rId14"/>
  </p:sldIdLst>
  <p:sldSz cx="24382413" cy="13716000"/>
  <p:notesSz cx="6858000" cy="9144000"/>
  <p:defaultTextStyle>
    <a:defPPr>
      <a:defRPr lang="fi-FI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D38"/>
    <a:srgbClr val="3FA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27"/>
  </p:normalViewPr>
  <p:slideViewPr>
    <p:cSldViewPr snapToGrid="0" snapToObjects="1" showGuides="1">
      <p:cViewPr varScale="1">
        <p:scale>
          <a:sx n="33" d="100"/>
          <a:sy n="33" d="100"/>
        </p:scale>
        <p:origin x="1144" y="7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0894AA-5491-438D-BC0F-DA83255B4B8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2BDFF41-96B7-4C4B-A0B0-5B7175C57824}">
      <dgm:prSet custT="1"/>
      <dgm:spPr/>
      <dgm:t>
        <a:bodyPr/>
        <a:lstStyle/>
        <a:p>
          <a:r>
            <a:rPr lang="fi-FI" sz="6000" dirty="0"/>
            <a:t>Uusia ideoita pulpahtelee matkan varrella jatkuvasti lisää ja niihin tartutaan mahdollisuuksien mukaan. </a:t>
          </a:r>
          <a:endParaRPr lang="en-US" sz="6000" dirty="0"/>
        </a:p>
      </dgm:t>
    </dgm:pt>
    <dgm:pt modelId="{186171C3-BA75-4762-9C2E-A83BD4080674}" type="parTrans" cxnId="{333FBAB0-AD49-4ECF-B085-430839BC5973}">
      <dgm:prSet/>
      <dgm:spPr/>
      <dgm:t>
        <a:bodyPr/>
        <a:lstStyle/>
        <a:p>
          <a:endParaRPr lang="en-US"/>
        </a:p>
      </dgm:t>
    </dgm:pt>
    <dgm:pt modelId="{F86440DC-E8A0-4841-B75A-2EE2621E9639}" type="sibTrans" cxnId="{333FBAB0-AD49-4ECF-B085-430839BC5973}">
      <dgm:prSet/>
      <dgm:spPr/>
      <dgm:t>
        <a:bodyPr/>
        <a:lstStyle/>
        <a:p>
          <a:endParaRPr lang="en-US"/>
        </a:p>
      </dgm:t>
    </dgm:pt>
    <dgm:pt modelId="{6345104C-4580-4293-AC37-EF66A2B9193F}">
      <dgm:prSet custT="1"/>
      <dgm:spPr/>
      <dgm:t>
        <a:bodyPr/>
        <a:lstStyle/>
        <a:p>
          <a:r>
            <a:rPr lang="fi-FI" sz="6000" dirty="0"/>
            <a:t>Toukokuussa nähdään, mihin päädyttiin! </a:t>
          </a:r>
          <a:endParaRPr lang="en-US" sz="6000" dirty="0"/>
        </a:p>
      </dgm:t>
    </dgm:pt>
    <dgm:pt modelId="{77641D60-A31C-494E-9095-20416C528168}" type="parTrans" cxnId="{1996221B-6B57-4F0E-84FD-3A93A7FF2F4E}">
      <dgm:prSet/>
      <dgm:spPr/>
      <dgm:t>
        <a:bodyPr/>
        <a:lstStyle/>
        <a:p>
          <a:endParaRPr lang="en-US"/>
        </a:p>
      </dgm:t>
    </dgm:pt>
    <dgm:pt modelId="{72AED71E-AB6D-438A-BA1E-9D1D3732D507}" type="sibTrans" cxnId="{1996221B-6B57-4F0E-84FD-3A93A7FF2F4E}">
      <dgm:prSet/>
      <dgm:spPr/>
      <dgm:t>
        <a:bodyPr/>
        <a:lstStyle/>
        <a:p>
          <a:endParaRPr lang="en-US"/>
        </a:p>
      </dgm:t>
    </dgm:pt>
    <dgm:pt modelId="{74713EF7-BAB2-46B2-8372-04B0D1C97A28}" type="pres">
      <dgm:prSet presAssocID="{190894AA-5491-438D-BC0F-DA83255B4B87}" presName="root" presStyleCnt="0">
        <dgm:presLayoutVars>
          <dgm:dir/>
          <dgm:resizeHandles val="exact"/>
        </dgm:presLayoutVars>
      </dgm:prSet>
      <dgm:spPr/>
    </dgm:pt>
    <dgm:pt modelId="{5FA2F17E-656D-41AB-8B2B-DA525338A7FD}" type="pres">
      <dgm:prSet presAssocID="{92BDFF41-96B7-4C4B-A0B0-5B7175C57824}" presName="compNode" presStyleCnt="0"/>
      <dgm:spPr/>
    </dgm:pt>
    <dgm:pt modelId="{FD85DDE7-5070-4085-960E-3F488F718A7B}" type="pres">
      <dgm:prSet presAssocID="{92BDFF41-96B7-4C4B-A0B0-5B7175C57824}" presName="bgRect" presStyleLbl="bgShp" presStyleIdx="0" presStyleCnt="2"/>
      <dgm:spPr/>
    </dgm:pt>
    <dgm:pt modelId="{9A0DA1A1-9F18-4C66-8073-B4B5033637C3}" type="pres">
      <dgm:prSet presAssocID="{92BDFF41-96B7-4C4B-A0B0-5B7175C5782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hkulamppu"/>
        </a:ext>
      </dgm:extLst>
    </dgm:pt>
    <dgm:pt modelId="{EE0446CB-BD48-4E22-999F-DC6B9E09EAB3}" type="pres">
      <dgm:prSet presAssocID="{92BDFF41-96B7-4C4B-A0B0-5B7175C57824}" presName="spaceRect" presStyleCnt="0"/>
      <dgm:spPr/>
    </dgm:pt>
    <dgm:pt modelId="{F66462B6-2298-46C7-B604-B56D53B06E00}" type="pres">
      <dgm:prSet presAssocID="{92BDFF41-96B7-4C4B-A0B0-5B7175C57824}" presName="parTx" presStyleLbl="revTx" presStyleIdx="0" presStyleCnt="2">
        <dgm:presLayoutVars>
          <dgm:chMax val="0"/>
          <dgm:chPref val="0"/>
        </dgm:presLayoutVars>
      </dgm:prSet>
      <dgm:spPr/>
    </dgm:pt>
    <dgm:pt modelId="{96A7A4F1-3267-4AC4-943F-F7D538F50F33}" type="pres">
      <dgm:prSet presAssocID="{F86440DC-E8A0-4841-B75A-2EE2621E9639}" presName="sibTrans" presStyleCnt="0"/>
      <dgm:spPr/>
    </dgm:pt>
    <dgm:pt modelId="{FEFA8300-6617-4AF3-B484-8D5E5903AD2E}" type="pres">
      <dgm:prSet presAssocID="{6345104C-4580-4293-AC37-EF66A2B9193F}" presName="compNode" presStyleCnt="0"/>
      <dgm:spPr/>
    </dgm:pt>
    <dgm:pt modelId="{05AFF746-AAE0-4597-A052-F0976D8A8DA2}" type="pres">
      <dgm:prSet presAssocID="{6345104C-4580-4293-AC37-EF66A2B9193F}" presName="bgRect" presStyleLbl="bgShp" presStyleIdx="1" presStyleCnt="2"/>
      <dgm:spPr/>
    </dgm:pt>
    <dgm:pt modelId="{96DFECB4-BC0E-4E80-A637-0ED301EBB2DC}" type="pres">
      <dgm:prSet presAssocID="{6345104C-4580-4293-AC37-EF66A2B9193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kstitykset"/>
        </a:ext>
      </dgm:extLst>
    </dgm:pt>
    <dgm:pt modelId="{34DE1BE0-69EA-4E9E-8293-715E3A503A65}" type="pres">
      <dgm:prSet presAssocID="{6345104C-4580-4293-AC37-EF66A2B9193F}" presName="spaceRect" presStyleCnt="0"/>
      <dgm:spPr/>
    </dgm:pt>
    <dgm:pt modelId="{AAA359E7-E4A1-40BB-8F3E-98828C5D925D}" type="pres">
      <dgm:prSet presAssocID="{6345104C-4580-4293-AC37-EF66A2B9193F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7309F505-144A-4D29-97C2-CF126351673F}" type="presOf" srcId="{6345104C-4580-4293-AC37-EF66A2B9193F}" destId="{AAA359E7-E4A1-40BB-8F3E-98828C5D925D}" srcOrd="0" destOrd="0" presId="urn:microsoft.com/office/officeart/2018/2/layout/IconVerticalSolidList"/>
    <dgm:cxn modelId="{1996221B-6B57-4F0E-84FD-3A93A7FF2F4E}" srcId="{190894AA-5491-438D-BC0F-DA83255B4B87}" destId="{6345104C-4580-4293-AC37-EF66A2B9193F}" srcOrd="1" destOrd="0" parTransId="{77641D60-A31C-494E-9095-20416C528168}" sibTransId="{72AED71E-AB6D-438A-BA1E-9D1D3732D507}"/>
    <dgm:cxn modelId="{0536131C-1A21-41BC-9DED-F215B0470D89}" type="presOf" srcId="{190894AA-5491-438D-BC0F-DA83255B4B87}" destId="{74713EF7-BAB2-46B2-8372-04B0D1C97A28}" srcOrd="0" destOrd="0" presId="urn:microsoft.com/office/officeart/2018/2/layout/IconVerticalSolidList"/>
    <dgm:cxn modelId="{5EEA88AA-4ABD-46C0-A841-A6BA7176085D}" type="presOf" srcId="{92BDFF41-96B7-4C4B-A0B0-5B7175C57824}" destId="{F66462B6-2298-46C7-B604-B56D53B06E00}" srcOrd="0" destOrd="0" presId="urn:microsoft.com/office/officeart/2018/2/layout/IconVerticalSolidList"/>
    <dgm:cxn modelId="{333FBAB0-AD49-4ECF-B085-430839BC5973}" srcId="{190894AA-5491-438D-BC0F-DA83255B4B87}" destId="{92BDFF41-96B7-4C4B-A0B0-5B7175C57824}" srcOrd="0" destOrd="0" parTransId="{186171C3-BA75-4762-9C2E-A83BD4080674}" sibTransId="{F86440DC-E8A0-4841-B75A-2EE2621E9639}"/>
    <dgm:cxn modelId="{5E34EB17-1DD5-42D3-814F-7099ADFB31CC}" type="presParOf" srcId="{74713EF7-BAB2-46B2-8372-04B0D1C97A28}" destId="{5FA2F17E-656D-41AB-8B2B-DA525338A7FD}" srcOrd="0" destOrd="0" presId="urn:microsoft.com/office/officeart/2018/2/layout/IconVerticalSolidList"/>
    <dgm:cxn modelId="{F35CAC34-8E73-4498-956F-26BAAC339FF5}" type="presParOf" srcId="{5FA2F17E-656D-41AB-8B2B-DA525338A7FD}" destId="{FD85DDE7-5070-4085-960E-3F488F718A7B}" srcOrd="0" destOrd="0" presId="urn:microsoft.com/office/officeart/2018/2/layout/IconVerticalSolidList"/>
    <dgm:cxn modelId="{4FFBF3B3-AA33-4437-A89B-4391ED296523}" type="presParOf" srcId="{5FA2F17E-656D-41AB-8B2B-DA525338A7FD}" destId="{9A0DA1A1-9F18-4C66-8073-B4B5033637C3}" srcOrd="1" destOrd="0" presId="urn:microsoft.com/office/officeart/2018/2/layout/IconVerticalSolidList"/>
    <dgm:cxn modelId="{C27E54F5-76AD-463A-854B-F749727FEFB7}" type="presParOf" srcId="{5FA2F17E-656D-41AB-8B2B-DA525338A7FD}" destId="{EE0446CB-BD48-4E22-999F-DC6B9E09EAB3}" srcOrd="2" destOrd="0" presId="urn:microsoft.com/office/officeart/2018/2/layout/IconVerticalSolidList"/>
    <dgm:cxn modelId="{D8E875BE-502E-45E0-9886-4603A1CB86E4}" type="presParOf" srcId="{5FA2F17E-656D-41AB-8B2B-DA525338A7FD}" destId="{F66462B6-2298-46C7-B604-B56D53B06E00}" srcOrd="3" destOrd="0" presId="urn:microsoft.com/office/officeart/2018/2/layout/IconVerticalSolidList"/>
    <dgm:cxn modelId="{B4D67174-4281-4DCD-A2E4-135D12581B8A}" type="presParOf" srcId="{74713EF7-BAB2-46B2-8372-04B0D1C97A28}" destId="{96A7A4F1-3267-4AC4-943F-F7D538F50F33}" srcOrd="1" destOrd="0" presId="urn:microsoft.com/office/officeart/2018/2/layout/IconVerticalSolidList"/>
    <dgm:cxn modelId="{DCADF63E-D57E-47A7-8570-4CBE9FA4645D}" type="presParOf" srcId="{74713EF7-BAB2-46B2-8372-04B0D1C97A28}" destId="{FEFA8300-6617-4AF3-B484-8D5E5903AD2E}" srcOrd="2" destOrd="0" presId="urn:microsoft.com/office/officeart/2018/2/layout/IconVerticalSolidList"/>
    <dgm:cxn modelId="{E1E10BB3-C56E-4814-AA26-AEC00E4A94CE}" type="presParOf" srcId="{FEFA8300-6617-4AF3-B484-8D5E5903AD2E}" destId="{05AFF746-AAE0-4597-A052-F0976D8A8DA2}" srcOrd="0" destOrd="0" presId="urn:microsoft.com/office/officeart/2018/2/layout/IconVerticalSolidList"/>
    <dgm:cxn modelId="{3DAA3049-47C7-4DA3-A620-A3EE38317027}" type="presParOf" srcId="{FEFA8300-6617-4AF3-B484-8D5E5903AD2E}" destId="{96DFECB4-BC0E-4E80-A637-0ED301EBB2DC}" srcOrd="1" destOrd="0" presId="urn:microsoft.com/office/officeart/2018/2/layout/IconVerticalSolidList"/>
    <dgm:cxn modelId="{D7B101D9-DA4B-4353-8C17-B4D148D59DCA}" type="presParOf" srcId="{FEFA8300-6617-4AF3-B484-8D5E5903AD2E}" destId="{34DE1BE0-69EA-4E9E-8293-715E3A503A65}" srcOrd="2" destOrd="0" presId="urn:microsoft.com/office/officeart/2018/2/layout/IconVerticalSolidList"/>
    <dgm:cxn modelId="{15ECF5A0-18DF-47E4-A90F-931DB2C1F707}" type="presParOf" srcId="{FEFA8300-6617-4AF3-B484-8D5E5903AD2E}" destId="{AAA359E7-E4A1-40BB-8F3E-98828C5D925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5DDE7-5070-4085-960E-3F488F718A7B}">
      <dsp:nvSpPr>
        <dsp:cNvPr id="0" name=""/>
        <dsp:cNvSpPr/>
      </dsp:nvSpPr>
      <dsp:spPr>
        <a:xfrm>
          <a:off x="0" y="1442083"/>
          <a:ext cx="21029830" cy="266230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DA1A1-9F18-4C66-8073-B4B5033637C3}">
      <dsp:nvSpPr>
        <dsp:cNvPr id="0" name=""/>
        <dsp:cNvSpPr/>
      </dsp:nvSpPr>
      <dsp:spPr>
        <a:xfrm>
          <a:off x="805348" y="2041103"/>
          <a:ext cx="1464269" cy="14642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6462B6-2298-46C7-B604-B56D53B06E00}">
      <dsp:nvSpPr>
        <dsp:cNvPr id="0" name=""/>
        <dsp:cNvSpPr/>
      </dsp:nvSpPr>
      <dsp:spPr>
        <a:xfrm>
          <a:off x="3074966" y="1442083"/>
          <a:ext cx="17954864" cy="2662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1761" tIns="281761" rIns="281761" bIns="281761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6000" kern="1200" dirty="0"/>
            <a:t>Uusia ideoita pulpahtelee matkan varrella jatkuvasti lisää ja niihin tartutaan mahdollisuuksien mukaan. </a:t>
          </a:r>
          <a:endParaRPr lang="en-US" sz="6000" kern="1200" dirty="0"/>
        </a:p>
      </dsp:txBody>
      <dsp:txXfrm>
        <a:off x="3074966" y="1442083"/>
        <a:ext cx="17954864" cy="2662308"/>
      </dsp:txXfrm>
    </dsp:sp>
    <dsp:sp modelId="{05AFF746-AAE0-4597-A052-F0976D8A8DA2}">
      <dsp:nvSpPr>
        <dsp:cNvPr id="0" name=""/>
        <dsp:cNvSpPr/>
      </dsp:nvSpPr>
      <dsp:spPr>
        <a:xfrm>
          <a:off x="0" y="4769969"/>
          <a:ext cx="21029830" cy="266230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DFECB4-BC0E-4E80-A637-0ED301EBB2DC}">
      <dsp:nvSpPr>
        <dsp:cNvPr id="0" name=""/>
        <dsp:cNvSpPr/>
      </dsp:nvSpPr>
      <dsp:spPr>
        <a:xfrm>
          <a:off x="805348" y="5368988"/>
          <a:ext cx="1464269" cy="14642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A359E7-E4A1-40BB-8F3E-98828C5D925D}">
      <dsp:nvSpPr>
        <dsp:cNvPr id="0" name=""/>
        <dsp:cNvSpPr/>
      </dsp:nvSpPr>
      <dsp:spPr>
        <a:xfrm>
          <a:off x="3074966" y="4769969"/>
          <a:ext cx="17954864" cy="2662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1761" tIns="281761" rIns="281761" bIns="281761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6000" kern="1200" dirty="0"/>
            <a:t>Toukokuussa nähdään, mihin päädyttiin! </a:t>
          </a:r>
          <a:endParaRPr lang="en-US" sz="6000" kern="1200" dirty="0"/>
        </a:p>
      </dsp:txBody>
      <dsp:txXfrm>
        <a:off x="3074966" y="4769969"/>
        <a:ext cx="17954864" cy="2662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2DD8E-CD2F-CE47-8904-A8A1AF7CFC2E}" type="datetimeFigureOut">
              <a:t>18.11.2022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81830B-6E3C-CC4E-8F22-10DC7E6FCBBD}" type="slidenum"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70968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1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A81BA85-83A6-1D46-A5EC-D6E498AF4EF7}"/>
              </a:ext>
            </a:extLst>
          </p:cNvPr>
          <p:cNvSpPr>
            <a:spLocks noChangeAspect="1"/>
          </p:cNvSpPr>
          <p:nvPr userDrawn="1"/>
        </p:nvSpPr>
        <p:spPr>
          <a:xfrm>
            <a:off x="540000" y="540000"/>
            <a:ext cx="23302800" cy="12636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832607-E198-9048-B0F5-55FE1163266A}"/>
              </a:ext>
            </a:extLst>
          </p:cNvPr>
          <p:cNvGrpSpPr/>
          <p:nvPr userDrawn="1"/>
        </p:nvGrpSpPr>
        <p:grpSpPr>
          <a:xfrm>
            <a:off x="-1" y="0"/>
            <a:ext cx="24382415" cy="13716000"/>
            <a:chOff x="-1" y="0"/>
            <a:chExt cx="24382415" cy="13716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8CCC2AA-39A0-3E4D-9D02-5FA6B8AD4095}"/>
                </a:ext>
              </a:extLst>
            </p:cNvPr>
            <p:cNvSpPr/>
            <p:nvPr userDrawn="1"/>
          </p:nvSpPr>
          <p:spPr>
            <a:xfrm>
              <a:off x="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57B72F-1363-E842-8B12-BD5886BDD947}"/>
                </a:ext>
              </a:extLst>
            </p:cNvPr>
            <p:cNvSpPr/>
            <p:nvPr userDrawn="1"/>
          </p:nvSpPr>
          <p:spPr>
            <a:xfrm>
              <a:off x="2384280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D56CB66-D5C1-AC47-88DB-5F3B57E2DD99}"/>
                </a:ext>
              </a:extLst>
            </p:cNvPr>
            <p:cNvSpPr/>
            <p:nvPr userDrawn="1"/>
          </p:nvSpPr>
          <p:spPr>
            <a:xfrm rot="5400000">
              <a:off x="11921400" y="-11921401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144826B-BCBA-F94D-8F3A-A40794AADBD1}"/>
                </a:ext>
              </a:extLst>
            </p:cNvPr>
            <p:cNvSpPr/>
            <p:nvPr userDrawn="1"/>
          </p:nvSpPr>
          <p:spPr>
            <a:xfrm rot="5400000">
              <a:off x="11921400" y="1254985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7EB93A9D-55EA-B642-818C-CC61B6E5A00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93" y="10832212"/>
            <a:ext cx="4138105" cy="211043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AC9092B-A123-C047-B9A6-9D0B60C6DC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807" y="3570151"/>
            <a:ext cx="23302412" cy="4722213"/>
          </a:xfrm>
        </p:spPr>
        <p:txBody>
          <a:bodyPr anchor="b">
            <a:noAutofit/>
          </a:bodyPr>
          <a:lstStyle>
            <a:lvl1pPr algn="ctr">
              <a:lnSpc>
                <a:spcPts val="16500"/>
              </a:lnSpc>
              <a:defRPr sz="16000">
                <a:solidFill>
                  <a:schemeClr val="bg1"/>
                </a:solidFill>
              </a:defRPr>
            </a:lvl1pPr>
          </a:lstStyle>
          <a:p>
            <a:r>
              <a:rPr lang="en-GB"/>
              <a:t>LISÄÄ OTSIKKO NAPAUTTAMALLA</a:t>
            </a:r>
            <a:endParaRPr lang="fi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1AB5133-63F6-A343-B99B-CA36080599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86269" y="8942200"/>
            <a:ext cx="12409488" cy="1903412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Lisää alaotsikko napauttamalla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34BEEB-E341-734B-98C6-A1365A8F9662}"/>
              </a:ext>
            </a:extLst>
          </p:cNvPr>
          <p:cNvSpPr txBox="1"/>
          <p:nvPr userDrawn="1"/>
        </p:nvSpPr>
        <p:spPr>
          <a:xfrm>
            <a:off x="-5405718" y="4271234"/>
            <a:ext cx="51726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Taustakuvan vaihtaminen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Rakenne - Muotoile taustaa TAI hiiren oikeaklikkaus - muotoile taustaa…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Valitse Kuva- tai pintatäyttö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Valitse kuva tiedostosta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 the Background image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Design - Format background OR Right-Click - Format background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Select “Picture or texture fill”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Select “Insert picture from File”</a:t>
            </a:r>
          </a:p>
        </p:txBody>
      </p:sp>
    </p:spTree>
    <p:extLst>
      <p:ext uri="{BB962C8B-B14F-4D97-AF65-F5344CB8AC3E}">
        <p14:creationId xmlns:p14="http://schemas.microsoft.com/office/powerpoint/2010/main" val="1794707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689D3-052B-7F41-8714-1629A065D7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340659"/>
            <a:ext cx="21029831" cy="1763757"/>
          </a:xfrm>
        </p:spPr>
        <p:txBody>
          <a:bodyPr anchor="b"/>
          <a:lstStyle>
            <a:lvl1pPr>
              <a:lnSpc>
                <a:spcPts val="8400"/>
              </a:lnSpc>
              <a:defRPr/>
            </a:lvl1pPr>
          </a:lstStyle>
          <a:p>
            <a:r>
              <a:rPr lang="en-GB"/>
              <a:t>LISÄÄ OTSIKKO NAPAUTTAMALLA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A6CA5-79DD-1741-9E5C-B8DB4DAF578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80000" y="3570504"/>
            <a:ext cx="21029831" cy="772159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Lisää tekstiä napauttamalla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5B4A7CD-1867-C94B-8BF4-FF32AE24BC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0000" y="2028283"/>
            <a:ext cx="21029830" cy="1306588"/>
          </a:xfrm>
        </p:spPr>
        <p:txBody>
          <a:bodyPr anchor="t">
            <a:normAutofit/>
          </a:bodyPr>
          <a:lstStyle>
            <a:lvl1pPr marL="0" indent="0">
              <a:lnSpc>
                <a:spcPts val="8400"/>
              </a:lnSpc>
              <a:buNone/>
              <a:defRPr sz="8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Lisää alaotsikko napauttamalla</a:t>
            </a:r>
            <a:endParaRPr lang="en-FI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6462954-AEF2-174E-A520-307A7621634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22942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A6CA5-79DD-1741-9E5C-B8DB4DAF578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80000" y="2417736"/>
            <a:ext cx="21029831" cy="887436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Lisää tekstiä napauttamalla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6462954-AEF2-174E-A520-307A7621634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868EA9E-AD4C-E540-9BBC-2450437D74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340659"/>
            <a:ext cx="21029831" cy="1763757"/>
          </a:xfrm>
        </p:spPr>
        <p:txBody>
          <a:bodyPr anchor="b"/>
          <a:lstStyle>
            <a:lvl1pPr>
              <a:lnSpc>
                <a:spcPts val="8400"/>
              </a:lnSpc>
              <a:defRPr/>
            </a:lvl1pPr>
          </a:lstStyle>
          <a:p>
            <a:r>
              <a:rPr lang="en-GB"/>
              <a:t>LISÄÄ OTSIKKO NAPAUTTAMALLA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2331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2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A6CA5-79DD-1741-9E5C-B8DB4DAF578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80000" y="2417736"/>
            <a:ext cx="10067611" cy="887436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Lisää tekstiä napauttamalla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6462954-AEF2-174E-A520-307A7621634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868EA9E-AD4C-E540-9BBC-2450437D74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340659"/>
            <a:ext cx="21029831" cy="1763757"/>
          </a:xfrm>
        </p:spPr>
        <p:txBody>
          <a:bodyPr anchor="b"/>
          <a:lstStyle>
            <a:lvl1pPr>
              <a:lnSpc>
                <a:spcPts val="8400"/>
              </a:lnSpc>
              <a:defRPr/>
            </a:lvl1pPr>
          </a:lstStyle>
          <a:p>
            <a:r>
              <a:rPr lang="en-GB"/>
              <a:t>LISÄÄ OTSIKKO NAPAUTTAMALLA</a:t>
            </a:r>
            <a:endParaRPr lang="fi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10AD8B2-125D-4A21-B1B8-5A70416AFD6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2042220" y="2455342"/>
            <a:ext cx="10067611" cy="887436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/>
              <a:t>Lisää tekstiä napauttamalla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3991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Slide with Content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88B0A3B-5F9F-5340-8560-4928196C6514}"/>
              </a:ext>
            </a:extLst>
          </p:cNvPr>
          <p:cNvSpPr>
            <a:spLocks noChangeAspect="1"/>
          </p:cNvSpPr>
          <p:nvPr userDrawn="1"/>
        </p:nvSpPr>
        <p:spPr>
          <a:xfrm>
            <a:off x="540000" y="540000"/>
            <a:ext cx="23302800" cy="12636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6BFD007-9F58-1444-9399-8C15C65A3539}"/>
              </a:ext>
            </a:extLst>
          </p:cNvPr>
          <p:cNvGrpSpPr/>
          <p:nvPr/>
        </p:nvGrpSpPr>
        <p:grpSpPr>
          <a:xfrm>
            <a:off x="-1" y="0"/>
            <a:ext cx="24382415" cy="13716000"/>
            <a:chOff x="-1" y="0"/>
            <a:chExt cx="24382415" cy="13716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E9279E6-8899-9F48-8775-F64AE0C9FC44}"/>
                </a:ext>
              </a:extLst>
            </p:cNvPr>
            <p:cNvSpPr/>
            <p:nvPr/>
          </p:nvSpPr>
          <p:spPr>
            <a:xfrm>
              <a:off x="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128E44B-FCC7-A54A-937C-D58CFDD4141D}"/>
                </a:ext>
              </a:extLst>
            </p:cNvPr>
            <p:cNvSpPr/>
            <p:nvPr/>
          </p:nvSpPr>
          <p:spPr>
            <a:xfrm>
              <a:off x="2384280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184CA6-45E4-914E-BB4F-11EF4FE6ED00}"/>
                </a:ext>
              </a:extLst>
            </p:cNvPr>
            <p:cNvSpPr/>
            <p:nvPr/>
          </p:nvSpPr>
          <p:spPr>
            <a:xfrm rot="5400000">
              <a:off x="11921400" y="-11921401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6F29323-7ADE-1341-B60F-1BD9994AF5E9}"/>
                </a:ext>
              </a:extLst>
            </p:cNvPr>
            <p:cNvSpPr/>
            <p:nvPr/>
          </p:nvSpPr>
          <p:spPr>
            <a:xfrm rot="5400000">
              <a:off x="11921400" y="1254985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3D316C0-6E13-BF4D-BBD8-B1200FB4F978}"/>
              </a:ext>
            </a:extLst>
          </p:cNvPr>
          <p:cNvSpPr txBox="1"/>
          <p:nvPr/>
        </p:nvSpPr>
        <p:spPr>
          <a:xfrm>
            <a:off x="-5405718" y="4271234"/>
            <a:ext cx="51726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Taustakuvan vaihtaminen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Rakenne - Muotoile taustaa TAI hiiren oikeaklikkaus - muotoile taustaa…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Valitse Kuva- tai pintatäyttö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Valitse kuva tiedostosta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 the Background image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Design - Format background OR Right-Click - Format background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Select “Picture or texture fill”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Select “Insert picture from File”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91AFC9A6-016E-2F47-BC19-42E6EA14E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CF4AE3D-C42B-7548-B0CF-3CE2763760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0000" y="340659"/>
            <a:ext cx="21629717" cy="1763757"/>
          </a:xfrm>
        </p:spPr>
        <p:txBody>
          <a:bodyPr anchor="b"/>
          <a:lstStyle>
            <a:lvl1pPr>
              <a:lnSpc>
                <a:spcPts val="84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LISÄÄ OTSIKKO NAPAUTTAMALLA</a:t>
            </a:r>
            <a:endParaRPr lang="fi-FI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DE519BD-377F-0F43-AED4-6D94C6B64F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40000" y="3570504"/>
            <a:ext cx="21629717" cy="7721593"/>
          </a:xfrm>
        </p:spPr>
        <p:txBody>
          <a:bodyPr/>
          <a:lstStyle>
            <a:lvl1pPr>
              <a:lnSpc>
                <a:spcPct val="100000"/>
              </a:lnSpc>
              <a:defRPr b="1" i="0">
                <a:solidFill>
                  <a:schemeClr val="bg1"/>
                </a:solidFill>
                <a:latin typeface="Franklin Gothic Demi" panose="020B0603020102020204" pitchFamily="34" charset="0"/>
              </a:defRPr>
            </a:lvl1pPr>
            <a:lvl2pPr>
              <a:lnSpc>
                <a:spcPct val="100000"/>
              </a:lnSpc>
              <a:defRPr b="1" i="0">
                <a:solidFill>
                  <a:schemeClr val="bg1"/>
                </a:solidFill>
                <a:latin typeface="Franklin Gothic Demi" panose="020B0603020102020204" pitchFamily="34" charset="0"/>
              </a:defRPr>
            </a:lvl2pPr>
            <a:lvl3pPr>
              <a:lnSpc>
                <a:spcPct val="100000"/>
              </a:lnSpc>
              <a:defRPr b="1" i="0">
                <a:solidFill>
                  <a:schemeClr val="bg1"/>
                </a:solidFill>
                <a:latin typeface="Franklin Gothic Demi" panose="020B0603020102020204" pitchFamily="34" charset="0"/>
              </a:defRPr>
            </a:lvl3pPr>
            <a:lvl4pPr>
              <a:lnSpc>
                <a:spcPct val="100000"/>
              </a:lnSpc>
              <a:defRPr b="1" i="0">
                <a:solidFill>
                  <a:schemeClr val="bg1"/>
                </a:solidFill>
                <a:latin typeface="Franklin Gothic Demi" panose="020B0603020102020204" pitchFamily="34" charset="0"/>
              </a:defRPr>
            </a:lvl4pPr>
            <a:lvl5pPr>
              <a:lnSpc>
                <a:spcPct val="100000"/>
              </a:lnSpc>
              <a:defRPr b="1" i="0">
                <a:solidFill>
                  <a:schemeClr val="bg1"/>
                </a:solidFill>
                <a:latin typeface="Franklin Gothic Demi" panose="020B0603020102020204" pitchFamily="34" charset="0"/>
              </a:defRPr>
            </a:lvl5pPr>
          </a:lstStyle>
          <a:p>
            <a:pPr lvl="0"/>
            <a:r>
              <a:rPr lang="en-GB"/>
              <a:t>Lisää tekstiä napauttamalla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5BD8F281-87FE-E749-B962-DBE19B4561A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40000" y="2028283"/>
            <a:ext cx="21629716" cy="1306588"/>
          </a:xfrm>
        </p:spPr>
        <p:txBody>
          <a:bodyPr anchor="t">
            <a:normAutofit/>
          </a:bodyPr>
          <a:lstStyle>
            <a:lvl1pPr marL="0" indent="0">
              <a:lnSpc>
                <a:spcPts val="8400"/>
              </a:lnSpc>
              <a:buNone/>
              <a:defRPr sz="8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Lisää alaotsikko napauttamalla</a:t>
            </a:r>
            <a:endParaRPr lang="en-FI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76DB41F-EB48-764D-BA4D-F4AF5AEDB907}"/>
              </a:ext>
            </a:extLst>
          </p:cNvPr>
          <p:cNvGrpSpPr/>
          <p:nvPr userDrawn="1"/>
        </p:nvGrpSpPr>
        <p:grpSpPr>
          <a:xfrm>
            <a:off x="-1" y="0"/>
            <a:ext cx="24382415" cy="13716000"/>
            <a:chOff x="-1" y="0"/>
            <a:chExt cx="24382415" cy="137160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1D80E9A-D659-CE47-8D64-70F472976F9E}"/>
                </a:ext>
              </a:extLst>
            </p:cNvPr>
            <p:cNvSpPr/>
            <p:nvPr userDrawn="1"/>
          </p:nvSpPr>
          <p:spPr>
            <a:xfrm>
              <a:off x="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FE4BA44-E4B2-9643-AD57-DCA1BE4352D5}"/>
                </a:ext>
              </a:extLst>
            </p:cNvPr>
            <p:cNvSpPr/>
            <p:nvPr userDrawn="1"/>
          </p:nvSpPr>
          <p:spPr>
            <a:xfrm>
              <a:off x="2384280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D6AEF93-F4BC-8546-96B6-1F848EEA36C4}"/>
                </a:ext>
              </a:extLst>
            </p:cNvPr>
            <p:cNvSpPr/>
            <p:nvPr userDrawn="1"/>
          </p:nvSpPr>
          <p:spPr>
            <a:xfrm rot="5400000">
              <a:off x="11921400" y="-11921401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A25847B-33C3-E749-BECB-5877A0AA3A2C}"/>
                </a:ext>
              </a:extLst>
            </p:cNvPr>
            <p:cNvSpPr/>
            <p:nvPr userDrawn="1"/>
          </p:nvSpPr>
          <p:spPr>
            <a:xfrm rot="5400000">
              <a:off x="11921400" y="1254985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8B99470-647A-A249-B6AF-740F8CD9BF8B}"/>
              </a:ext>
            </a:extLst>
          </p:cNvPr>
          <p:cNvSpPr txBox="1"/>
          <p:nvPr userDrawn="1"/>
        </p:nvSpPr>
        <p:spPr>
          <a:xfrm>
            <a:off x="-5405718" y="4271234"/>
            <a:ext cx="51726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Taustakuvan vaihtaminen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Rakenne - Muotoile taustaa TAI hiiren oikeaklikkaus - muotoile taustaa…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Valitse Kuva- tai pintatäyttö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Valitse kuva tiedostosta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 the Background image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Design - Format background OR Right-Click - Format background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Select “Picture or texture fill”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Select “Insert picture from File”</a:t>
            </a:r>
          </a:p>
        </p:txBody>
      </p:sp>
    </p:spTree>
    <p:extLst>
      <p:ext uri="{BB962C8B-B14F-4D97-AF65-F5344CB8AC3E}">
        <p14:creationId xmlns:p14="http://schemas.microsoft.com/office/powerpoint/2010/main" val="1628921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689D3-052B-7F41-8714-1629A065D7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340659"/>
            <a:ext cx="21029831" cy="1763757"/>
          </a:xfrm>
        </p:spPr>
        <p:txBody>
          <a:bodyPr anchor="b"/>
          <a:lstStyle>
            <a:lvl1pPr>
              <a:lnSpc>
                <a:spcPts val="8400"/>
              </a:lnSpc>
              <a:defRPr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5B4A7CD-1867-C94B-8BF4-FF32AE24BC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0000" y="2028283"/>
            <a:ext cx="21029830" cy="1306588"/>
          </a:xfrm>
        </p:spPr>
        <p:txBody>
          <a:bodyPr anchor="t">
            <a:normAutofit/>
          </a:bodyPr>
          <a:lstStyle>
            <a:lvl1pPr marL="0" indent="0">
              <a:lnSpc>
                <a:spcPts val="8400"/>
              </a:lnSpc>
              <a:buNone/>
              <a:defRPr sz="8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FI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6462954-AEF2-174E-A520-307A7621634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11364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D10A0F5-5C43-724A-850F-7E5C7E2D766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7783613" y="7116754"/>
            <a:ext cx="6058799" cy="6058799"/>
          </a:xfrm>
        </p:spPr>
        <p:txBody>
          <a:bodyPr/>
          <a:lstStyle/>
          <a:p>
            <a:r>
              <a:rPr lang="en-GB"/>
              <a:t>Lisää kuva napauttamalla</a:t>
            </a:r>
            <a:endParaRPr lang="en-F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2C6D7F-290D-8644-98E1-2F8BE23BC320}"/>
              </a:ext>
            </a:extLst>
          </p:cNvPr>
          <p:cNvSpPr/>
          <p:nvPr userDrawn="1"/>
        </p:nvSpPr>
        <p:spPr>
          <a:xfrm>
            <a:off x="17783613" y="540447"/>
            <a:ext cx="6058799" cy="6058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D4DB209-0F27-D947-A2A0-7F98BFC60A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83175" y="2159949"/>
            <a:ext cx="6059488" cy="1344613"/>
          </a:xfrm>
        </p:spPr>
        <p:txBody>
          <a:bodyPr anchor="b">
            <a:noAutofit/>
          </a:bodyPr>
          <a:lstStyle>
            <a:lvl1pPr marL="0" indent="0" algn="ctr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1</a:t>
            </a:r>
            <a:endParaRPr lang="en-FI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A9DBAA1-93B3-A44A-92E7-69F23793E0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83175" y="3492804"/>
            <a:ext cx="6059488" cy="924215"/>
          </a:xfrm>
        </p:spPr>
        <p:txBody>
          <a:bodyPr anchor="t">
            <a:no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n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67A268D6-A059-FE49-BB3E-7FEB67CBCF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83175" y="4438201"/>
            <a:ext cx="6059488" cy="660743"/>
          </a:xfrm>
        </p:spPr>
        <p:txBody>
          <a:bodyPr anchor="t">
            <a:no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146CF485-9AC8-EA45-B511-BFC76816A29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26D8564-2E9F-B84C-A6B8-AECC7FAE61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340659"/>
            <a:ext cx="16257741" cy="1763757"/>
          </a:xfrm>
        </p:spPr>
        <p:txBody>
          <a:bodyPr anchor="b"/>
          <a:lstStyle>
            <a:lvl1pPr>
              <a:lnSpc>
                <a:spcPts val="8400"/>
              </a:lnSpc>
              <a:defRPr/>
            </a:lvl1pPr>
          </a:lstStyle>
          <a:p>
            <a:r>
              <a:rPr lang="en-GB"/>
              <a:t>LISÄÄ OTSIKKO NAPAUTTAMALLA</a:t>
            </a:r>
            <a:endParaRPr lang="fi-FI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224402B-754C-8946-92FF-A342D1CA6D7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80000" y="3570504"/>
            <a:ext cx="16257741" cy="7721593"/>
          </a:xfrm>
        </p:spPr>
        <p:txBody>
          <a:bodyPr/>
          <a:lstStyle>
            <a:lvl1pPr>
              <a:lnSpc>
                <a:spcPct val="100000"/>
              </a:lnSpc>
              <a:defRPr sz="3800"/>
            </a:lvl1pPr>
            <a:lvl2pPr>
              <a:lnSpc>
                <a:spcPct val="100000"/>
              </a:lnSpc>
              <a:defRPr sz="3600"/>
            </a:lvl2pPr>
            <a:lvl3pPr>
              <a:lnSpc>
                <a:spcPct val="100000"/>
              </a:lnSpc>
              <a:defRPr sz="3400"/>
            </a:lvl3pPr>
            <a:lvl4pPr>
              <a:lnSpc>
                <a:spcPct val="100000"/>
              </a:lnSpc>
              <a:defRPr sz="3200"/>
            </a:lvl4pPr>
            <a:lvl5pPr>
              <a:lnSpc>
                <a:spcPct val="100000"/>
              </a:lnSpc>
              <a:defRPr sz="3000"/>
            </a:lvl5pPr>
          </a:lstStyle>
          <a:p>
            <a:pPr lvl="0"/>
            <a:r>
              <a:rPr lang="en-GB"/>
              <a:t>Lisää tekstiä napauttamalla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09E2B2CE-A27F-FA49-A1B9-FF8A3E9C1C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0000" y="2028283"/>
            <a:ext cx="16257740" cy="1306588"/>
          </a:xfrm>
        </p:spPr>
        <p:txBody>
          <a:bodyPr anchor="t">
            <a:normAutofit/>
          </a:bodyPr>
          <a:lstStyle>
            <a:lvl1pPr marL="0" indent="0">
              <a:lnSpc>
                <a:spcPts val="8400"/>
              </a:lnSpc>
              <a:buNone/>
              <a:defRPr sz="8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Lisää alaotsikko napauttamalla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58744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Picture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88A1E6C-9CB9-1745-8E80-2DC718CAF3A8}"/>
              </a:ext>
            </a:extLst>
          </p:cNvPr>
          <p:cNvSpPr/>
          <p:nvPr userDrawn="1"/>
        </p:nvSpPr>
        <p:spPr>
          <a:xfrm>
            <a:off x="17783613" y="540447"/>
            <a:ext cx="6058799" cy="60587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D10A0F5-5C43-724A-850F-7E5C7E2D766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7783613" y="7116754"/>
            <a:ext cx="6058799" cy="6058799"/>
          </a:xfrm>
        </p:spPr>
        <p:txBody>
          <a:bodyPr/>
          <a:lstStyle/>
          <a:p>
            <a:r>
              <a:rPr lang="en-GB"/>
              <a:t>Lisää kuva napauttamalla</a:t>
            </a:r>
            <a:endParaRPr lang="en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D4DB209-0F27-D947-A2A0-7F98BFC60A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83175" y="2159949"/>
            <a:ext cx="6059488" cy="1344613"/>
          </a:xfrm>
        </p:spPr>
        <p:txBody>
          <a:bodyPr anchor="b">
            <a:noAutofit/>
          </a:bodyPr>
          <a:lstStyle>
            <a:lvl1pPr marL="0" indent="0" algn="ctr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1</a:t>
            </a:r>
            <a:endParaRPr lang="en-FI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A9DBAA1-93B3-A44A-92E7-69F23793E0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83175" y="3492804"/>
            <a:ext cx="6059488" cy="924215"/>
          </a:xfrm>
        </p:spPr>
        <p:txBody>
          <a:bodyPr anchor="t">
            <a:no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n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67A268D6-A059-FE49-BB3E-7FEB67CBCF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83175" y="4438201"/>
            <a:ext cx="6059488" cy="660743"/>
          </a:xfrm>
        </p:spPr>
        <p:txBody>
          <a:bodyPr anchor="t">
            <a:no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146CF485-9AC8-EA45-B511-BFC76816A29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26D8564-2E9F-B84C-A6B8-AECC7FAE61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340659"/>
            <a:ext cx="16257741" cy="1763757"/>
          </a:xfrm>
        </p:spPr>
        <p:txBody>
          <a:bodyPr anchor="b"/>
          <a:lstStyle>
            <a:lvl1pPr>
              <a:lnSpc>
                <a:spcPts val="8400"/>
              </a:lnSpc>
              <a:defRPr/>
            </a:lvl1pPr>
          </a:lstStyle>
          <a:p>
            <a:r>
              <a:rPr lang="en-GB"/>
              <a:t>LISÄÄ OTSIKKO NAPAUTTAMALLA</a:t>
            </a:r>
            <a:endParaRPr lang="fi-FI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224402B-754C-8946-92FF-A342D1CA6D7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80000" y="3570504"/>
            <a:ext cx="16257741" cy="7721593"/>
          </a:xfrm>
        </p:spPr>
        <p:txBody>
          <a:bodyPr/>
          <a:lstStyle>
            <a:lvl1pPr>
              <a:lnSpc>
                <a:spcPct val="100000"/>
              </a:lnSpc>
              <a:defRPr sz="3800"/>
            </a:lvl1pPr>
            <a:lvl2pPr>
              <a:lnSpc>
                <a:spcPct val="100000"/>
              </a:lnSpc>
              <a:defRPr sz="3600"/>
            </a:lvl2pPr>
            <a:lvl3pPr>
              <a:lnSpc>
                <a:spcPct val="100000"/>
              </a:lnSpc>
              <a:defRPr sz="3400"/>
            </a:lvl3pPr>
            <a:lvl4pPr>
              <a:lnSpc>
                <a:spcPct val="100000"/>
              </a:lnSpc>
              <a:defRPr sz="3200"/>
            </a:lvl4pPr>
            <a:lvl5pPr>
              <a:lnSpc>
                <a:spcPct val="100000"/>
              </a:lnSpc>
              <a:defRPr sz="3000"/>
            </a:lvl5pPr>
          </a:lstStyle>
          <a:p>
            <a:pPr lvl="0"/>
            <a:r>
              <a:rPr lang="en-GB"/>
              <a:t>Lisää tekstiä napauttamalla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09E2B2CE-A27F-FA49-A1B9-FF8A3E9C1C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0000" y="2028283"/>
            <a:ext cx="16257740" cy="1306588"/>
          </a:xfrm>
        </p:spPr>
        <p:txBody>
          <a:bodyPr anchor="t">
            <a:normAutofit/>
          </a:bodyPr>
          <a:lstStyle>
            <a:lvl1pPr marL="0" indent="0">
              <a:lnSpc>
                <a:spcPts val="8400"/>
              </a:lnSpc>
              <a:buNone/>
              <a:defRPr sz="8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Lisää alaotsikko napauttamalla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403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 with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D10A0F5-5C43-724A-850F-7E5C7E2D766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7783613" y="7116754"/>
            <a:ext cx="6058799" cy="6058799"/>
          </a:xfrm>
        </p:spPr>
        <p:txBody>
          <a:bodyPr/>
          <a:lstStyle/>
          <a:p>
            <a:r>
              <a:rPr lang="en-GB"/>
              <a:t>Lisää kuva napauttamalla</a:t>
            </a:r>
            <a:endParaRPr lang="en-FI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146CF485-9AC8-EA45-B511-BFC76816A29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26D8564-2E9F-B84C-A6B8-AECC7FAE61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340659"/>
            <a:ext cx="16257741" cy="1763757"/>
          </a:xfrm>
        </p:spPr>
        <p:txBody>
          <a:bodyPr anchor="b"/>
          <a:lstStyle>
            <a:lvl1pPr>
              <a:lnSpc>
                <a:spcPts val="8400"/>
              </a:lnSpc>
              <a:defRPr/>
            </a:lvl1pPr>
          </a:lstStyle>
          <a:p>
            <a:r>
              <a:rPr lang="en-GB"/>
              <a:t>LISÄÄ OTSIKKO NAPAUTTAMALLA</a:t>
            </a:r>
            <a:endParaRPr lang="fi-FI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09E2B2CE-A27F-FA49-A1B9-FF8A3E9C1C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0000" y="2028283"/>
            <a:ext cx="16257740" cy="1306588"/>
          </a:xfrm>
        </p:spPr>
        <p:txBody>
          <a:bodyPr anchor="t">
            <a:normAutofit/>
          </a:bodyPr>
          <a:lstStyle>
            <a:lvl1pPr marL="0" indent="0">
              <a:lnSpc>
                <a:spcPts val="8400"/>
              </a:lnSpc>
              <a:buNone/>
              <a:defRPr sz="8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Lisää alaotsikko napauttamalla</a:t>
            </a:r>
            <a:endParaRPr lang="en-FI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2BAA4F8D-56CF-5746-B3CF-40091A31D3F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7783613" y="540000"/>
            <a:ext cx="6058799" cy="6058799"/>
          </a:xfrm>
        </p:spPr>
        <p:txBody>
          <a:bodyPr/>
          <a:lstStyle/>
          <a:p>
            <a:r>
              <a:rPr lang="en-GB"/>
              <a:t>Lisää kuva napauttamalla</a:t>
            </a:r>
            <a:endParaRPr lang="en-FI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4E56437-62D6-CD4F-8C01-4297120952C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80000" y="3570504"/>
            <a:ext cx="16257741" cy="7721593"/>
          </a:xfrm>
        </p:spPr>
        <p:txBody>
          <a:bodyPr/>
          <a:lstStyle>
            <a:lvl1pPr>
              <a:lnSpc>
                <a:spcPct val="100000"/>
              </a:lnSpc>
              <a:defRPr sz="3800"/>
            </a:lvl1pPr>
            <a:lvl2pPr>
              <a:lnSpc>
                <a:spcPct val="100000"/>
              </a:lnSpc>
              <a:defRPr sz="3600"/>
            </a:lvl2pPr>
            <a:lvl3pPr>
              <a:lnSpc>
                <a:spcPct val="100000"/>
              </a:lnSpc>
              <a:defRPr sz="3400"/>
            </a:lvl3pPr>
            <a:lvl4pPr>
              <a:lnSpc>
                <a:spcPct val="100000"/>
              </a:lnSpc>
              <a:defRPr sz="3200"/>
            </a:lvl4pPr>
            <a:lvl5pPr>
              <a:lnSpc>
                <a:spcPct val="100000"/>
              </a:lnSpc>
              <a:defRPr sz="3000"/>
            </a:lvl5pPr>
          </a:lstStyle>
          <a:p>
            <a:pPr lvl="0"/>
            <a:r>
              <a:rPr lang="en-GB"/>
              <a:t>Lisää tekstiä napauttamalla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5146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infoboxes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963FE69-66D0-1E47-A3D7-354DFA628939}"/>
              </a:ext>
            </a:extLst>
          </p:cNvPr>
          <p:cNvSpPr>
            <a:spLocks noChangeAspect="1"/>
          </p:cNvSpPr>
          <p:nvPr userDrawn="1"/>
        </p:nvSpPr>
        <p:spPr>
          <a:xfrm>
            <a:off x="540000" y="540000"/>
            <a:ext cx="23302800" cy="12636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B23A33-1C59-F843-BA1E-B882C59258C5}"/>
              </a:ext>
            </a:extLst>
          </p:cNvPr>
          <p:cNvGrpSpPr/>
          <p:nvPr/>
        </p:nvGrpSpPr>
        <p:grpSpPr>
          <a:xfrm>
            <a:off x="-1" y="0"/>
            <a:ext cx="24382415" cy="13716000"/>
            <a:chOff x="-1" y="0"/>
            <a:chExt cx="24382415" cy="1371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8680698-9962-5A42-AF1A-22F4E0BFB1AC}"/>
                </a:ext>
              </a:extLst>
            </p:cNvPr>
            <p:cNvSpPr/>
            <p:nvPr/>
          </p:nvSpPr>
          <p:spPr>
            <a:xfrm>
              <a:off x="17233919" y="0"/>
              <a:ext cx="7148494" cy="13715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32C2DCD-A4AB-FC4C-949B-08F4B15BB531}"/>
                </a:ext>
              </a:extLst>
            </p:cNvPr>
            <p:cNvSpPr/>
            <p:nvPr/>
          </p:nvSpPr>
          <p:spPr>
            <a:xfrm>
              <a:off x="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FEEF339-1025-554F-ADB6-1FF0A140550B}"/>
                </a:ext>
              </a:extLst>
            </p:cNvPr>
            <p:cNvSpPr/>
            <p:nvPr/>
          </p:nvSpPr>
          <p:spPr>
            <a:xfrm rot="5400000">
              <a:off x="11921400" y="-11921401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9E5C73E-DEE9-8A44-A61D-113268F05E81}"/>
                </a:ext>
              </a:extLst>
            </p:cNvPr>
            <p:cNvSpPr/>
            <p:nvPr/>
          </p:nvSpPr>
          <p:spPr>
            <a:xfrm rot="5400000">
              <a:off x="11921400" y="1254985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A5897A8-91FE-6342-BF04-858A19354179}"/>
              </a:ext>
            </a:extLst>
          </p:cNvPr>
          <p:cNvSpPr/>
          <p:nvPr/>
        </p:nvSpPr>
        <p:spPr>
          <a:xfrm>
            <a:off x="17844719" y="7172246"/>
            <a:ext cx="5936400" cy="5936400"/>
          </a:xfrm>
          <a:prstGeom prst="rect">
            <a:avLst/>
          </a:prstGeom>
          <a:solidFill>
            <a:schemeClr val="bg1"/>
          </a:solidFill>
          <a:ln w="152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387692DA-2A7E-6D44-952F-521409B649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83175" y="8737729"/>
            <a:ext cx="6059488" cy="1344613"/>
          </a:xfrm>
        </p:spPr>
        <p:txBody>
          <a:bodyPr anchor="b">
            <a:noAutofit/>
          </a:bodyPr>
          <a:lstStyle>
            <a:lvl1pPr marL="0" indent="0" algn="ctr">
              <a:buNone/>
              <a:defRPr sz="8000" b="1">
                <a:solidFill>
                  <a:schemeClr val="accent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1</a:t>
            </a:r>
            <a:endParaRPr lang="en-FI"/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BB600508-ECEA-2D4E-860E-2753050F7E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83175" y="10070584"/>
            <a:ext cx="6059488" cy="924215"/>
          </a:xfrm>
        </p:spPr>
        <p:txBody>
          <a:bodyPr anchor="t">
            <a:noAutofit/>
          </a:bodyPr>
          <a:lstStyle>
            <a:lvl1pPr marL="0" indent="0" algn="ctr">
              <a:buNone/>
              <a:defRPr sz="6000">
                <a:solidFill>
                  <a:schemeClr val="accent1"/>
                </a:solidFill>
                <a:latin typeface="+mn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2EBC673-27FC-4D47-AB25-B87EAB2552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783175" y="11015981"/>
            <a:ext cx="6059488" cy="660743"/>
          </a:xfrm>
        </p:spPr>
        <p:txBody>
          <a:bodyPr anchor="t">
            <a:noAutofit/>
          </a:bodyPr>
          <a:lstStyle>
            <a:lvl1pPr marL="0" indent="0" algn="ctr">
              <a:buNone/>
              <a:defRPr sz="4000">
                <a:solidFill>
                  <a:schemeClr val="accent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2C6D7F-290D-8644-98E1-2F8BE23BC320}"/>
              </a:ext>
            </a:extLst>
          </p:cNvPr>
          <p:cNvSpPr/>
          <p:nvPr/>
        </p:nvSpPr>
        <p:spPr>
          <a:xfrm>
            <a:off x="17783613" y="540447"/>
            <a:ext cx="6058799" cy="6058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D4DB209-0F27-D947-A2A0-7F98BFC60A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83175" y="2159949"/>
            <a:ext cx="6059488" cy="1344613"/>
          </a:xfrm>
        </p:spPr>
        <p:txBody>
          <a:bodyPr anchor="b">
            <a:noAutofit/>
          </a:bodyPr>
          <a:lstStyle>
            <a:lvl1pPr marL="0" indent="0" algn="ctr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1</a:t>
            </a:r>
            <a:endParaRPr lang="en-FI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A9DBAA1-93B3-A44A-92E7-69F23793E0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83175" y="3492804"/>
            <a:ext cx="6059488" cy="924215"/>
          </a:xfrm>
        </p:spPr>
        <p:txBody>
          <a:bodyPr anchor="t">
            <a:no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n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67A268D6-A059-FE49-BB3E-7FEB67CBCF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83175" y="4438201"/>
            <a:ext cx="6059488" cy="660743"/>
          </a:xfrm>
        </p:spPr>
        <p:txBody>
          <a:bodyPr anchor="t">
            <a:no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79F4EE8-B10E-1345-AA6C-1A52EEB19DA7}"/>
              </a:ext>
            </a:extLst>
          </p:cNvPr>
          <p:cNvSpPr txBox="1"/>
          <p:nvPr/>
        </p:nvSpPr>
        <p:spPr>
          <a:xfrm>
            <a:off x="-5405718" y="4271234"/>
            <a:ext cx="51726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Taustakuvan vaihtaminen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Rakenne - Muotoile taustaa TAI hiiren oikeaklikkaus - muotoile taustaa…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Valitse Kuva- tai pintatäyttö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Valitse kuva tiedostosta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 the Background image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Design - Format background OR Right-Click - Format background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Select “Picture or texture fill”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Select “Insert picture from File”</a:t>
            </a:r>
          </a:p>
        </p:txBody>
      </p:sp>
      <p:sp>
        <p:nvSpPr>
          <p:cNvPr id="29" name="Footer Placeholder 3">
            <a:extLst>
              <a:ext uri="{FF2B5EF4-FFF2-40B4-BE49-F238E27FC236}">
                <a16:creationId xmlns:a16="http://schemas.microsoft.com/office/drawing/2014/main" id="{B0A95926-38D4-3641-A6BB-7F924A5E61A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0CD7929B-FA43-BE4E-B57E-19229C9CA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340659"/>
            <a:ext cx="16257741" cy="1763757"/>
          </a:xfrm>
        </p:spPr>
        <p:txBody>
          <a:bodyPr anchor="b"/>
          <a:lstStyle>
            <a:lvl1pPr>
              <a:lnSpc>
                <a:spcPts val="84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LISÄÄ OTSIKKO NAPAUTTAMALLA</a:t>
            </a:r>
            <a:endParaRPr lang="fi-FI"/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CFB0D815-C87F-CF43-BB67-7564532C8E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0000" y="2028283"/>
            <a:ext cx="16257740" cy="1306588"/>
          </a:xfrm>
        </p:spPr>
        <p:txBody>
          <a:bodyPr anchor="t">
            <a:normAutofit/>
          </a:bodyPr>
          <a:lstStyle>
            <a:lvl1pPr marL="0" indent="0">
              <a:lnSpc>
                <a:spcPts val="8400"/>
              </a:lnSpc>
              <a:buNone/>
              <a:defRPr sz="8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Lisää alaotsikko napauttamalla</a:t>
            </a:r>
            <a:endParaRPr lang="en-FI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09C3F23-A834-624E-8FFF-AF2653E3002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80000" y="3570504"/>
            <a:ext cx="16257741" cy="7721593"/>
          </a:xfrm>
        </p:spPr>
        <p:txBody>
          <a:bodyPr/>
          <a:lstStyle>
            <a:lvl1pPr>
              <a:lnSpc>
                <a:spcPct val="100000"/>
              </a:lnSpc>
              <a:defRPr sz="3800" b="0" i="0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  <a:lvl2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Franklin Gothic Medium" panose="020B0603020102020204" pitchFamily="34" charset="0"/>
              </a:defRPr>
            </a:lvl2pPr>
            <a:lvl3pPr>
              <a:lnSpc>
                <a:spcPct val="100000"/>
              </a:lnSpc>
              <a:defRPr sz="3400" b="0" i="0">
                <a:solidFill>
                  <a:schemeClr val="bg1"/>
                </a:solidFill>
                <a:latin typeface="Franklin Gothic Medium" panose="020B0603020102020204" pitchFamily="34" charset="0"/>
              </a:defRPr>
            </a:lvl3pPr>
            <a:lvl4pPr>
              <a:lnSpc>
                <a:spcPct val="100000"/>
              </a:lnSpc>
              <a:defRPr sz="3200" b="0" i="0">
                <a:solidFill>
                  <a:schemeClr val="bg1"/>
                </a:solidFill>
                <a:latin typeface="Franklin Gothic Medium" panose="020B0603020102020204" pitchFamily="34" charset="0"/>
              </a:defRPr>
            </a:lvl4pPr>
            <a:lvl5pPr>
              <a:lnSpc>
                <a:spcPct val="100000"/>
              </a:lnSpc>
              <a:defRPr sz="3000" b="0" i="0">
                <a:solidFill>
                  <a:schemeClr val="bg1"/>
                </a:solidFill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GB"/>
              <a:t>Lisää tekstiä napauttamalla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B8EAC99-3A50-2B40-B535-C5EDFFA3F126}"/>
              </a:ext>
            </a:extLst>
          </p:cNvPr>
          <p:cNvGrpSpPr/>
          <p:nvPr userDrawn="1"/>
        </p:nvGrpSpPr>
        <p:grpSpPr>
          <a:xfrm>
            <a:off x="-1" y="0"/>
            <a:ext cx="24382415" cy="13716000"/>
            <a:chOff x="-1" y="0"/>
            <a:chExt cx="24382415" cy="13716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136140B-C343-1F44-A911-EF76F59E7966}"/>
                </a:ext>
              </a:extLst>
            </p:cNvPr>
            <p:cNvSpPr/>
            <p:nvPr userDrawn="1"/>
          </p:nvSpPr>
          <p:spPr>
            <a:xfrm>
              <a:off x="17233919" y="0"/>
              <a:ext cx="7148494" cy="13715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6DA4376-7442-FD40-A4B7-A95E73D5F0D0}"/>
                </a:ext>
              </a:extLst>
            </p:cNvPr>
            <p:cNvSpPr/>
            <p:nvPr userDrawn="1"/>
          </p:nvSpPr>
          <p:spPr>
            <a:xfrm>
              <a:off x="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6DF642F-2C55-E24D-ABE2-EAC8A6DF48AE}"/>
                </a:ext>
              </a:extLst>
            </p:cNvPr>
            <p:cNvSpPr/>
            <p:nvPr userDrawn="1"/>
          </p:nvSpPr>
          <p:spPr>
            <a:xfrm rot="5400000">
              <a:off x="11921400" y="-11921401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8B49C2F-4D5A-794E-905E-9848B28DF343}"/>
                </a:ext>
              </a:extLst>
            </p:cNvPr>
            <p:cNvSpPr/>
            <p:nvPr userDrawn="1"/>
          </p:nvSpPr>
          <p:spPr>
            <a:xfrm rot="5400000">
              <a:off x="11921400" y="1254985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4A5A28CB-85A4-024F-A479-20B669F01EAE}"/>
              </a:ext>
            </a:extLst>
          </p:cNvPr>
          <p:cNvSpPr/>
          <p:nvPr userDrawn="1"/>
        </p:nvSpPr>
        <p:spPr>
          <a:xfrm>
            <a:off x="17844719" y="7172246"/>
            <a:ext cx="5936400" cy="5936400"/>
          </a:xfrm>
          <a:prstGeom prst="rect">
            <a:avLst/>
          </a:prstGeom>
          <a:solidFill>
            <a:schemeClr val="bg1"/>
          </a:solidFill>
          <a:ln w="152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8" name="Text Placeholder 16">
            <a:extLst>
              <a:ext uri="{FF2B5EF4-FFF2-40B4-BE49-F238E27FC236}">
                <a16:creationId xmlns:a16="http://schemas.microsoft.com/office/drawing/2014/main" id="{35FF016F-508E-7A48-B98D-69B6B2084C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83175" y="8737729"/>
            <a:ext cx="6059488" cy="1344613"/>
          </a:xfrm>
        </p:spPr>
        <p:txBody>
          <a:bodyPr anchor="b">
            <a:noAutofit/>
          </a:bodyPr>
          <a:lstStyle>
            <a:lvl1pPr marL="0" indent="0" algn="ctr">
              <a:buNone/>
              <a:defRPr sz="8000" b="1">
                <a:solidFill>
                  <a:schemeClr val="accent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1</a:t>
            </a:r>
            <a:endParaRPr lang="en-FI"/>
          </a:p>
        </p:txBody>
      </p:sp>
      <p:sp>
        <p:nvSpPr>
          <p:cNvPr id="39" name="Text Placeholder 16">
            <a:extLst>
              <a:ext uri="{FF2B5EF4-FFF2-40B4-BE49-F238E27FC236}">
                <a16:creationId xmlns:a16="http://schemas.microsoft.com/office/drawing/2014/main" id="{F73E4A29-0101-DE42-810B-45D5E2A0E6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83175" y="10070584"/>
            <a:ext cx="6059488" cy="924215"/>
          </a:xfrm>
        </p:spPr>
        <p:txBody>
          <a:bodyPr anchor="t">
            <a:noAutofit/>
          </a:bodyPr>
          <a:lstStyle>
            <a:lvl1pPr marL="0" indent="0" algn="ctr">
              <a:buNone/>
              <a:defRPr sz="6000">
                <a:solidFill>
                  <a:schemeClr val="accent1"/>
                </a:solidFill>
                <a:latin typeface="+mn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40" name="Text Placeholder 16">
            <a:extLst>
              <a:ext uri="{FF2B5EF4-FFF2-40B4-BE49-F238E27FC236}">
                <a16:creationId xmlns:a16="http://schemas.microsoft.com/office/drawing/2014/main" id="{42A7E2A3-1E13-8A43-BF73-C86C1BC299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783175" y="11015981"/>
            <a:ext cx="6059488" cy="660743"/>
          </a:xfrm>
        </p:spPr>
        <p:txBody>
          <a:bodyPr anchor="t">
            <a:noAutofit/>
          </a:bodyPr>
          <a:lstStyle>
            <a:lvl1pPr marL="0" indent="0" algn="ctr">
              <a:buNone/>
              <a:defRPr sz="4000">
                <a:solidFill>
                  <a:schemeClr val="accent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DA58162-C124-8941-A8F6-BB2F7764C0B5}"/>
              </a:ext>
            </a:extLst>
          </p:cNvPr>
          <p:cNvSpPr/>
          <p:nvPr userDrawn="1"/>
        </p:nvSpPr>
        <p:spPr>
          <a:xfrm>
            <a:off x="17783613" y="540447"/>
            <a:ext cx="6058799" cy="6058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83D69859-66C9-CA4E-8F89-A771858D42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83175" y="2159949"/>
            <a:ext cx="6059488" cy="1344613"/>
          </a:xfrm>
        </p:spPr>
        <p:txBody>
          <a:bodyPr anchor="b">
            <a:noAutofit/>
          </a:bodyPr>
          <a:lstStyle>
            <a:lvl1pPr marL="0" indent="0" algn="ctr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1</a:t>
            </a:r>
            <a:endParaRPr lang="en-FI"/>
          </a:p>
        </p:txBody>
      </p:sp>
      <p:sp>
        <p:nvSpPr>
          <p:cNvPr id="44" name="Text Placeholder 16">
            <a:extLst>
              <a:ext uri="{FF2B5EF4-FFF2-40B4-BE49-F238E27FC236}">
                <a16:creationId xmlns:a16="http://schemas.microsoft.com/office/drawing/2014/main" id="{97482F03-1B94-924D-84D3-8C847A1EDA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83175" y="3492804"/>
            <a:ext cx="6059488" cy="924215"/>
          </a:xfrm>
        </p:spPr>
        <p:txBody>
          <a:bodyPr anchor="t">
            <a:no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n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45" name="Text Placeholder 16">
            <a:extLst>
              <a:ext uri="{FF2B5EF4-FFF2-40B4-BE49-F238E27FC236}">
                <a16:creationId xmlns:a16="http://schemas.microsoft.com/office/drawing/2014/main" id="{F4F5B14A-E6AF-1244-9F75-E0D7F13B3C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83175" y="4438201"/>
            <a:ext cx="6059488" cy="660743"/>
          </a:xfrm>
        </p:spPr>
        <p:txBody>
          <a:bodyPr anchor="t">
            <a:no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837653C-814C-AC49-9E20-F29A2A3EF0F4}"/>
              </a:ext>
            </a:extLst>
          </p:cNvPr>
          <p:cNvSpPr txBox="1"/>
          <p:nvPr userDrawn="1"/>
        </p:nvSpPr>
        <p:spPr>
          <a:xfrm>
            <a:off x="-5405718" y="4271234"/>
            <a:ext cx="51726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Taustakuvan vaihtaminen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Rakenne - Muotoile taustaa TAI hiiren oikeaklikkaus - muotoile taustaa…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Valitse Kuva- tai pintatäyttö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Valitse kuva tiedostosta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 the Background image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Design - Format background OR Right-Click - Format background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Select “Picture or texture fill”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Select “Insert picture from File”</a:t>
            </a:r>
          </a:p>
        </p:txBody>
      </p:sp>
    </p:spTree>
    <p:extLst>
      <p:ext uri="{BB962C8B-B14F-4D97-AF65-F5344CB8AC3E}">
        <p14:creationId xmlns:p14="http://schemas.microsoft.com/office/powerpoint/2010/main" val="2968311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Green box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0D8B780-BBE7-9841-AAB3-F078E8776A48}"/>
              </a:ext>
            </a:extLst>
          </p:cNvPr>
          <p:cNvSpPr/>
          <p:nvPr userDrawn="1"/>
        </p:nvSpPr>
        <p:spPr>
          <a:xfrm>
            <a:off x="17783613" y="540447"/>
            <a:ext cx="6058799" cy="6058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0BDCCD-D171-364C-B279-13BF37555A10}"/>
              </a:ext>
            </a:extLst>
          </p:cNvPr>
          <p:cNvSpPr/>
          <p:nvPr userDrawn="1"/>
        </p:nvSpPr>
        <p:spPr>
          <a:xfrm>
            <a:off x="539612" y="539613"/>
            <a:ext cx="16696800" cy="126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0824B1-93FC-5B40-97BD-40E62F0D776E}"/>
              </a:ext>
            </a:extLst>
          </p:cNvPr>
          <p:cNvSpPr/>
          <p:nvPr/>
        </p:nvSpPr>
        <p:spPr>
          <a:xfrm>
            <a:off x="539612" y="539613"/>
            <a:ext cx="16696800" cy="126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D10A0F5-5C43-724A-850F-7E5C7E2D766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7783613" y="7116754"/>
            <a:ext cx="6058799" cy="6058799"/>
          </a:xfrm>
        </p:spPr>
        <p:txBody>
          <a:bodyPr/>
          <a:lstStyle/>
          <a:p>
            <a:r>
              <a:rPr lang="en-GB"/>
              <a:t>Lisää kuva napauttamalla</a:t>
            </a:r>
            <a:endParaRPr lang="en-F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2C6D7F-290D-8644-98E1-2F8BE23BC320}"/>
              </a:ext>
            </a:extLst>
          </p:cNvPr>
          <p:cNvSpPr/>
          <p:nvPr/>
        </p:nvSpPr>
        <p:spPr>
          <a:xfrm>
            <a:off x="17783613" y="540447"/>
            <a:ext cx="6058799" cy="6058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D4DB209-0F27-D947-A2A0-7F98BFC60A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83175" y="2159949"/>
            <a:ext cx="6059488" cy="1344613"/>
          </a:xfrm>
        </p:spPr>
        <p:txBody>
          <a:bodyPr anchor="b">
            <a:noAutofit/>
          </a:bodyPr>
          <a:lstStyle>
            <a:lvl1pPr marL="0" indent="0" algn="ctr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1</a:t>
            </a:r>
            <a:endParaRPr lang="en-FI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DA9DBAA1-93B3-A44A-92E7-69F23793E0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83175" y="3492804"/>
            <a:ext cx="6059488" cy="924215"/>
          </a:xfrm>
        </p:spPr>
        <p:txBody>
          <a:bodyPr anchor="t">
            <a:no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n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67A268D6-A059-FE49-BB3E-7FEB67CBCF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83175" y="4438201"/>
            <a:ext cx="6059488" cy="660743"/>
          </a:xfrm>
        </p:spPr>
        <p:txBody>
          <a:bodyPr anchor="t">
            <a:no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D5B393D3-F0DB-5C4E-8BE6-94FCA74B36D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780092E-0DE9-B145-A627-3AFEFC8F17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340659"/>
            <a:ext cx="16257741" cy="1763757"/>
          </a:xfrm>
        </p:spPr>
        <p:txBody>
          <a:bodyPr anchor="b"/>
          <a:lstStyle>
            <a:lvl1pPr>
              <a:lnSpc>
                <a:spcPts val="84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LISÄÄ OTSIKKO NAPAUTTAMALLA</a:t>
            </a:r>
            <a:endParaRPr lang="fi-FI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1764A4B5-FCCE-DB43-970B-A4DBA45BD5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0000" y="2028283"/>
            <a:ext cx="16257740" cy="1306588"/>
          </a:xfrm>
        </p:spPr>
        <p:txBody>
          <a:bodyPr anchor="t">
            <a:normAutofit/>
          </a:bodyPr>
          <a:lstStyle>
            <a:lvl1pPr marL="0" indent="0">
              <a:lnSpc>
                <a:spcPts val="8400"/>
              </a:lnSpc>
              <a:buNone/>
              <a:defRPr sz="8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Lisää alaotsikko napauttamalla</a:t>
            </a:r>
            <a:endParaRPr lang="en-FI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08C398D-B85D-FF41-B07A-1217A5E11C1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80000" y="3570504"/>
            <a:ext cx="16257741" cy="7721593"/>
          </a:xfrm>
        </p:spPr>
        <p:txBody>
          <a:bodyPr/>
          <a:lstStyle>
            <a:lvl1pPr>
              <a:lnSpc>
                <a:spcPct val="100000"/>
              </a:lnSpc>
              <a:defRPr sz="3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36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34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3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Lisää tekstiä napauttamalla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395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san ylätunnist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66B74C-06C1-974F-BD31-A689D036082C}"/>
              </a:ext>
            </a:extLst>
          </p:cNvPr>
          <p:cNvSpPr>
            <a:spLocks noChangeAspect="1"/>
          </p:cNvSpPr>
          <p:nvPr userDrawn="1"/>
        </p:nvSpPr>
        <p:spPr>
          <a:xfrm>
            <a:off x="540000" y="540000"/>
            <a:ext cx="23302800" cy="12636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4035B94-0B77-364A-A6C9-7AC6A8522F2A}"/>
              </a:ext>
            </a:extLst>
          </p:cNvPr>
          <p:cNvGrpSpPr/>
          <p:nvPr/>
        </p:nvGrpSpPr>
        <p:grpSpPr>
          <a:xfrm>
            <a:off x="-1" y="0"/>
            <a:ext cx="24382415" cy="13716000"/>
            <a:chOff x="-1" y="0"/>
            <a:chExt cx="24382415" cy="13716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32BF53-BE64-5446-8892-C3F3DF512C15}"/>
                </a:ext>
              </a:extLst>
            </p:cNvPr>
            <p:cNvSpPr/>
            <p:nvPr/>
          </p:nvSpPr>
          <p:spPr>
            <a:xfrm>
              <a:off x="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D266A1A-C30E-DA4F-868B-915AAC4CE0FB}"/>
                </a:ext>
              </a:extLst>
            </p:cNvPr>
            <p:cNvSpPr/>
            <p:nvPr/>
          </p:nvSpPr>
          <p:spPr>
            <a:xfrm>
              <a:off x="2384280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982CA2E-4953-6B48-B0A3-65266AFC6F6F}"/>
                </a:ext>
              </a:extLst>
            </p:cNvPr>
            <p:cNvSpPr/>
            <p:nvPr/>
          </p:nvSpPr>
          <p:spPr>
            <a:xfrm rot="5400000">
              <a:off x="11921400" y="-11921401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2DBDB56-E18D-0445-86CE-1CCE05352CE6}"/>
                </a:ext>
              </a:extLst>
            </p:cNvPr>
            <p:cNvSpPr/>
            <p:nvPr/>
          </p:nvSpPr>
          <p:spPr>
            <a:xfrm rot="5400000">
              <a:off x="11921400" y="1254985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FBC95A-193D-4342-9CD1-AE7A0471C7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3592" y="3529776"/>
            <a:ext cx="21029831" cy="5705474"/>
          </a:xfrm>
        </p:spPr>
        <p:txBody>
          <a:bodyPr anchor="ctr">
            <a:normAutofit/>
          </a:bodyPr>
          <a:lstStyle>
            <a:lvl1pPr algn="ctr">
              <a:lnSpc>
                <a:spcPts val="16500"/>
              </a:lnSpc>
              <a:defRPr sz="16000">
                <a:solidFill>
                  <a:schemeClr val="bg1"/>
                </a:solidFill>
              </a:defRPr>
            </a:lvl1pPr>
          </a:lstStyle>
          <a:p>
            <a:r>
              <a:rPr lang="en-GB"/>
              <a:t>LISÄÄ OTSIKKO NAPAUTTAMALLA</a:t>
            </a:r>
            <a:endParaRPr lang="fi-FI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24AF08-3EF3-7F45-B162-43E488AE4521}"/>
              </a:ext>
            </a:extLst>
          </p:cNvPr>
          <p:cNvSpPr txBox="1"/>
          <p:nvPr/>
        </p:nvSpPr>
        <p:spPr>
          <a:xfrm>
            <a:off x="-5405718" y="4271234"/>
            <a:ext cx="51726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Taustakuvan vaihtaminen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Rakenne - Muotoile taustaa TAI hiiren oikeaklikkaus - muotoile taustaa…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Valitse Kuva- tai pintatäyttö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Valitse kuva tiedostosta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 the Background image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Design - Format background OR Right-Click - Format background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Select “Picture or texture fill”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Select “Insert picture from File”</a:t>
            </a:r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8E993954-E3BF-C244-B110-D27D18362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2AB9C1-7F56-634A-B71E-BB2A83AADD11}"/>
              </a:ext>
            </a:extLst>
          </p:cNvPr>
          <p:cNvGrpSpPr/>
          <p:nvPr userDrawn="1"/>
        </p:nvGrpSpPr>
        <p:grpSpPr>
          <a:xfrm>
            <a:off x="-1" y="0"/>
            <a:ext cx="24382415" cy="13716000"/>
            <a:chOff x="-1" y="0"/>
            <a:chExt cx="24382415" cy="137160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E752B48-9389-234B-9877-E69A45252AF2}"/>
                </a:ext>
              </a:extLst>
            </p:cNvPr>
            <p:cNvSpPr/>
            <p:nvPr userDrawn="1"/>
          </p:nvSpPr>
          <p:spPr>
            <a:xfrm>
              <a:off x="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A6A48EE-A685-EB4A-822A-2EDAE3E6978D}"/>
                </a:ext>
              </a:extLst>
            </p:cNvPr>
            <p:cNvSpPr/>
            <p:nvPr userDrawn="1"/>
          </p:nvSpPr>
          <p:spPr>
            <a:xfrm>
              <a:off x="2384280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0A124D0-2187-F94B-AB52-23BBF0388DBD}"/>
                </a:ext>
              </a:extLst>
            </p:cNvPr>
            <p:cNvSpPr/>
            <p:nvPr userDrawn="1"/>
          </p:nvSpPr>
          <p:spPr>
            <a:xfrm rot="5400000">
              <a:off x="11921400" y="-11921401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C2C4FBF-7CA4-4A42-9532-E0202E31F389}"/>
                </a:ext>
              </a:extLst>
            </p:cNvPr>
            <p:cNvSpPr/>
            <p:nvPr userDrawn="1"/>
          </p:nvSpPr>
          <p:spPr>
            <a:xfrm rot="5400000">
              <a:off x="11921400" y="1254985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9B56AF6-CD67-F245-B7EB-375BDECF166E}"/>
              </a:ext>
            </a:extLst>
          </p:cNvPr>
          <p:cNvSpPr txBox="1"/>
          <p:nvPr userDrawn="1"/>
        </p:nvSpPr>
        <p:spPr>
          <a:xfrm>
            <a:off x="-5405718" y="4271234"/>
            <a:ext cx="51726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Taustakuvan vaihtaminen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Rakenne - Muotoile taustaa TAI hiiren oikeaklikkaus - muotoile taustaa…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Valitse Kuva- tai pintatäyttö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Valitse kuva tiedostosta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 the Background image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Design - Format background OR Right-Click - Format background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Select “Picture or texture fill”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Select “Insert picture from File”</a:t>
            </a:r>
          </a:p>
        </p:txBody>
      </p:sp>
    </p:spTree>
    <p:extLst>
      <p:ext uri="{BB962C8B-B14F-4D97-AF65-F5344CB8AC3E}">
        <p14:creationId xmlns:p14="http://schemas.microsoft.com/office/powerpoint/2010/main" val="845211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Slide multiple pictu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A7D6DFC-DBA7-034B-88FC-8717DB95994C}"/>
              </a:ext>
            </a:extLst>
          </p:cNvPr>
          <p:cNvSpPr/>
          <p:nvPr userDrawn="1"/>
        </p:nvSpPr>
        <p:spPr>
          <a:xfrm>
            <a:off x="17783613" y="540447"/>
            <a:ext cx="6058799" cy="6058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09D20CF0-3581-5540-B529-42D68C679A0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40000" y="540000"/>
            <a:ext cx="10178082" cy="12635552"/>
          </a:xfrm>
        </p:spPr>
        <p:txBody>
          <a:bodyPr/>
          <a:lstStyle/>
          <a:p>
            <a:r>
              <a:rPr lang="en-GB"/>
              <a:t>Lisää kuva napauttamalla</a:t>
            </a:r>
            <a:endParaRPr lang="en-FI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F7EC02-3330-EE43-86BD-13C1EDB64191}"/>
              </a:ext>
            </a:extLst>
          </p:cNvPr>
          <p:cNvSpPr/>
          <p:nvPr/>
        </p:nvSpPr>
        <p:spPr>
          <a:xfrm>
            <a:off x="17783613" y="540447"/>
            <a:ext cx="6058799" cy="6058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B31D5DC6-9648-0344-ABC5-51F32CDF6B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83175" y="2159949"/>
            <a:ext cx="6059488" cy="1344613"/>
          </a:xfrm>
        </p:spPr>
        <p:txBody>
          <a:bodyPr anchor="b">
            <a:noAutofit/>
          </a:bodyPr>
          <a:lstStyle>
            <a:lvl1pPr marL="0" indent="0" algn="ctr">
              <a:buNone/>
              <a:defRPr sz="8000" b="1">
                <a:solidFill>
                  <a:schemeClr val="bg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1</a:t>
            </a:r>
            <a:endParaRPr lang="en-FI"/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B041BDC0-6AFC-064C-A7D8-34E86DA205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83175" y="3492804"/>
            <a:ext cx="6059488" cy="924215"/>
          </a:xfrm>
        </p:spPr>
        <p:txBody>
          <a:bodyPr anchor="t">
            <a:no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+mn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6D027C6-6952-EC45-9E99-60285370B6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83175" y="4438201"/>
            <a:ext cx="6059488" cy="660743"/>
          </a:xfrm>
        </p:spPr>
        <p:txBody>
          <a:bodyPr anchor="t">
            <a:no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914354" indent="0" algn="ctr"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1828709" indent="0" algn="ctr"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2743063" indent="0" algn="ctr"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3657417" indent="0" algn="ctr"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TEKSTI</a:t>
            </a:r>
            <a:endParaRPr lang="en-FI"/>
          </a:p>
        </p:txBody>
      </p:sp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DE40CFC4-0A35-1248-AA1C-E785348BFAE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7783613" y="7116754"/>
            <a:ext cx="6058799" cy="6058799"/>
          </a:xfrm>
        </p:spPr>
        <p:txBody>
          <a:bodyPr/>
          <a:lstStyle/>
          <a:p>
            <a:r>
              <a:rPr lang="en-GB"/>
              <a:t>Lisää kuva napauttamalla</a:t>
            </a:r>
            <a:endParaRPr lang="en-FI"/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3A4A1EDB-78F5-C34B-9D03-7A415E7D36E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1221448" y="7116753"/>
            <a:ext cx="6058799" cy="6058799"/>
          </a:xfrm>
        </p:spPr>
        <p:txBody>
          <a:bodyPr/>
          <a:lstStyle/>
          <a:p>
            <a:r>
              <a:rPr lang="en-GB"/>
              <a:t>Lisää kuva napauttamalla</a:t>
            </a:r>
            <a:endParaRPr lang="en-FI"/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BFA85A07-A77D-B34C-B26A-1706F0AD977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221448" y="540000"/>
            <a:ext cx="6058799" cy="6058799"/>
          </a:xfrm>
        </p:spPr>
        <p:txBody>
          <a:bodyPr/>
          <a:lstStyle/>
          <a:p>
            <a:r>
              <a:rPr lang="en-GB"/>
              <a:t>Lisää kuva napauttamalla</a:t>
            </a:r>
            <a:endParaRPr lang="en-FI"/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DB92020E-E24E-E14B-8AFA-2E67C4631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01580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Slide multiple pictures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09D20CF0-3581-5540-B529-42D68C679A0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40000" y="540000"/>
            <a:ext cx="10178082" cy="12635552"/>
          </a:xfrm>
        </p:spPr>
        <p:txBody>
          <a:bodyPr/>
          <a:lstStyle/>
          <a:p>
            <a:r>
              <a:rPr lang="en-GB"/>
              <a:t>Lisää kuva napauttamalla</a:t>
            </a:r>
            <a:endParaRPr lang="en-FI"/>
          </a:p>
        </p:txBody>
      </p:sp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DE40CFC4-0A35-1248-AA1C-E785348BFAE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7783613" y="7116754"/>
            <a:ext cx="6058799" cy="6058799"/>
          </a:xfrm>
        </p:spPr>
        <p:txBody>
          <a:bodyPr/>
          <a:lstStyle/>
          <a:p>
            <a:r>
              <a:rPr lang="en-GB"/>
              <a:t>Lisää kuva napauttamalla</a:t>
            </a:r>
            <a:endParaRPr lang="en-FI"/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3A4A1EDB-78F5-C34B-9D03-7A415E7D36E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1221448" y="7116753"/>
            <a:ext cx="6058799" cy="6058799"/>
          </a:xfrm>
        </p:spPr>
        <p:txBody>
          <a:bodyPr/>
          <a:lstStyle/>
          <a:p>
            <a:r>
              <a:rPr lang="en-GB"/>
              <a:t>Lisää kuva napauttamalla</a:t>
            </a:r>
            <a:endParaRPr lang="en-FI"/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BFA85A07-A77D-B34C-B26A-1706F0AD977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221448" y="540000"/>
            <a:ext cx="12620964" cy="6058799"/>
          </a:xfrm>
        </p:spPr>
        <p:txBody>
          <a:bodyPr/>
          <a:lstStyle/>
          <a:p>
            <a:r>
              <a:rPr lang="en-GB"/>
              <a:t>Lisää kuva napauttamalla</a:t>
            </a:r>
            <a:endParaRPr lang="en-FI"/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DB92020E-E24E-E14B-8AFA-2E67C4631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40703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E73AB10-79C5-8B42-A206-4B8C9C828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94081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2FE9C64-269B-4745-BCA6-6C99F584C7F1}"/>
              </a:ext>
            </a:extLst>
          </p:cNvPr>
          <p:cNvSpPr>
            <a:spLocks noChangeAspect="1"/>
          </p:cNvSpPr>
          <p:nvPr userDrawn="1"/>
        </p:nvSpPr>
        <p:spPr>
          <a:xfrm>
            <a:off x="540000" y="540000"/>
            <a:ext cx="23302800" cy="12636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6BFD007-9F58-1444-9399-8C15C65A3539}"/>
              </a:ext>
            </a:extLst>
          </p:cNvPr>
          <p:cNvGrpSpPr/>
          <p:nvPr/>
        </p:nvGrpSpPr>
        <p:grpSpPr>
          <a:xfrm>
            <a:off x="-1" y="0"/>
            <a:ext cx="24382415" cy="13716000"/>
            <a:chOff x="-1" y="0"/>
            <a:chExt cx="24382415" cy="13716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E9279E6-8899-9F48-8775-F64AE0C9FC44}"/>
                </a:ext>
              </a:extLst>
            </p:cNvPr>
            <p:cNvSpPr/>
            <p:nvPr/>
          </p:nvSpPr>
          <p:spPr>
            <a:xfrm>
              <a:off x="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128E44B-FCC7-A54A-937C-D58CFDD4141D}"/>
                </a:ext>
              </a:extLst>
            </p:cNvPr>
            <p:cNvSpPr/>
            <p:nvPr/>
          </p:nvSpPr>
          <p:spPr>
            <a:xfrm>
              <a:off x="2384280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184CA6-45E4-914E-BB4F-11EF4FE6ED00}"/>
                </a:ext>
              </a:extLst>
            </p:cNvPr>
            <p:cNvSpPr/>
            <p:nvPr/>
          </p:nvSpPr>
          <p:spPr>
            <a:xfrm rot="5400000">
              <a:off x="11921400" y="-11921401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6F29323-7ADE-1341-B60F-1BD9994AF5E9}"/>
                </a:ext>
              </a:extLst>
            </p:cNvPr>
            <p:cNvSpPr/>
            <p:nvPr/>
          </p:nvSpPr>
          <p:spPr>
            <a:xfrm rot="5400000">
              <a:off x="11921400" y="1254985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3D316C0-6E13-BF4D-BBD8-B1200FB4F978}"/>
              </a:ext>
            </a:extLst>
          </p:cNvPr>
          <p:cNvSpPr txBox="1"/>
          <p:nvPr/>
        </p:nvSpPr>
        <p:spPr>
          <a:xfrm>
            <a:off x="-5405718" y="4271234"/>
            <a:ext cx="51726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Taustakuvan vaihtaminen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Rakenne - Muotoile taustaa TAI hiiren oikeaklikkaus - muotoile taustaa…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Valitse Kuva- tai pintatäyttö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Valitse kuva tiedostosta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 the Background image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Design - Format background OR Right-Click - Format background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Select “Picture or texture fill”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Select “Insert picture from File”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B02EBE-79F5-1C46-A761-8335626923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93" y="10832212"/>
            <a:ext cx="4138105" cy="2110434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5289114F-A0FA-674A-9980-17A1BB783AE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807" y="5643563"/>
            <a:ext cx="23302413" cy="282892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0000">
                <a:solidFill>
                  <a:schemeClr val="bg1"/>
                </a:solidFill>
                <a:latin typeface="+mn-lt"/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/>
              <a:t>Lisää otsikko napauttamalla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845E232-CA82-5248-93A2-FB86FAE10E29}"/>
              </a:ext>
            </a:extLst>
          </p:cNvPr>
          <p:cNvGrpSpPr/>
          <p:nvPr userDrawn="1"/>
        </p:nvGrpSpPr>
        <p:grpSpPr>
          <a:xfrm>
            <a:off x="-1" y="0"/>
            <a:ext cx="24382415" cy="13716000"/>
            <a:chOff x="-1" y="0"/>
            <a:chExt cx="24382415" cy="13716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17B2BEE-5F58-F548-B7AE-A029F3F487B8}"/>
                </a:ext>
              </a:extLst>
            </p:cNvPr>
            <p:cNvSpPr/>
            <p:nvPr userDrawn="1"/>
          </p:nvSpPr>
          <p:spPr>
            <a:xfrm>
              <a:off x="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9F87EB6-87C3-174B-80EF-7382F5D981B9}"/>
                </a:ext>
              </a:extLst>
            </p:cNvPr>
            <p:cNvSpPr/>
            <p:nvPr userDrawn="1"/>
          </p:nvSpPr>
          <p:spPr>
            <a:xfrm>
              <a:off x="23842800" y="0"/>
              <a:ext cx="539613" cy="137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67F0E8A-74CE-3844-BB90-B973BE16E6DF}"/>
                </a:ext>
              </a:extLst>
            </p:cNvPr>
            <p:cNvSpPr/>
            <p:nvPr userDrawn="1"/>
          </p:nvSpPr>
          <p:spPr>
            <a:xfrm rot="5400000">
              <a:off x="11921400" y="-11921401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1FC02FC-4B16-A641-82FE-00935A3B5A3C}"/>
                </a:ext>
              </a:extLst>
            </p:cNvPr>
            <p:cNvSpPr/>
            <p:nvPr userDrawn="1"/>
          </p:nvSpPr>
          <p:spPr>
            <a:xfrm rot="5400000">
              <a:off x="11921400" y="1254985"/>
              <a:ext cx="539613" cy="243824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5EEDC1D-5159-2B4E-ADE1-97E09F885D9F}"/>
              </a:ext>
            </a:extLst>
          </p:cNvPr>
          <p:cNvSpPr txBox="1"/>
          <p:nvPr userDrawn="1"/>
        </p:nvSpPr>
        <p:spPr>
          <a:xfrm>
            <a:off x="-5405718" y="4271234"/>
            <a:ext cx="51726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Taustakuvan vaihtaminen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Rakenne - Muotoile taustaa TAI hiiren oikeaklikkaus - muotoile taustaa…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Valitse Kuva- tai pintatäyttö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Valitse kuva tiedostosta</a:t>
            </a:r>
          </a:p>
          <a:p>
            <a:endParaRPr lang="en-GB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 the Background image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Design - Format background OR Right-Click - Format background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Select “Picture or texture fill”</a:t>
            </a:r>
          </a:p>
          <a:p>
            <a:r>
              <a:rPr lang="en-GB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Select “Insert picture from File”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C81D6B-FD14-B04A-92DA-A0FCC2CFF2C3}"/>
              </a:ext>
            </a:extLst>
          </p:cNvPr>
          <p:cNvSpPr txBox="1"/>
          <p:nvPr userDrawn="1"/>
        </p:nvSpPr>
        <p:spPr>
          <a:xfrm>
            <a:off x="9080453" y="11188320"/>
            <a:ext cx="62215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lappeenranta.fi</a:t>
            </a:r>
          </a:p>
          <a:p>
            <a:pPr algn="ctr"/>
            <a:r>
              <a:rPr lang="en-GB" sz="54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greenreality.fi</a:t>
            </a:r>
          </a:p>
        </p:txBody>
      </p:sp>
    </p:spTree>
    <p:extLst>
      <p:ext uri="{BB962C8B-B14F-4D97-AF65-F5344CB8AC3E}">
        <p14:creationId xmlns:p14="http://schemas.microsoft.com/office/powerpoint/2010/main" val="226774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3B0B71-39F0-9C42-A19E-A93E0CE7F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080000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06330-21E1-4F4B-B413-400AC1FAB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0000" y="5220000"/>
            <a:ext cx="21029831" cy="6269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58AB04C-B1BC-BD44-8C4F-02027B80C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6800" y="12272400"/>
            <a:ext cx="4073327" cy="462851"/>
          </a:xfrm>
          <a:prstGeom prst="rect">
            <a:avLst/>
          </a:prstGeom>
        </p:spPr>
        <p:txBody>
          <a:bodyPr/>
          <a:lstStyle>
            <a:lvl1pPr>
              <a:defRPr sz="2200" b="1">
                <a:latin typeface="+mj-lt"/>
              </a:defRPr>
            </a:lvl1pPr>
          </a:lstStyle>
          <a:p>
            <a:r>
              <a:rPr lang="en-GB"/>
              <a:t>LAPPEENRANNAN KAUPUNKI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3452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02" r:id="rId2"/>
    <p:sldLayoutId id="2147483718" r:id="rId3"/>
    <p:sldLayoutId id="2147483719" r:id="rId4"/>
    <p:sldLayoutId id="2147483701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</p:sldLayoutIdLst>
  <p:hf sldNum="0" hdr="0" dt="0"/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200" b="1" i="0" kern="1200">
          <a:solidFill>
            <a:schemeClr val="accent2"/>
          </a:solidFill>
          <a:latin typeface="Franklin Gothic Heavy" panose="020B0603020102020204" pitchFamily="34" charset="0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mira.kankkunen@edu.lappeenranta.fi" TargetMode="External"/><Relationship Id="rId2" Type="http://schemas.openxmlformats.org/officeDocument/2006/relationships/hyperlink" Target="mailto:anni-elina.leinonen@edu.lappeenranta.fi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34C06-77B6-6345-8B96-BB63C401D6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YHTEISET TYÖKALUT OHJAUKSEEN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B14A7D-B905-2741-B321-A2902E337C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fi-FI" dirty="0"/>
              <a:t>Hanke-esittely 24.11.2022</a:t>
            </a:r>
          </a:p>
          <a:p>
            <a:pPr algn="ctr"/>
            <a:r>
              <a:rPr lang="fi-FI" dirty="0"/>
              <a:t>Anni-Elina Leinonen</a:t>
            </a:r>
          </a:p>
          <a:p>
            <a:pPr algn="ctr"/>
            <a:r>
              <a:rPr lang="fi-FI" dirty="0"/>
              <a:t>Projektikoordinaattori</a:t>
            </a:r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725627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E3728-BB5C-AF42-BCF5-2C999B100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PERUSTIETOJA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6C082-096E-534A-9238-E86BA1D8E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2997203"/>
            <a:ext cx="21029831" cy="870711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4400" dirty="0">
                <a:solidFill>
                  <a:schemeClr val="tx1"/>
                </a:solidFill>
              </a:rPr>
              <a:t>Yhteishanke Imatran kaupungin kanssa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4400" dirty="0">
                <a:solidFill>
                  <a:schemeClr val="tx1"/>
                </a:solidFill>
                <a:ea typeface="Calibri" panose="020F0502020204030204" pitchFamily="34" charset="0"/>
              </a:rPr>
              <a:t>T</a:t>
            </a:r>
            <a:r>
              <a:rPr lang="fi-FI" sz="44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eemana koko kouluyhteisön tekemä ohjaustyö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4400" dirty="0">
                <a:solidFill>
                  <a:schemeClr val="tx1"/>
                </a:solidFill>
                <a:ea typeface="Calibri" panose="020F0502020204030204" pitchFamily="34" charset="0"/>
              </a:rPr>
              <a:t>L</a:t>
            </a:r>
            <a:r>
              <a:rPr lang="fi-FI" sz="44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uodaan erilaisia ohjauksen työkaluja ja toimintamalleja, joissa hyödynnetään data-analytiikkaa sekä sähköisiä ympäristöjä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44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Tavoitteena on, että kaikilla aineenopettajilla, ryhmänohjaajilla, opinto-ohjaajilla ja erityisopettajilla on ajanmukaiset, tarvittavat ja käyttökelpoiset työkalut opiskelijoiden ohjaukseen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4400" dirty="0">
                <a:solidFill>
                  <a:schemeClr val="tx1"/>
                </a:solidFill>
                <a:ea typeface="Calibri" panose="020F0502020204030204" pitchFamily="34" charset="0"/>
              </a:rPr>
              <a:t>K</a:t>
            </a:r>
            <a:r>
              <a:rPr lang="fi-FI" sz="44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eskitytään erityisesti tukea tarvitsevien opiskelijoiden ohjauksen ja ryhmänohjauksen kehittämiseen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4400" dirty="0" err="1">
                <a:solidFill>
                  <a:schemeClr val="tx1"/>
                </a:solidFill>
              </a:rPr>
              <a:t>Lpr:ssa</a:t>
            </a:r>
            <a:r>
              <a:rPr lang="fi-FI" sz="4400" dirty="0">
                <a:solidFill>
                  <a:schemeClr val="tx1"/>
                </a:solidFill>
              </a:rPr>
              <a:t> mukana 8 kehittäjäopettajaa, Imatralla 5</a:t>
            </a:r>
          </a:p>
          <a:p>
            <a:endParaRPr lang="en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C596A-FD41-8A46-B2E4-010AFECF3D8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LAPPEENRANNAN KAUPUNKI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10766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6EF65B-5D34-194B-8817-6CAF7715A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999" y="3065024"/>
            <a:ext cx="21029831" cy="10134482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3600" dirty="0">
                <a:solidFill>
                  <a:schemeClr val="tx1"/>
                </a:solidFill>
              </a:rPr>
              <a:t>Imatra mukana tässä osa-alueessa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3600" dirty="0">
                <a:solidFill>
                  <a:schemeClr val="tx1"/>
                </a:solidFill>
              </a:rPr>
              <a:t>Opettajien työnvarjostus menossa yhteistyössä perusopetuksen Ohjausta oikeaan suuntaan –hankkeen kanssa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3200" dirty="0">
                <a:solidFill>
                  <a:schemeClr val="tx1"/>
                </a:solidFill>
              </a:rPr>
              <a:t>Yhteensä 29 varjostusparia (perusopetus – lukio)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3200" dirty="0">
                <a:solidFill>
                  <a:schemeClr val="tx1"/>
                </a:solidFill>
                <a:ea typeface="Calibri" panose="020F0502020204030204" pitchFamily="34" charset="0"/>
              </a:rPr>
              <a:t>H</a:t>
            </a:r>
            <a:r>
              <a:rPr lang="fi-FI" sz="32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aetaan lisää ymmärrystä opetussuunnitelmien sisällöistä, opiskelijoiden lähtötasosta ja lukio-opintojen onnistumisen edellytyksistä </a:t>
            </a:r>
            <a:endParaRPr lang="fi-FI" sz="32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i-FI" sz="3600" dirty="0">
                <a:solidFill>
                  <a:schemeClr val="tx1"/>
                </a:solidFill>
              </a:rPr>
              <a:t>Opettajakuntien koulutus (informatiivinen osuus + toiminnallinen osuus) tulossa erityisen tuen tarpeista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3200" dirty="0">
                <a:solidFill>
                  <a:schemeClr val="tx1"/>
                </a:solidFill>
              </a:rPr>
              <a:t>Toteuttajina </a:t>
            </a:r>
            <a:r>
              <a:rPr lang="fi-FI" sz="3200" dirty="0" err="1">
                <a:solidFill>
                  <a:schemeClr val="tx1"/>
                </a:solidFill>
              </a:rPr>
              <a:t>Eksoten</a:t>
            </a:r>
            <a:r>
              <a:rPr lang="fi-FI" sz="3200" dirty="0">
                <a:solidFill>
                  <a:schemeClr val="tx1"/>
                </a:solidFill>
              </a:rPr>
              <a:t> asiantuntija &amp; lukioiden erityisopettajat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3600" dirty="0">
                <a:solidFill>
                  <a:schemeClr val="tx1"/>
                </a:solidFill>
              </a:rPr>
              <a:t>Imatralla suunnitellaan tukipajatoimintaa (ÄI, EN, RU, MA)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3600" dirty="0" err="1">
                <a:solidFill>
                  <a:schemeClr val="tx1"/>
                </a:solidFill>
              </a:rPr>
              <a:t>Lpr:ssa</a:t>
            </a:r>
            <a:r>
              <a:rPr lang="fi-FI" sz="3600" dirty="0">
                <a:solidFill>
                  <a:schemeClr val="tx1"/>
                </a:solidFill>
              </a:rPr>
              <a:t> toteutetaan laaja opiskelijakysely tuen tarpeista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3200" dirty="0">
                <a:solidFill>
                  <a:schemeClr val="tx1"/>
                </a:solidFill>
              </a:rPr>
              <a:t>Vastausten pohjalta laaditaan toimenpiteet, jotka suunnitellaan/toteutetaan kevätlukukaudella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3600" dirty="0">
                <a:solidFill>
                  <a:schemeClr val="tx1"/>
                </a:solidFill>
              </a:rPr>
              <a:t>Kevätlukukaudella tulossa tunne- ja vuorovaikutustaitokoulutukset opettajakunnille </a:t>
            </a:r>
            <a:r>
              <a:rPr lang="fi-FI" sz="3600" dirty="0">
                <a:solidFill>
                  <a:schemeClr val="tx1"/>
                </a:solidFill>
                <a:sym typeface="Wingdings" panose="05000000000000000000" pitchFamily="2" charset="2"/>
              </a:rPr>
              <a:t> tuodaan lisää kohtaamisen taitoja opiskelijatyöhön </a:t>
            </a:r>
            <a:endParaRPr lang="fi-FI" sz="3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7BF1D6-71E9-E24F-B759-DE585DFA014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LAPPEENRANNAN KAUPUNKI</a:t>
            </a:r>
            <a:endParaRPr lang="en-FI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EA4B1B-0BD4-7A49-A259-004167114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TUKEA TARVITSEVIEN OHJAUS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626966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46C0EBE5-3F9F-4259-8125-DE2A0E553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999" y="2751227"/>
            <a:ext cx="21029831" cy="8874361"/>
          </a:xfrm>
        </p:spPr>
        <p:txBody>
          <a:bodyPr/>
          <a:lstStyle/>
          <a:p>
            <a:pPr algn="l" rtl="0" fontAlgn="base">
              <a:buFont typeface="Wingdings" panose="05000000000000000000" pitchFamily="2" charset="2"/>
              <a:buChar char="§"/>
            </a:pPr>
            <a:r>
              <a:rPr lang="fi-FI" sz="4400" dirty="0">
                <a:solidFill>
                  <a:srgbClr val="000000"/>
                </a:solidFill>
              </a:rPr>
              <a:t>Kehitteillä yksi, yhteinen malli </a:t>
            </a:r>
            <a:r>
              <a:rPr lang="fi-FI" sz="4400" dirty="0" err="1">
                <a:solidFill>
                  <a:srgbClr val="000000"/>
                </a:solidFill>
              </a:rPr>
              <a:t>Lpr:n</a:t>
            </a:r>
            <a:r>
              <a:rPr lang="fi-FI" sz="4400" dirty="0">
                <a:solidFill>
                  <a:srgbClr val="000000"/>
                </a:solidFill>
              </a:rPr>
              <a:t> lukioille</a:t>
            </a:r>
            <a:endParaRPr lang="en-US" sz="4400" b="0" i="0" dirty="0">
              <a:solidFill>
                <a:srgbClr val="000000"/>
              </a:solidFill>
              <a:effectLst/>
            </a:endParaRP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fi-FI" b="0" i="0" u="none" strike="noStrike" dirty="0">
                <a:solidFill>
                  <a:srgbClr val="000000"/>
                </a:solidFill>
                <a:effectLst/>
              </a:rPr>
              <a:t>Ryhmänohjaajan tehtävät </a:t>
            </a:r>
            <a:r>
              <a:rPr lang="en-US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fi-FI" b="0" i="0" u="none" strike="noStrike" dirty="0">
                <a:solidFill>
                  <a:srgbClr val="000000"/>
                </a:solidFill>
                <a:effectLst/>
              </a:rPr>
              <a:t>Vastuunjako/tehtävänjako</a:t>
            </a:r>
            <a:r>
              <a:rPr lang="en-US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fi-FI" b="0" i="0" u="none" strike="noStrike" dirty="0">
                <a:solidFill>
                  <a:srgbClr val="000000"/>
                </a:solidFill>
                <a:effectLst/>
              </a:rPr>
              <a:t>Vuosikello, jossa ryhmänohjauksen sisältö &amp; rakenne</a:t>
            </a:r>
          </a:p>
          <a:p>
            <a:pPr marL="914354" lvl="1" indent="0" fontAlgn="base">
              <a:buNone/>
            </a:pPr>
            <a:endParaRPr lang="fi-FI" dirty="0"/>
          </a:p>
          <a:p>
            <a:pPr algn="l" rtl="0" fontAlgn="base">
              <a:buFont typeface="Wingdings" panose="05000000000000000000" pitchFamily="2" charset="2"/>
              <a:buChar char="§"/>
            </a:pPr>
            <a:r>
              <a:rPr lang="fi-FI" sz="4400" b="0" i="0" u="none" strike="noStrike" dirty="0">
                <a:solidFill>
                  <a:srgbClr val="000000"/>
                </a:solidFill>
                <a:effectLst/>
              </a:rPr>
              <a:t>Ryhmänohjauksen työkalut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fi-FI" b="0" i="0" u="none" strike="noStrike" dirty="0">
                <a:solidFill>
                  <a:srgbClr val="000000"/>
                </a:solidFill>
                <a:effectLst/>
              </a:rPr>
              <a:t>päivitetään sähköiseen muotoon ja vastaamaan nykyistä </a:t>
            </a:r>
            <a:r>
              <a:rPr lang="fi-FI" b="0" i="0" u="none" strike="noStrike" dirty="0" err="1">
                <a:solidFill>
                  <a:srgbClr val="000000"/>
                </a:solidFill>
                <a:effectLst/>
              </a:rPr>
              <a:t>LOPSia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fi-FI" b="0" i="0" u="none" strike="noStrike" dirty="0">
                <a:solidFill>
                  <a:srgbClr val="000000"/>
                </a:solidFill>
                <a:effectLst/>
              </a:rPr>
              <a:t>Wilmaan nopea ja selkeä visualisointi opiskelijan kokonaissuoriutumisesta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fi-FI" b="0" i="0" u="none" strike="noStrike" dirty="0">
                <a:solidFill>
                  <a:srgbClr val="000000"/>
                </a:solidFill>
                <a:effectLst/>
              </a:rPr>
              <a:t>Wilmassa olevan ryhmänohjaajan jaksopalautteen muokkaaminen toimivammaksi </a:t>
            </a:r>
            <a:r>
              <a:rPr lang="fi-FI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lvl="1" fontAlgn="base">
              <a:buFont typeface="Wingdings" panose="05000000000000000000" pitchFamily="2" charset="2"/>
              <a:buChar char="§"/>
            </a:pPr>
            <a:r>
              <a:rPr lang="fi-FI" b="0" i="0" u="none" strike="noStrike" dirty="0">
                <a:solidFill>
                  <a:srgbClr val="000000"/>
                </a:solidFill>
                <a:effectLst/>
              </a:rPr>
              <a:t>Periodiarvioinnin (työnimi) kehittäminen: opiskelijan ja ryhmänohjaajan työkalu, jolla vastuutetaan opiskelijaa seuraamaan opintojen etenemistä ja oman osaamisensa kehittymistä </a:t>
            </a:r>
            <a:endParaRPr lang="fi-FI" b="0" i="0" dirty="0">
              <a:solidFill>
                <a:srgbClr val="000000"/>
              </a:solidFill>
              <a:effectLst/>
            </a:endParaRP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B08C1CF-D3B3-4159-A741-420D33E0C42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LAPPEENRANNAN KAUPUNKI</a:t>
            </a:r>
            <a:endParaRPr lang="en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C5562D88-1EC9-4F11-B0B8-9A6CFD867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RYHMÄNOHJAUS</a:t>
            </a:r>
          </a:p>
        </p:txBody>
      </p:sp>
    </p:spTree>
    <p:extLst>
      <p:ext uri="{BB962C8B-B14F-4D97-AF65-F5344CB8AC3E}">
        <p14:creationId xmlns:p14="http://schemas.microsoft.com/office/powerpoint/2010/main" val="2503119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D863CC75-E6C4-4232-A140-8D944C8C1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999" y="2758272"/>
            <a:ext cx="21029831" cy="8874361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4700" dirty="0">
                <a:solidFill>
                  <a:schemeClr val="tx1"/>
                </a:solidFill>
              </a:rPr>
              <a:t>Korkeakouluopinnot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dirty="0">
                <a:solidFill>
                  <a:schemeClr val="tx1"/>
                </a:solidFill>
              </a:rPr>
              <a:t>Tekeillä toimintamalli, jolla lukiolaiset saisivat jo lukio-opintojen aikana paremman mahdollisuuden löytää / suorittaa korkeakouluopintoja </a:t>
            </a:r>
            <a:r>
              <a:rPr lang="fi-FI" dirty="0">
                <a:solidFill>
                  <a:schemeClr val="tx1"/>
                </a:solidFill>
                <a:sym typeface="Wingdings" panose="05000000000000000000" pitchFamily="2" charset="2"/>
              </a:rPr>
              <a:t> nivotaan opinto-ohjauksen opintojaksoihin </a:t>
            </a:r>
            <a:endParaRPr lang="fi-FI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i-FI" sz="4700" dirty="0">
                <a:solidFill>
                  <a:schemeClr val="tx1"/>
                </a:solidFill>
              </a:rPr>
              <a:t>Osaamisen tunnustaminen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dirty="0">
                <a:solidFill>
                  <a:schemeClr val="tx1"/>
                </a:solidFill>
              </a:rPr>
              <a:t>Tähän tulossa malli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dirty="0">
                <a:solidFill>
                  <a:schemeClr val="tx1"/>
                </a:solidFill>
              </a:rPr>
              <a:t>Tavoitteena laajamittainen osaamisen tunnistaminen ja tunnustaminen osaksi lukio-opintoja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4700" dirty="0">
                <a:solidFill>
                  <a:schemeClr val="tx1"/>
                </a:solidFill>
              </a:rPr>
              <a:t>Uraohjaus aineenopettajan näkökulmasta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dirty="0">
                <a:solidFill>
                  <a:schemeClr val="tx1"/>
                </a:solidFill>
              </a:rPr>
              <a:t>Koulutuspaketti tehty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dirty="0">
                <a:solidFill>
                  <a:schemeClr val="tx1"/>
                </a:solidFill>
              </a:rPr>
              <a:t>Tarkoituksena vahvistaa aineenopettajien uraohjaustaitoja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4700" dirty="0">
                <a:solidFill>
                  <a:schemeClr val="tx1"/>
                </a:solidFill>
              </a:rPr>
              <a:t>Korkeakoulu- ja työelämäyhteistyö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dirty="0">
                <a:solidFill>
                  <a:schemeClr val="tx1"/>
                </a:solidFill>
              </a:rPr>
              <a:t>Tekeillä toimintamalli, jolla nämä integroidaan osaksi opiskelijan henkilökohtaista opintosuunnitelmaa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4700" dirty="0">
                <a:solidFill>
                  <a:schemeClr val="tx1"/>
                </a:solidFill>
              </a:rPr>
              <a:t>Kansainvälisyysohjaus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dirty="0">
                <a:solidFill>
                  <a:schemeClr val="tx1"/>
                </a:solidFill>
              </a:rPr>
              <a:t>Opinto-ohjaajille tulossa lisää materiaalia oman ohjaustyön tueksi 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94C626B-F682-40E0-974E-8E9388F8B88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LAPPEENRANNAN KAUPUNKI</a:t>
            </a:r>
            <a:endParaRPr lang="en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E284A937-E1E6-4BD5-88C9-B07AB829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MUUTA?</a:t>
            </a:r>
          </a:p>
        </p:txBody>
      </p:sp>
    </p:spTree>
    <p:extLst>
      <p:ext uri="{BB962C8B-B14F-4D97-AF65-F5344CB8AC3E}">
        <p14:creationId xmlns:p14="http://schemas.microsoft.com/office/powerpoint/2010/main" val="3472133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C14145F-D8D0-4D0E-BD07-39942D82A41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46800" y="12272400"/>
            <a:ext cx="4073327" cy="46285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LAPPEENRANNAN KAUPUNKI</a:t>
            </a:r>
            <a:endParaRPr lang="en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6B6C2793-F1E3-4165-A865-48D47D9BD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340659"/>
            <a:ext cx="21029831" cy="1763757"/>
          </a:xfrm>
        </p:spPr>
        <p:txBody>
          <a:bodyPr anchor="b">
            <a:normAutofit/>
          </a:bodyPr>
          <a:lstStyle/>
          <a:p>
            <a:r>
              <a:rPr lang="fi-FI" sz="7600"/>
              <a:t>HANKETYÖ = MAHDOLLISUUKSIEN MAAILMA</a:t>
            </a:r>
          </a:p>
        </p:txBody>
      </p:sp>
      <p:graphicFrame>
        <p:nvGraphicFramePr>
          <p:cNvPr id="6" name="Sisällön paikkamerkki 1">
            <a:extLst>
              <a:ext uri="{FF2B5EF4-FFF2-40B4-BE49-F238E27FC236}">
                <a16:creationId xmlns:a16="http://schemas.microsoft.com/office/drawing/2014/main" id="{1F7CB2D2-8490-D16A-CB94-8213BFCE9F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0672915"/>
              </p:ext>
            </p:extLst>
          </p:nvPr>
        </p:nvGraphicFramePr>
        <p:xfrm>
          <a:off x="1080000" y="2417736"/>
          <a:ext cx="21029831" cy="8874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2110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9BE2F794-F11D-466F-BBCB-9D796E8E1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000" y="3629464"/>
            <a:ext cx="10067611" cy="8874361"/>
          </a:xfrm>
        </p:spPr>
        <p:txBody>
          <a:bodyPr/>
          <a:lstStyle/>
          <a:p>
            <a:pPr marL="0" indent="0" algn="l">
              <a:buNone/>
            </a:pPr>
            <a:r>
              <a:rPr lang="en-US" dirty="0">
                <a:effectLst/>
              </a:rPr>
              <a:t>Anni-Elina Leinonen</a:t>
            </a:r>
          </a:p>
          <a:p>
            <a:pPr marL="0" indent="0" algn="l">
              <a:buNone/>
            </a:pPr>
            <a:r>
              <a:rPr lang="en-US" dirty="0" err="1">
                <a:effectLst/>
              </a:rPr>
              <a:t>Projektikoordinaattori</a:t>
            </a:r>
            <a:endParaRPr lang="en-US" dirty="0">
              <a:effectLst/>
            </a:endParaRPr>
          </a:p>
          <a:p>
            <a:pPr marL="0" indent="0" algn="l">
              <a:buNone/>
            </a:pPr>
            <a:r>
              <a:rPr lang="en-US" dirty="0" err="1">
                <a:effectLst/>
              </a:rPr>
              <a:t>Yhteiset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työkalut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ohjaukseen</a:t>
            </a:r>
            <a:r>
              <a:rPr lang="en-US" dirty="0">
                <a:effectLst/>
              </a:rPr>
              <a:t> -</a:t>
            </a:r>
            <a:r>
              <a:rPr lang="en-US" dirty="0" err="1">
                <a:effectLst/>
              </a:rPr>
              <a:t>hanke</a:t>
            </a:r>
            <a:endParaRPr lang="en-US" dirty="0">
              <a:effectLst/>
            </a:endParaRPr>
          </a:p>
          <a:p>
            <a:pPr marL="0" indent="0" algn="l">
              <a:buNone/>
            </a:pPr>
            <a:r>
              <a:rPr lang="en-US" dirty="0" err="1">
                <a:effectLst/>
              </a:rPr>
              <a:t>Lukiokoulutus</a:t>
            </a:r>
            <a:endParaRPr lang="en-US" dirty="0">
              <a:effectLst/>
            </a:endParaRPr>
          </a:p>
          <a:p>
            <a:pPr marL="0" indent="0" algn="l">
              <a:buNone/>
            </a:pPr>
            <a:r>
              <a:rPr lang="en-US" dirty="0" err="1">
                <a:effectLst/>
              </a:rPr>
              <a:t>Lappeenrannan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kaupunki</a:t>
            </a:r>
            <a:endParaRPr lang="en-US" dirty="0">
              <a:effectLst/>
            </a:endParaRPr>
          </a:p>
          <a:p>
            <a:pPr marL="0" indent="0" algn="l">
              <a:buNone/>
            </a:pPr>
            <a:r>
              <a:rPr lang="en-US" dirty="0">
                <a:effectLst/>
              </a:rPr>
              <a:t>p. 040 620 7310</a:t>
            </a:r>
          </a:p>
          <a:p>
            <a:pPr marL="0" indent="0" algn="l">
              <a:buNone/>
            </a:pPr>
            <a:r>
              <a:rPr lang="en-US" u="sng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anni-elina.leinonen@edu.lappeenranta.fi</a:t>
            </a:r>
            <a:endParaRPr lang="en-US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918DD63-FFED-4B67-99C4-EFBFADAD6D5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LAPPEENRANNAN KAUPUNKI</a:t>
            </a:r>
            <a:endParaRPr lang="en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797EA9B5-752D-4CB7-92A8-A1A7038F2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KIITOS!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EA2B05C4-0F62-4959-9AD4-AA0C3BDAD84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042220" y="3629463"/>
            <a:ext cx="10067611" cy="8874361"/>
          </a:xfrm>
        </p:spPr>
        <p:txBody>
          <a:bodyPr/>
          <a:lstStyle/>
          <a:p>
            <a:pPr marL="0" indent="0" algn="l">
              <a:buNone/>
            </a:pPr>
            <a:r>
              <a:rPr lang="en-US" dirty="0"/>
              <a:t>Mira Kankkunen</a:t>
            </a:r>
          </a:p>
          <a:p>
            <a:pPr marL="0" indent="0" algn="l">
              <a:buNone/>
            </a:pPr>
            <a:r>
              <a:rPr lang="en-US" dirty="0" err="1"/>
              <a:t>Projektipäällikkö</a:t>
            </a:r>
            <a:endParaRPr lang="en-US" dirty="0"/>
          </a:p>
          <a:p>
            <a:pPr marL="0" indent="0" algn="l">
              <a:buNone/>
            </a:pPr>
            <a:r>
              <a:rPr lang="en-US" dirty="0" err="1"/>
              <a:t>Hyvinvointi</a:t>
            </a:r>
            <a:r>
              <a:rPr lang="en-US" dirty="0"/>
              <a:t>- ja </a:t>
            </a:r>
            <a:r>
              <a:rPr lang="en-US" dirty="0" err="1"/>
              <a:t>sivistyspalvelujen</a:t>
            </a:r>
            <a:r>
              <a:rPr lang="en-US" dirty="0"/>
              <a:t> </a:t>
            </a:r>
            <a:r>
              <a:rPr lang="en-US" dirty="0" err="1"/>
              <a:t>toimiala</a:t>
            </a:r>
            <a:endParaRPr lang="en-US" dirty="0"/>
          </a:p>
          <a:p>
            <a:pPr marL="0" indent="0" algn="l">
              <a:buNone/>
            </a:pPr>
            <a:r>
              <a:rPr lang="en-US" dirty="0" err="1"/>
              <a:t>Lukiokoulutus</a:t>
            </a:r>
            <a:endParaRPr lang="en-US" dirty="0"/>
          </a:p>
          <a:p>
            <a:pPr marL="0" indent="0" algn="l">
              <a:buNone/>
            </a:pPr>
            <a:r>
              <a:rPr lang="en-US" dirty="0" err="1"/>
              <a:t>Lappeenrannan</a:t>
            </a:r>
            <a:r>
              <a:rPr lang="en-US" dirty="0"/>
              <a:t> </a:t>
            </a:r>
            <a:r>
              <a:rPr lang="en-US" dirty="0" err="1"/>
              <a:t>kaupunki</a:t>
            </a:r>
            <a:endParaRPr lang="en-US" dirty="0"/>
          </a:p>
          <a:p>
            <a:pPr marL="0" indent="0" algn="l">
              <a:buNone/>
            </a:pPr>
            <a:r>
              <a:rPr lang="en-US" dirty="0"/>
              <a:t>p. 040 631 6444</a:t>
            </a:r>
          </a:p>
          <a:p>
            <a:pPr marL="0" indent="0" algn="l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mira.kankkunen@edu.lappeenranta.fi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93879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5ACACB2-F8AB-4D3C-957F-ED58C20E4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LAPPEENRANNAN KAUPUNKI</a:t>
            </a:r>
            <a:endParaRPr lang="en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C6901BE-8DE9-4155-BB2E-5788C7309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0027" y="2370758"/>
            <a:ext cx="9283949" cy="897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76119"/>
      </p:ext>
    </p:extLst>
  </p:cSld>
  <p:clrMapOvr>
    <a:masterClrMapping/>
  </p:clrMapOvr>
</p:sld>
</file>

<file path=ppt/theme/theme1.xml><?xml version="1.0" encoding="utf-8"?>
<a:theme xmlns:a="http://schemas.openxmlformats.org/drawingml/2006/main" name="Lappeenrannan-kaupunki">
  <a:themeElements>
    <a:clrScheme name="Lappeenrannan kaupunki yleisesit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A23F"/>
      </a:accent1>
      <a:accent2>
        <a:srgbClr val="275D38"/>
      </a:accent2>
      <a:accent3>
        <a:srgbClr val="F37D20"/>
      </a:accent3>
      <a:accent4>
        <a:srgbClr val="593683"/>
      </a:accent4>
      <a:accent5>
        <a:srgbClr val="006EC6"/>
      </a:accent5>
      <a:accent6>
        <a:srgbClr val="ED0F69"/>
      </a:accent6>
      <a:hlink>
        <a:srgbClr val="EC0E69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1BDFF238-6A7D-404E-AC87-E1D5DEEAEC47}" vid="{BFBC9B4E-57D7-4519-ACE2-290A8E90F0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nguage xmlns="http://schemas.microsoft.com/sharepoint/v3">Suomi</Language>
    <Vara_x0020_tekstirivi xmlns="6a799cd0-5215-4d08-ad6c-ffc8c6eef346" xsi:nil="true"/>
    <AssignedTo xmlns="http://schemas.microsoft.com/sharepoint/v3">
      <UserInfo>
        <DisplayName/>
        <AccountId xsi:nil="true"/>
        <AccountType/>
      </UserInfo>
    </AssignedTo>
    <Hyväksyjä xmlns="6a799cd0-5215-4d08-ad6c-ffc8c6eef346">
      <UserInfo>
        <DisplayName/>
        <AccountId xsi:nil="true"/>
        <AccountType/>
      </UserInfo>
    </Hyväksyjä>
    <c52ccaa3fb1840b4b29809108eb9364e xmlns="6a799cd0-5215-4d08-ad6c-ffc8c6eef346">
      <Terms xmlns="http://schemas.microsoft.com/office/infopath/2007/PartnerControls"/>
    </c52ccaa3fb1840b4b29809108eb9364e>
    <Vara_x0020_henkilö_x0020_tai_x0020_ryhmä xmlns="6a799cd0-5215-4d08-ad6c-ffc8c6eef346">
      <UserInfo>
        <DisplayName/>
        <AccountId xsi:nil="true"/>
        <AccountType/>
      </UserInfo>
    </Vara_x0020_henkilö_x0020_tai_x0020_ryhmä>
    <KpiDescription xmlns="http://schemas.microsoft.com/sharepoint/v3" xsi:nil="true"/>
    <k2c5df7bc0b04da8932d18fa68210511 xmlns="6a799cd0-5215-4d08-ad6c-ffc8c6eef346">
      <Terms xmlns="http://schemas.microsoft.com/office/infopath/2007/PartnerControls"/>
    </k2c5df7bc0b04da8932d18fa68210511>
    <Kokouspäivämäärä xmlns="6a799cd0-5215-4d08-ad6c-ffc8c6eef346" xsi:nil="true"/>
    <Vara_x0020_hyperlinkki_x0020_tai_x0020_kuva xmlns="6a799cd0-5215-4d08-ad6c-ffc8c6eef346">
      <Url xsi:nil="true"/>
      <Description xsi:nil="true"/>
    </Vara_x0020_hyperlinkki_x0020_tai_x0020_kuva>
    <TaxCatchAll xmlns="6a799cd0-5215-4d08-ad6c-ffc8c6eef346">
      <Value>2</Value>
      <Value>1</Value>
    </TaxCatchAll>
    <h496845150ad4eb8981dc48dbb2094c7 xmlns="6a799cd0-5215-4d08-ad6c-ffc8c6eef346">
      <Terms xmlns="http://schemas.microsoft.com/office/infopath/2007/PartnerControls"/>
    </h496845150ad4eb8981dc48dbb2094c7>
    <Numero xmlns="6a799cd0-5215-4d08-ad6c-ffc8c6eef346" xsi:nil="true"/>
    <Asiakirjan_x0020_tila xmlns="6a799cd0-5215-4d08-ad6c-ffc8c6eef346">Valmis</Asiakirjan_x0020_tila>
    <f8ea21d81f1a4adf84faac51237a988c xmlns="6a799cd0-5215-4d08-ad6c-ffc8c6eef346">
      <Terms xmlns="http://schemas.microsoft.com/office/infopath/2007/PartnerControls"/>
    </f8ea21d81f1a4adf84faac51237a988c>
    <kf55e4155e2e407fad9a3b8e6924d9d4 xmlns="6a799cd0-5215-4d08-ad6c-ffc8c6eef346">
      <Terms xmlns="http://schemas.microsoft.com/office/infopath/2007/PartnerControls"/>
    </kf55e4155e2e407fad9a3b8e6924d9d4>
    <Hyväksymispäivämäärä xmlns="6a799cd0-5215-4d08-ad6c-ffc8c6eef346" xsi:nil="true"/>
    <Vara_x0020_päivämäärä_x0020_ja_x0020_kellonaika xmlns="6a799cd0-5215-4d08-ad6c-ffc8c6eef346" xsi:nil="true"/>
    <g5e1268c2f574ae0aedba88dce5511e5 xmlns="6a799cd0-5215-4d08-ad6c-ffc8c6eef346">
      <Terms xmlns="http://schemas.microsoft.com/office/infopath/2007/PartnerControls">
        <TermInfo xmlns="http://schemas.microsoft.com/office/infopath/2007/PartnerControls">
          <TermName xmlns="http://schemas.microsoft.com/office/infopath/2007/PartnerControls">Julkinen</TermName>
          <TermId xmlns="http://schemas.microsoft.com/office/infopath/2007/PartnerControls">a25cacd7-f595-4f47-8820-49abd0a6b86c</TermId>
        </TermInfo>
      </Terms>
    </g5e1268c2f574ae0aedba88dce5511e5>
    <Voimassaolon_x0020_päättymispäivämäärä_x0009_ xmlns="6a799cd0-5215-4d08-ad6c-ffc8c6eef346" xsi:nil="true"/>
    <Vara_x0020_vaihtoehto_x0020_2 xmlns="6a799cd0-5215-4d08-ad6c-ffc8c6eef346">Kirjoita 1. vaihtoehto</Vara_x0020_vaihtoehto_x0020_2>
    <daf028d20bce4e73ad5e1b2e1a6aa4b4 xmlns="6a799cd0-5215-4d08-ad6c-ffc8c6eef346">
      <Terms xmlns="http://schemas.microsoft.com/office/infopath/2007/PartnerControls">
        <TermInfo xmlns="http://schemas.microsoft.com/office/infopath/2007/PartnerControls">
          <TermName xmlns="http://schemas.microsoft.com/office/infopath/2007/PartnerControls">Julkinen kirjasto</TermName>
          <TermId xmlns="http://schemas.microsoft.com/office/infopath/2007/PartnerControls">5cee6a12-7330-4970-ad35-a85451384c2a</TermId>
        </TermInfo>
      </Terms>
    </daf028d20bce4e73ad5e1b2e1a6aa4b4>
    <Vara_x0020_tekstirivi_x0020_2 xmlns="6a799cd0-5215-4d08-ad6c-ffc8c6eef346" xsi:nil="true"/>
    <Vara_x0020_vaihtoehto xmlns="6a799cd0-5215-4d08-ad6c-ffc8c6eef346">Kirjoita 1. vaihtoehto</Vara_x0020_vaihtoehto>
    <_dlc_DocId xmlns="bf02fb79-d515-455d-9847-31a66f5762fa">C2A3H5VS5VFV-3-1610</_dlc_DocId>
    <_dlc_DocIdUrl xmlns="bf02fb79-d515-455d-9847-31a66f5762fa">
      <Url>http://wintra/tiedostopankki/_layouts/DocIdRedir.aspx?ID=C2A3H5VS5VFV-3-1610</Url>
      <Description>C2A3H5VS5VFV-3-1610</Description>
    </_dlc_DocIdUrl>
    <_dlc_DocIdPersistId xmlns="bf02fb79-d515-455d-9847-31a66f5762fa">false</_dlc_DocIdPersistId>
  </documentManagement>
</p:properties>
</file>

<file path=customXml/item2.xml><?xml version="1.0" encoding="utf-8"?>
<?mso-contentType ?>
<SharedContentType xmlns="Microsoft.SharePoint.Taxonomy.ContentTypeSync" SourceId="af8f7b35-8d25-4de2-8559-1d29c02dffa1" ContentTypeId="0x0101006B30F4200FAFDF4686CC65E992625F8A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Wintra dokumentti" ma:contentTypeID="0x0101006B30F4200FAFDF4686CC65E992625F8A004512B8012B32884E8BB75873AB10D1A1" ma:contentTypeVersion="41" ma:contentTypeDescription="" ma:contentTypeScope="" ma:versionID="95a53648b91373ecbebf6d65ba8338e2">
  <xsd:schema xmlns:xsd="http://www.w3.org/2001/XMLSchema" xmlns:xs="http://www.w3.org/2001/XMLSchema" xmlns:p="http://schemas.microsoft.com/office/2006/metadata/properties" xmlns:ns1="http://schemas.microsoft.com/sharepoint/v3" xmlns:ns2="6a799cd0-5215-4d08-ad6c-ffc8c6eef346" xmlns:ns3="bf02fb79-d515-455d-9847-31a66f5762fa" targetNamespace="http://schemas.microsoft.com/office/2006/metadata/properties" ma:root="true" ma:fieldsID="00912a1253ae16d8097240d3fd718be0" ns1:_="" ns2:_="" ns3:_="">
    <xsd:import namespace="http://schemas.microsoft.com/sharepoint/v3"/>
    <xsd:import namespace="6a799cd0-5215-4d08-ad6c-ffc8c6eef346"/>
    <xsd:import namespace="bf02fb79-d515-455d-9847-31a66f5762fa"/>
    <xsd:element name="properties">
      <xsd:complexType>
        <xsd:sequence>
          <xsd:element name="documentManagement">
            <xsd:complexType>
              <xsd:all>
                <xsd:element ref="ns1:KpiDescription" minOccurs="0"/>
                <xsd:element ref="ns2:kf55e4155e2e407fad9a3b8e6924d9d4" minOccurs="0"/>
                <xsd:element ref="ns2:TaxCatchAll" minOccurs="0"/>
                <xsd:element ref="ns2:TaxCatchAllLabel" minOccurs="0"/>
                <xsd:element ref="ns2:c52ccaa3fb1840b4b29809108eb9364e" minOccurs="0"/>
                <xsd:element ref="ns2:g5e1268c2f574ae0aedba88dce5511e5" minOccurs="0"/>
                <xsd:element ref="ns1:AssignedTo" minOccurs="0"/>
                <xsd:element ref="ns2:Hyväksyjä" minOccurs="0"/>
                <xsd:element ref="ns2:Hyväksymispäivämäärä" minOccurs="0"/>
                <xsd:element ref="ns2:daf028d20bce4e73ad5e1b2e1a6aa4b4" minOccurs="0"/>
                <xsd:element ref="ns2:Asiakirjan_x0020_tila" minOccurs="0"/>
                <xsd:element ref="ns2:k2c5df7bc0b04da8932d18fa68210511" minOccurs="0"/>
                <xsd:element ref="ns2:f8ea21d81f1a4adf84faac51237a988c" minOccurs="0"/>
                <xsd:element ref="ns2:Voimassaolon_x0020_päättymispäivämäärä_x0009_" minOccurs="0"/>
                <xsd:element ref="ns2:h496845150ad4eb8981dc48dbb2094c7" minOccurs="0"/>
                <xsd:element ref="ns2:Numero" minOccurs="0"/>
                <xsd:element ref="ns2:Kokouspäivämäärä" minOccurs="0"/>
                <xsd:element ref="ns2:Vara_x0020_tekstirivi" minOccurs="0"/>
                <xsd:element ref="ns2:Vara_x0020_tekstirivi_x0020_2" minOccurs="0"/>
                <xsd:element ref="ns2:Vara_x0020_vaihtoehto" minOccurs="0"/>
                <xsd:element ref="ns2:Vara_x0020_vaihtoehto_x0020_2" minOccurs="0"/>
                <xsd:element ref="ns2:Vara_x0020_päivämäärä_x0020_ja_x0020_kellonaika" minOccurs="0"/>
                <xsd:element ref="ns2:Vara_x0020_henkilö_x0020_tai_x0020_ryhmä" minOccurs="0"/>
                <xsd:element ref="ns2:Vara_x0020_hyperlinkki_x0020_tai_x0020_kuva" minOccurs="0"/>
                <xsd:element ref="ns1:Language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KpiDescription" ma:index="8" nillable="true" ma:displayName="Kuvaus" ma:description="Kuvaus sisältää tietoja tavoitteesta." ma:internalName="KpiDescription">
      <xsd:simpleType>
        <xsd:restriction base="dms:Note">
          <xsd:maxLength value="255"/>
        </xsd:restriction>
      </xsd:simpleType>
    </xsd:element>
    <xsd:element name="AssignedTo" ma:index="17" nillable="true" ma:displayName="Vastuuhenkilö" ma:list="UserInfo" ma:internalName="AssignedTo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anguage" ma:index="39" nillable="true" ma:displayName="Kieli" ma:default="Suomi" ma:format="Dropdown" ma:internalName="Language" ma:readOnly="false">
      <xsd:simpleType>
        <xsd:union memberTypes="dms:Text">
          <xsd:simpleType>
            <xsd:restriction base="dms:Choice">
              <xsd:enumeration value="Suomi"/>
              <xsd:enumeration value="Ruotsi"/>
              <xsd:enumeration value="Englanti"/>
              <xsd:enumeration value="Venäjä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799cd0-5215-4d08-ad6c-ffc8c6eef346" elementFormDefault="qualified">
    <xsd:import namespace="http://schemas.microsoft.com/office/2006/documentManagement/types"/>
    <xsd:import namespace="http://schemas.microsoft.com/office/infopath/2007/PartnerControls"/>
    <xsd:element name="kf55e4155e2e407fad9a3b8e6924d9d4" ma:index="9" nillable="true" ma:taxonomy="true" ma:internalName="kf55e4155e2e407fad9a3b8e6924d9d4" ma:taxonomyFieldName="Asiakirjantyyppi" ma:displayName="Asiakirjatyyppi" ma:readOnly="false" ma:default="" ma:fieldId="{4f55e415-5e2e-407f-ad9a-3b8e6924d9d4}" ma:sspId="0cc4ed38-8bf9-4f82-a6ec-654bc3a04075" ma:termSetId="69a5b9bb-cdc7-4d21-a641-1c5dc02f629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038d8dfc-a754-4f41-92a2-4686c109f9b8}" ma:internalName="TaxCatchAll" ma:showField="CatchAllData" ma:web="bf02fb79-d515-455d-9847-31a66f5762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038d8dfc-a754-4f41-92a2-4686c109f9b8}" ma:internalName="TaxCatchAllLabel" ma:readOnly="true" ma:showField="CatchAllDataLabel" ma:web="bf02fb79-d515-455d-9847-31a66f5762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52ccaa3fb1840b4b29809108eb9364e" ma:index="13" nillable="true" ma:taxonomy="true" ma:internalName="c52ccaa3fb1840b4b29809108eb9364e" ma:taxonomyFieldName="Yksikk_x00f6_" ma:displayName="Yksikkö" ma:default="" ma:fieldId="{c52ccaa3-fb18-40b4-b298-09108eb9364e}" ma:sspId="0cc4ed38-8bf9-4f82-a6ec-654bc3a04075" ma:termSetId="5e012458-8eaf-40c6-aeb8-4f6b1684ba7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5e1268c2f574ae0aedba88dce5511e5" ma:index="15" nillable="true" ma:taxonomy="true" ma:internalName="g5e1268c2f574ae0aedba88dce5511e5" ma:taxonomyFieldName="Julkisuus" ma:displayName="Julkisuus" ma:default="2;#Julkinen|a25cacd7-f595-4f47-8820-49abd0a6b86c" ma:fieldId="{05e1268c-2f57-4ae0-aedb-a88dce5511e5}" ma:sspId="0cc4ed38-8bf9-4f82-a6ec-654bc3a04075" ma:termSetId="ff3bfec3-1759-4941-8202-cbe687b559c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yväksyjä" ma:index="18" nillable="true" ma:displayName="Hyväksyjä" ma:hidden="true" ma:list="UserInfo" ma:SharePointGroup="0" ma:internalName="Hyv_x00e4_ksyj_x00e4_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Hyväksymispäivämäärä" ma:index="19" nillable="true" ma:displayName="Hyväksymispäivämäärä" ma:format="DateOnly" ma:hidden="true" ma:internalName="Hyv_x00e4_ksymisp_x00e4_iv_x00e4_m_x00e4__x00e4_r_x00e4_" ma:readOnly="false">
      <xsd:simpleType>
        <xsd:restriction base="dms:DateTime"/>
      </xsd:simpleType>
    </xsd:element>
    <xsd:element name="daf028d20bce4e73ad5e1b2e1a6aa4b4" ma:index="20" nillable="true" ma:taxonomy="true" ma:internalName="daf028d20bce4e73ad5e1b2e1a6aa4b4" ma:taxonomyFieldName="Tiedostopankin_x0020_kirjasto" ma:displayName="Tiedostopankin kirjasto" ma:default="1;#Julkinen kirjasto|5cee6a12-7330-4970-ad35-a85451384c2a" ma:fieldId="{daf028d2-0bce-4e73-ad5e-1b2e1a6aa4b4}" ma:sspId="0cc4ed38-8bf9-4f82-a6ec-654bc3a04075" ma:termSetId="1c7f071a-8c0e-4714-befb-bd1ecc76a5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siakirjan_x0020_tila" ma:index="22" nillable="true" ma:displayName="Asiakirjan tila" ma:default="Luonnos" ma:format="Dropdown" ma:internalName="Asiakirjan_x0020_tila">
      <xsd:simpleType>
        <xsd:restriction base="dms:Choice">
          <xsd:enumeration value="Luonnos"/>
          <xsd:enumeration value="Valmis"/>
          <xsd:enumeration value="Ei voimassa"/>
        </xsd:restriction>
      </xsd:simpleType>
    </xsd:element>
    <xsd:element name="k2c5df7bc0b04da8932d18fa68210511" ma:index="23" nillable="true" ma:taxonomy="true" ma:internalName="k2c5df7bc0b04da8932d18fa68210511" ma:taxonomyFieldName="Julkaisupaikka" ma:displayName="Julkaisupaikka" ma:readOnly="false" ma:default="" ma:fieldId="{42c5df7b-c0b0-4da8-932d-18fa68210511}" ma:taxonomyMulti="true" ma:sspId="0cc4ed38-8bf9-4f82-a6ec-654bc3a04075" ma:termSetId="ee072fc1-64e5-4176-a283-eb13f3ce791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8ea21d81f1a4adf84faac51237a988c" ma:index="25" nillable="true" ma:taxonomy="true" ma:internalName="f8ea21d81f1a4adf84faac51237a988c" ma:taxonomyFieldName="Dokumentin_x0020_avainsanat" ma:displayName="Dokumentin avainsanat" ma:default="" ma:fieldId="{f8ea21d8-1f1a-4adf-84fa-ac51237a988c}" ma:taxonomyMulti="true" ma:sspId="0cc4ed38-8bf9-4f82-a6ec-654bc3a04075" ma:termSetId="1ca9c335-9d76-4bb4-ba32-1e17cafeddc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Voimassaolon_x0020_päättymispäivämäärä_x0009_" ma:index="27" nillable="true" ma:displayName="Voimassaolon päättymispäivämäärä" ma:format="DateOnly" ma:internalName="Voimassaolon_x0020_p_x00e4__x00e4_ttymisp_x00e4_iv_x00e4_m_x00e4__x00e4_r_x00e4__x0009_" ma:readOnly="false">
      <xsd:simpleType>
        <xsd:restriction base="dms:DateTime"/>
      </xsd:simpleType>
    </xsd:element>
    <xsd:element name="h496845150ad4eb8981dc48dbb2094c7" ma:index="28" nillable="true" ma:taxonomy="true" ma:internalName="h496845150ad4eb8981dc48dbb2094c7" ma:taxonomyFieldName="Toimielin_x0020_tai_x0020_ty_x00f6_ryhm_x00e4_" ma:displayName="Toimielin tai työryhmä" ma:default="" ma:fieldId="{14968451-50ad-4eb8-981d-c48dbb2094c7}" ma:sspId="0cc4ed38-8bf9-4f82-a6ec-654bc3a04075" ma:termSetId="817290c0-33ba-4a0c-a44b-7d03fb79c01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umero" ma:index="30" nillable="true" ma:displayName="Numero" ma:hidden="true" ma:internalName="Numero" ma:readOnly="false">
      <xsd:simpleType>
        <xsd:restriction base="dms:Text">
          <xsd:maxLength value="255"/>
        </xsd:restriction>
      </xsd:simpleType>
    </xsd:element>
    <xsd:element name="Kokouspäivämäärä" ma:index="31" nillable="true" ma:displayName="Kokouspäivämäärä" ma:format="DateOnly" ma:internalName="Kokousp_x00e4_iv_x00e4_m_x00e4__x00e4_r_x00e4_">
      <xsd:simpleType>
        <xsd:restriction base="dms:DateTime"/>
      </xsd:simpleType>
    </xsd:element>
    <xsd:element name="Vara_x0020_tekstirivi" ma:index="32" nillable="true" ma:displayName="Vara tekstirivi" ma:hidden="true" ma:internalName="Vara_x0020_tekstirivi" ma:readOnly="false">
      <xsd:simpleType>
        <xsd:restriction base="dms:Text">
          <xsd:maxLength value="255"/>
        </xsd:restriction>
      </xsd:simpleType>
    </xsd:element>
    <xsd:element name="Vara_x0020_tekstirivi_x0020_2" ma:index="33" nillable="true" ma:displayName="Vara tekstirivi 2" ma:hidden="true" ma:internalName="Vara_x0020_tekstirivi_x0020_2" ma:readOnly="false">
      <xsd:simpleType>
        <xsd:restriction base="dms:Text">
          <xsd:maxLength value="255"/>
        </xsd:restriction>
      </xsd:simpleType>
    </xsd:element>
    <xsd:element name="Vara_x0020_vaihtoehto" ma:index="34" nillable="true" ma:displayName="Vara vaihtoehto" ma:default="Kirjoita 1. vaihtoehto" ma:format="Dropdown" ma:hidden="true" ma:internalName="Vara_x0020_vaihtoehto" ma:readOnly="false">
      <xsd:simpleType>
        <xsd:restriction base="dms:Choice">
          <xsd:enumeration value="Kirjoita 1. vaihtoehto"/>
          <xsd:enumeration value="Kirjoita 2. vaihtoehto"/>
          <xsd:enumeration value="Kirjoita 3. vaihtoehto"/>
        </xsd:restriction>
      </xsd:simpleType>
    </xsd:element>
    <xsd:element name="Vara_x0020_vaihtoehto_x0020_2" ma:index="35" nillable="true" ma:displayName="Vara vaihtoehto 2" ma:default="Kirjoita 1. vaihtoehto" ma:format="Dropdown" ma:hidden="true" ma:internalName="Vara_x0020_vaihtoehto_x0020_2" ma:readOnly="false">
      <xsd:simpleType>
        <xsd:restriction base="dms:Choice">
          <xsd:enumeration value="Kirjoita 1. vaihtoehto"/>
          <xsd:enumeration value="Kirjoita 2. vaihtoehto"/>
          <xsd:enumeration value="Kirjoita 3. vaihtoehto"/>
        </xsd:restriction>
      </xsd:simpleType>
    </xsd:element>
    <xsd:element name="Vara_x0020_päivämäärä_x0020_ja_x0020_kellonaika" ma:index="36" nillable="true" ma:displayName="Vara päivämäärä ja kellonaika" ma:format="DateOnly" ma:hidden="true" ma:internalName="Vara_x0020_p_x00e4_iv_x00e4_m_x00e4__x00e4_r_x00e4__x0020_ja_x0020_kellonaika" ma:readOnly="false">
      <xsd:simpleType>
        <xsd:restriction base="dms:DateTime"/>
      </xsd:simpleType>
    </xsd:element>
    <xsd:element name="Vara_x0020_henkilö_x0020_tai_x0020_ryhmä" ma:index="37" nillable="true" ma:displayName="Vara henkilö tai ryhmä" ma:hidden="true" ma:list="UserInfo" ma:SharePointGroup="0" ma:internalName="Vara_x0020_henkil_x00f6__x0020_tai_x0020_ryhm_x00e4_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Vara_x0020_hyperlinkki_x0020_tai_x0020_kuva" ma:index="38" nillable="true" ma:displayName="Vara hyperlinkki tai kuva" ma:format="Hyperlink" ma:hidden="true" ma:internalName="Vara_x0020_hyperlinkki_x0020_tai_x0020_kuva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02fb79-d515-455d-9847-31a66f5762fa" elementFormDefault="qualified">
    <xsd:import namespace="http://schemas.microsoft.com/office/2006/documentManagement/types"/>
    <xsd:import namespace="http://schemas.microsoft.com/office/infopath/2007/PartnerControls"/>
    <xsd:element name="_dlc_DocId" ma:index="40" nillable="true" ma:displayName="Tiedostotunnisteen arvo" ma:description="Tälle kohteelle määritetyn tiedostotunnisteen arvo." ma:internalName="_dlc_DocId" ma:readOnly="true">
      <xsd:simpleType>
        <xsd:restriction base="dms:Text"/>
      </xsd:simpleType>
    </xsd:element>
    <xsd:element name="_dlc_DocIdUrl" ma:index="41" nillable="true" ma:displayName="Tiedostotunniste" ma:description="Tämän tiedoston pysyvä linkki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2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2E2CC8BF-B43C-4439-9131-6FF76F8AC8FC}">
  <ds:schemaRefs>
    <ds:schemaRef ds:uri="http://schemas.microsoft.com/sharepoint/v3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bf02fb79-d515-455d-9847-31a66f5762fa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6a799cd0-5215-4d08-ad6c-ffc8c6eef346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D3E0A75-EA50-488F-B2DF-BD63923F484E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7826C8D3-9D87-478D-85DF-F1DF74182B0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DCAF556-8651-428E-A9CD-8DB66BFA91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a799cd0-5215-4d08-ad6c-ffc8c6eef346"/>
    <ds:schemaRef ds:uri="bf02fb79-d515-455d-9847-31a66f5762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D55A0E5D-A7AF-4AA3-BCEA-11CEF5A4FA53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 LPR kaupunki yleisesitys pohja FINAL</Template>
  <TotalTime>40</TotalTime>
  <Words>392</Words>
  <Application>Microsoft Office PowerPoint</Application>
  <PresentationFormat>Mukautettu</PresentationFormat>
  <Paragraphs>71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6" baseType="lpstr">
      <vt:lpstr>Arial</vt:lpstr>
      <vt:lpstr>Calibri</vt:lpstr>
      <vt:lpstr>Franklin Gothic Book</vt:lpstr>
      <vt:lpstr>Franklin Gothic Demi</vt:lpstr>
      <vt:lpstr>Franklin Gothic Heavy</vt:lpstr>
      <vt:lpstr>Franklin Gothic Medium</vt:lpstr>
      <vt:lpstr>Wingdings</vt:lpstr>
      <vt:lpstr>Lappeenrannan-kaupunki</vt:lpstr>
      <vt:lpstr>YHTEISET TYÖKALUT OHJAUKSEEN</vt:lpstr>
      <vt:lpstr>PERUSTIETOJA</vt:lpstr>
      <vt:lpstr>TUKEA TARVITSEVIEN OHJAUS</vt:lpstr>
      <vt:lpstr>RYHMÄNOHJAUS</vt:lpstr>
      <vt:lpstr>MITÄ MUUTA?</vt:lpstr>
      <vt:lpstr>HANKETYÖ = MAHDOLLISUUKSIEN MAAILMA</vt:lpstr>
      <vt:lpstr>KIITOS!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Leinonen Maarit</dc:creator>
  <cp:lastModifiedBy>Taipale Kati (OPH)</cp:lastModifiedBy>
  <cp:revision>10</cp:revision>
  <dcterms:created xsi:type="dcterms:W3CDTF">2020-10-27T13:14:49Z</dcterms:created>
  <dcterms:modified xsi:type="dcterms:W3CDTF">2022-11-18T10:29:40Z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0x0101006B30F4200FAFDF4686CC65E992625F8A004512B8012B32884E8BB75873AB10D1A1</vt:lpwstr>
  </property>
  <property fmtid="{D5CDD505-2E9C-101B-9397-08002B2CF9AE}" pid="3" name="_dlc_DocIdItemGuid">
    <vt:lpwstr>8e35f237-a7a4-478a-a7d9-d30732e7ca0d</vt:lpwstr>
  </property>
  <property fmtid="{D5CDD505-2E9C-101B-9397-08002B2CF9AE}" pid="4" name="Julkaisupaikka">
    <vt:lpwstr/>
  </property>
  <property fmtid="{D5CDD505-2E9C-101B-9397-08002B2CF9AE}" pid="5" name="Toimielin_x0020_tai_x0020_ty_x00f6_ryhm_x00e4_">
    <vt:lpwstr/>
  </property>
  <property fmtid="{D5CDD505-2E9C-101B-9397-08002B2CF9AE}" pid="6" name="Asiakirjantyyppi">
    <vt:lpwstr/>
  </property>
  <property fmtid="{D5CDD505-2E9C-101B-9397-08002B2CF9AE}" pid="7" name="Tiedostopankin kirjasto">
    <vt:lpwstr>1;#Julkinen kirjasto|5cee6a12-7330-4970-ad35-a85451384c2a</vt:lpwstr>
  </property>
  <property fmtid="{D5CDD505-2E9C-101B-9397-08002B2CF9AE}" pid="8" name="Dokumentin avainsanat">
    <vt:lpwstr/>
  </property>
  <property fmtid="{D5CDD505-2E9C-101B-9397-08002B2CF9AE}" pid="9" name="Julkisuus">
    <vt:lpwstr>2;#Julkinen|a25cacd7-f595-4f47-8820-49abd0a6b86c</vt:lpwstr>
  </property>
  <property fmtid="{D5CDD505-2E9C-101B-9397-08002B2CF9AE}" pid="10" name="Yksikk_x00f6_">
    <vt:lpwstr/>
  </property>
  <property fmtid="{D5CDD505-2E9C-101B-9397-08002B2CF9AE}" pid="11" name="Yksikkö">
    <vt:lpwstr/>
  </property>
  <property fmtid="{D5CDD505-2E9C-101B-9397-08002B2CF9AE}" pid="12" name="Toimielin tai työryhmä">
    <vt:lpwstr/>
  </property>
</Properties>
</file>