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7" r:id="rId2"/>
    <p:sldId id="260" r:id="rId3"/>
    <p:sldId id="261" r:id="rId4"/>
    <p:sldId id="263" r:id="rId5"/>
    <p:sldId id="264" r:id="rId6"/>
    <p:sldId id="265" r:id="rId7"/>
    <p:sldId id="266" r:id="rId8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0" d="100"/>
          <a:sy n="70" d="100"/>
        </p:scale>
        <p:origin x="53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CF60646-AFBF-4C48-9DC2-3F6D6E535AF2}" type="doc">
      <dgm:prSet loTypeId="urn:microsoft.com/office/officeart/2005/8/layout/process1" loCatId="process" qsTypeId="urn:microsoft.com/office/officeart/2005/8/quickstyle/simple1" qsCatId="simple" csTypeId="urn:microsoft.com/office/officeart/2005/8/colors/accent2_2" csCatId="accent2" phldr="1"/>
      <dgm:spPr/>
    </dgm:pt>
    <dgm:pt modelId="{16FD3FC4-6F56-4137-B563-B420FD0A16AF}">
      <dgm:prSet phldrT="[Teksti]" custT="1"/>
      <dgm:spPr>
        <a:solidFill>
          <a:srgbClr val="AF3921"/>
        </a:solidFill>
      </dgm:spPr>
      <dgm:t>
        <a:bodyPr/>
        <a:lstStyle/>
        <a:p>
          <a:r>
            <a:rPr lang="fi-FI" sz="1600"/>
            <a:t>1. jakso</a:t>
          </a:r>
        </a:p>
      </dgm:t>
    </dgm:pt>
    <dgm:pt modelId="{C7E7EA04-D1D2-460D-91CD-A8680A1219BC}" type="parTrans" cxnId="{CF0F4121-ED99-4620-A023-01DDC174250C}">
      <dgm:prSet/>
      <dgm:spPr/>
      <dgm:t>
        <a:bodyPr/>
        <a:lstStyle/>
        <a:p>
          <a:endParaRPr lang="fi-FI" sz="1200"/>
        </a:p>
      </dgm:t>
    </dgm:pt>
    <dgm:pt modelId="{83B0AD6F-BAFC-4BA4-94B5-957846ABFC15}" type="sibTrans" cxnId="{CF0F4121-ED99-4620-A023-01DDC174250C}">
      <dgm:prSet custT="1"/>
      <dgm:spPr/>
      <dgm:t>
        <a:bodyPr/>
        <a:lstStyle/>
        <a:p>
          <a:endParaRPr lang="fi-FI" sz="1200"/>
        </a:p>
      </dgm:t>
    </dgm:pt>
    <dgm:pt modelId="{B01DF1ED-2F4A-478C-BF3F-FB88369F2635}">
      <dgm:prSet phldrT="[Teksti]" custT="1"/>
      <dgm:spPr>
        <a:solidFill>
          <a:srgbClr val="AF3921"/>
        </a:solidFill>
      </dgm:spPr>
      <dgm:t>
        <a:bodyPr/>
        <a:lstStyle/>
        <a:p>
          <a:r>
            <a:rPr lang="fi-FI" sz="1600"/>
            <a:t>2. jakso</a:t>
          </a:r>
        </a:p>
      </dgm:t>
    </dgm:pt>
    <dgm:pt modelId="{7E49A452-B80D-4514-ABC0-7240602BC63F}" type="parTrans" cxnId="{B757BE92-23A5-41B0-8123-893C5DA3C751}">
      <dgm:prSet/>
      <dgm:spPr/>
      <dgm:t>
        <a:bodyPr/>
        <a:lstStyle/>
        <a:p>
          <a:endParaRPr lang="fi-FI" sz="1200"/>
        </a:p>
      </dgm:t>
    </dgm:pt>
    <dgm:pt modelId="{B7AC42ED-0D8D-4FD2-AA83-8ED6BC897719}" type="sibTrans" cxnId="{B757BE92-23A5-41B0-8123-893C5DA3C751}">
      <dgm:prSet custT="1"/>
      <dgm:spPr/>
      <dgm:t>
        <a:bodyPr/>
        <a:lstStyle/>
        <a:p>
          <a:endParaRPr lang="fi-FI" sz="1200"/>
        </a:p>
      </dgm:t>
    </dgm:pt>
    <dgm:pt modelId="{A3392916-576A-4FF2-B269-27CA3D6D74AC}">
      <dgm:prSet phldrT="[Teksti]" custT="1"/>
      <dgm:spPr>
        <a:solidFill>
          <a:srgbClr val="AF3921"/>
        </a:solidFill>
      </dgm:spPr>
      <dgm:t>
        <a:bodyPr/>
        <a:lstStyle/>
        <a:p>
          <a:r>
            <a:rPr lang="fi-FI" sz="1600"/>
            <a:t>3. jakso </a:t>
          </a:r>
        </a:p>
      </dgm:t>
    </dgm:pt>
    <dgm:pt modelId="{11F5E5BA-2BA4-4380-B5AC-5083D78650E9}" type="parTrans" cxnId="{9EEDB3E9-53CA-44D4-94C8-A14E273BFB7C}">
      <dgm:prSet/>
      <dgm:spPr/>
      <dgm:t>
        <a:bodyPr/>
        <a:lstStyle/>
        <a:p>
          <a:endParaRPr lang="fi-FI" sz="1200"/>
        </a:p>
      </dgm:t>
    </dgm:pt>
    <dgm:pt modelId="{6E1C4C01-B685-43D6-9A24-EBDDA5DFE836}" type="sibTrans" cxnId="{9EEDB3E9-53CA-44D4-94C8-A14E273BFB7C}">
      <dgm:prSet custT="1"/>
      <dgm:spPr/>
      <dgm:t>
        <a:bodyPr/>
        <a:lstStyle/>
        <a:p>
          <a:endParaRPr lang="fi-FI" sz="1200"/>
        </a:p>
      </dgm:t>
    </dgm:pt>
    <dgm:pt modelId="{D8835B73-9AB7-486C-8509-609F2C7FA0DD}">
      <dgm:prSet phldrT="[Teksti]" custT="1"/>
      <dgm:spPr>
        <a:solidFill>
          <a:srgbClr val="AF3921"/>
        </a:solidFill>
      </dgm:spPr>
      <dgm:t>
        <a:bodyPr/>
        <a:lstStyle/>
        <a:p>
          <a:r>
            <a:rPr lang="fi-FI" sz="1600"/>
            <a:t>4. jakso</a:t>
          </a:r>
        </a:p>
      </dgm:t>
    </dgm:pt>
    <dgm:pt modelId="{679ACFDE-CB47-44D9-B2A4-2FEE1306D5AB}" type="parTrans" cxnId="{34297EFC-E285-4267-89DB-7A52E5BFFAD3}">
      <dgm:prSet/>
      <dgm:spPr/>
      <dgm:t>
        <a:bodyPr/>
        <a:lstStyle/>
        <a:p>
          <a:endParaRPr lang="fi-FI" sz="1200"/>
        </a:p>
      </dgm:t>
    </dgm:pt>
    <dgm:pt modelId="{437F63A7-E480-4718-84F5-B9DEAA302894}" type="sibTrans" cxnId="{34297EFC-E285-4267-89DB-7A52E5BFFAD3}">
      <dgm:prSet custT="1"/>
      <dgm:spPr/>
      <dgm:t>
        <a:bodyPr/>
        <a:lstStyle/>
        <a:p>
          <a:endParaRPr lang="fi-FI" sz="1200"/>
        </a:p>
      </dgm:t>
    </dgm:pt>
    <dgm:pt modelId="{70F85BD2-E9F3-464D-9DD9-00DB8B86431A}">
      <dgm:prSet phldrT="[Teksti]" custT="1"/>
      <dgm:spPr>
        <a:solidFill>
          <a:srgbClr val="AF3921"/>
        </a:solidFill>
      </dgm:spPr>
      <dgm:t>
        <a:bodyPr/>
        <a:lstStyle/>
        <a:p>
          <a:r>
            <a:rPr lang="fi-FI" sz="1600"/>
            <a:t>5. jakso</a:t>
          </a:r>
        </a:p>
      </dgm:t>
    </dgm:pt>
    <dgm:pt modelId="{C9EA2FC6-4951-42F5-A2FF-56BF02A1EC28}" type="parTrans" cxnId="{937C5388-0F32-4CA0-A505-5E03B37AD6E5}">
      <dgm:prSet/>
      <dgm:spPr/>
      <dgm:t>
        <a:bodyPr/>
        <a:lstStyle/>
        <a:p>
          <a:endParaRPr lang="fi-FI" sz="1200"/>
        </a:p>
      </dgm:t>
    </dgm:pt>
    <dgm:pt modelId="{021A7820-5C12-4D61-8D3A-44B810E13F1A}" type="sibTrans" cxnId="{937C5388-0F32-4CA0-A505-5E03B37AD6E5}">
      <dgm:prSet/>
      <dgm:spPr/>
      <dgm:t>
        <a:bodyPr/>
        <a:lstStyle/>
        <a:p>
          <a:endParaRPr lang="fi-FI" sz="1200"/>
        </a:p>
      </dgm:t>
    </dgm:pt>
    <dgm:pt modelId="{082A3B4B-9A6B-474E-9DEF-88C896553254}" type="pres">
      <dgm:prSet presAssocID="{6CF60646-AFBF-4C48-9DC2-3F6D6E535AF2}" presName="Name0" presStyleCnt="0">
        <dgm:presLayoutVars>
          <dgm:dir/>
          <dgm:resizeHandles val="exact"/>
        </dgm:presLayoutVars>
      </dgm:prSet>
      <dgm:spPr/>
    </dgm:pt>
    <dgm:pt modelId="{A8711E1F-57F9-43E2-B8FC-FE60399A9F2C}" type="pres">
      <dgm:prSet presAssocID="{16FD3FC4-6F56-4137-B563-B420FD0A16AF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fi-FI"/>
        </a:p>
      </dgm:t>
    </dgm:pt>
    <dgm:pt modelId="{0F9F1697-9FA9-4A2C-BB35-838EE6A981C0}" type="pres">
      <dgm:prSet presAssocID="{83B0AD6F-BAFC-4BA4-94B5-957846ABFC15}" presName="sibTrans" presStyleLbl="sibTrans2D1" presStyleIdx="0" presStyleCnt="4"/>
      <dgm:spPr/>
      <dgm:t>
        <a:bodyPr/>
        <a:lstStyle/>
        <a:p>
          <a:endParaRPr lang="fi-FI"/>
        </a:p>
      </dgm:t>
    </dgm:pt>
    <dgm:pt modelId="{C9DB24AB-E9BF-43A3-AB08-555ADDE4008A}" type="pres">
      <dgm:prSet presAssocID="{83B0AD6F-BAFC-4BA4-94B5-957846ABFC15}" presName="connectorText" presStyleLbl="sibTrans2D1" presStyleIdx="0" presStyleCnt="4"/>
      <dgm:spPr/>
      <dgm:t>
        <a:bodyPr/>
        <a:lstStyle/>
        <a:p>
          <a:endParaRPr lang="fi-FI"/>
        </a:p>
      </dgm:t>
    </dgm:pt>
    <dgm:pt modelId="{953158CC-CA9B-4E5A-866E-400A8664FDD4}" type="pres">
      <dgm:prSet presAssocID="{B01DF1ED-2F4A-478C-BF3F-FB88369F2635}" presName="node" presStyleLbl="node1" presStyleIdx="1" presStyleCnt="5" custLinFactNeighborY="13483">
        <dgm:presLayoutVars>
          <dgm:bulletEnabled val="1"/>
        </dgm:presLayoutVars>
      </dgm:prSet>
      <dgm:spPr/>
      <dgm:t>
        <a:bodyPr/>
        <a:lstStyle/>
        <a:p>
          <a:endParaRPr lang="fi-FI"/>
        </a:p>
      </dgm:t>
    </dgm:pt>
    <dgm:pt modelId="{BFE25DAA-E93B-4352-A0F7-AD7B7D80B56D}" type="pres">
      <dgm:prSet presAssocID="{B7AC42ED-0D8D-4FD2-AA83-8ED6BC897719}" presName="sibTrans" presStyleLbl="sibTrans2D1" presStyleIdx="1" presStyleCnt="4"/>
      <dgm:spPr/>
      <dgm:t>
        <a:bodyPr/>
        <a:lstStyle/>
        <a:p>
          <a:endParaRPr lang="fi-FI"/>
        </a:p>
      </dgm:t>
    </dgm:pt>
    <dgm:pt modelId="{95864E65-FF97-4023-BA82-4262FC55FA31}" type="pres">
      <dgm:prSet presAssocID="{B7AC42ED-0D8D-4FD2-AA83-8ED6BC897719}" presName="connectorText" presStyleLbl="sibTrans2D1" presStyleIdx="1" presStyleCnt="4"/>
      <dgm:spPr/>
      <dgm:t>
        <a:bodyPr/>
        <a:lstStyle/>
        <a:p>
          <a:endParaRPr lang="fi-FI"/>
        </a:p>
      </dgm:t>
    </dgm:pt>
    <dgm:pt modelId="{32ABD396-A6B4-4D6A-8573-E7BA00AF0BF8}" type="pres">
      <dgm:prSet presAssocID="{A3392916-576A-4FF2-B269-27CA3D6D74AC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fi-FI"/>
        </a:p>
      </dgm:t>
    </dgm:pt>
    <dgm:pt modelId="{45BA7C2F-CF75-422A-AC33-1749E6275C9E}" type="pres">
      <dgm:prSet presAssocID="{6E1C4C01-B685-43D6-9A24-EBDDA5DFE836}" presName="sibTrans" presStyleLbl="sibTrans2D1" presStyleIdx="2" presStyleCnt="4"/>
      <dgm:spPr/>
      <dgm:t>
        <a:bodyPr/>
        <a:lstStyle/>
        <a:p>
          <a:endParaRPr lang="fi-FI"/>
        </a:p>
      </dgm:t>
    </dgm:pt>
    <dgm:pt modelId="{B321DD47-F97F-43F9-BE42-E784B05B5953}" type="pres">
      <dgm:prSet presAssocID="{6E1C4C01-B685-43D6-9A24-EBDDA5DFE836}" presName="connectorText" presStyleLbl="sibTrans2D1" presStyleIdx="2" presStyleCnt="4"/>
      <dgm:spPr/>
      <dgm:t>
        <a:bodyPr/>
        <a:lstStyle/>
        <a:p>
          <a:endParaRPr lang="fi-FI"/>
        </a:p>
      </dgm:t>
    </dgm:pt>
    <dgm:pt modelId="{A1ABCAC3-6DE0-46B1-9662-4BE79835E3D6}" type="pres">
      <dgm:prSet presAssocID="{D8835B73-9AB7-486C-8509-609F2C7FA0DD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fi-FI"/>
        </a:p>
      </dgm:t>
    </dgm:pt>
    <dgm:pt modelId="{97D50184-B4A1-4843-868C-C3ABBAEB309B}" type="pres">
      <dgm:prSet presAssocID="{437F63A7-E480-4718-84F5-B9DEAA302894}" presName="sibTrans" presStyleLbl="sibTrans2D1" presStyleIdx="3" presStyleCnt="4"/>
      <dgm:spPr/>
      <dgm:t>
        <a:bodyPr/>
        <a:lstStyle/>
        <a:p>
          <a:endParaRPr lang="fi-FI"/>
        </a:p>
      </dgm:t>
    </dgm:pt>
    <dgm:pt modelId="{D69E3C35-14BC-4CA8-A9FA-165A19D6238D}" type="pres">
      <dgm:prSet presAssocID="{437F63A7-E480-4718-84F5-B9DEAA302894}" presName="connectorText" presStyleLbl="sibTrans2D1" presStyleIdx="3" presStyleCnt="4"/>
      <dgm:spPr/>
      <dgm:t>
        <a:bodyPr/>
        <a:lstStyle/>
        <a:p>
          <a:endParaRPr lang="fi-FI"/>
        </a:p>
      </dgm:t>
    </dgm:pt>
    <dgm:pt modelId="{A21955C1-9BDD-4EED-85D1-1BF90584DD3B}" type="pres">
      <dgm:prSet presAssocID="{70F85BD2-E9F3-464D-9DD9-00DB8B86431A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fi-FI"/>
        </a:p>
      </dgm:t>
    </dgm:pt>
  </dgm:ptLst>
  <dgm:cxnLst>
    <dgm:cxn modelId="{937C5388-0F32-4CA0-A505-5E03B37AD6E5}" srcId="{6CF60646-AFBF-4C48-9DC2-3F6D6E535AF2}" destId="{70F85BD2-E9F3-464D-9DD9-00DB8B86431A}" srcOrd="4" destOrd="0" parTransId="{C9EA2FC6-4951-42F5-A2FF-56BF02A1EC28}" sibTransId="{021A7820-5C12-4D61-8D3A-44B810E13F1A}"/>
    <dgm:cxn modelId="{CB228003-B395-4D1E-9D8C-530547892157}" type="presOf" srcId="{D8835B73-9AB7-486C-8509-609F2C7FA0DD}" destId="{A1ABCAC3-6DE0-46B1-9662-4BE79835E3D6}" srcOrd="0" destOrd="0" presId="urn:microsoft.com/office/officeart/2005/8/layout/process1"/>
    <dgm:cxn modelId="{8729A18E-C5E4-4420-B956-457D5F5DCDE0}" type="presOf" srcId="{B7AC42ED-0D8D-4FD2-AA83-8ED6BC897719}" destId="{BFE25DAA-E93B-4352-A0F7-AD7B7D80B56D}" srcOrd="0" destOrd="0" presId="urn:microsoft.com/office/officeart/2005/8/layout/process1"/>
    <dgm:cxn modelId="{CB1BC19B-F4F8-4D59-B252-89AD511CF727}" type="presOf" srcId="{A3392916-576A-4FF2-B269-27CA3D6D74AC}" destId="{32ABD396-A6B4-4D6A-8573-E7BA00AF0BF8}" srcOrd="0" destOrd="0" presId="urn:microsoft.com/office/officeart/2005/8/layout/process1"/>
    <dgm:cxn modelId="{CF0F4121-ED99-4620-A023-01DDC174250C}" srcId="{6CF60646-AFBF-4C48-9DC2-3F6D6E535AF2}" destId="{16FD3FC4-6F56-4137-B563-B420FD0A16AF}" srcOrd="0" destOrd="0" parTransId="{C7E7EA04-D1D2-460D-91CD-A8680A1219BC}" sibTransId="{83B0AD6F-BAFC-4BA4-94B5-957846ABFC15}"/>
    <dgm:cxn modelId="{B757BE92-23A5-41B0-8123-893C5DA3C751}" srcId="{6CF60646-AFBF-4C48-9DC2-3F6D6E535AF2}" destId="{B01DF1ED-2F4A-478C-BF3F-FB88369F2635}" srcOrd="1" destOrd="0" parTransId="{7E49A452-B80D-4514-ABC0-7240602BC63F}" sibTransId="{B7AC42ED-0D8D-4FD2-AA83-8ED6BC897719}"/>
    <dgm:cxn modelId="{02F9D3AA-053B-4567-B932-64365FAE8B75}" type="presOf" srcId="{83B0AD6F-BAFC-4BA4-94B5-957846ABFC15}" destId="{0F9F1697-9FA9-4A2C-BB35-838EE6A981C0}" srcOrd="0" destOrd="0" presId="urn:microsoft.com/office/officeart/2005/8/layout/process1"/>
    <dgm:cxn modelId="{A3248251-1C8B-4765-9D71-637FA7A03C84}" type="presOf" srcId="{70F85BD2-E9F3-464D-9DD9-00DB8B86431A}" destId="{A21955C1-9BDD-4EED-85D1-1BF90584DD3B}" srcOrd="0" destOrd="0" presId="urn:microsoft.com/office/officeart/2005/8/layout/process1"/>
    <dgm:cxn modelId="{25FA318C-D372-40AC-8EAC-FE20DD5A2358}" type="presOf" srcId="{6E1C4C01-B685-43D6-9A24-EBDDA5DFE836}" destId="{B321DD47-F97F-43F9-BE42-E784B05B5953}" srcOrd="1" destOrd="0" presId="urn:microsoft.com/office/officeart/2005/8/layout/process1"/>
    <dgm:cxn modelId="{79D7749C-F6C4-4205-8BBA-DE60739F2986}" type="presOf" srcId="{437F63A7-E480-4718-84F5-B9DEAA302894}" destId="{D69E3C35-14BC-4CA8-A9FA-165A19D6238D}" srcOrd="1" destOrd="0" presId="urn:microsoft.com/office/officeart/2005/8/layout/process1"/>
    <dgm:cxn modelId="{5C277BAB-80D8-44A0-9091-83101DA73BC9}" type="presOf" srcId="{437F63A7-E480-4718-84F5-B9DEAA302894}" destId="{97D50184-B4A1-4843-868C-C3ABBAEB309B}" srcOrd="0" destOrd="0" presId="urn:microsoft.com/office/officeart/2005/8/layout/process1"/>
    <dgm:cxn modelId="{64BEDCD5-54C2-4208-B668-CB8899E81CE5}" type="presOf" srcId="{B01DF1ED-2F4A-478C-BF3F-FB88369F2635}" destId="{953158CC-CA9B-4E5A-866E-400A8664FDD4}" srcOrd="0" destOrd="0" presId="urn:microsoft.com/office/officeart/2005/8/layout/process1"/>
    <dgm:cxn modelId="{B9B2B002-BC6E-4FB2-A7EE-3C8332C94248}" type="presOf" srcId="{16FD3FC4-6F56-4137-B563-B420FD0A16AF}" destId="{A8711E1F-57F9-43E2-B8FC-FE60399A9F2C}" srcOrd="0" destOrd="0" presId="urn:microsoft.com/office/officeart/2005/8/layout/process1"/>
    <dgm:cxn modelId="{0AFB3B90-1FBE-4646-9864-4827A68FDB7F}" type="presOf" srcId="{B7AC42ED-0D8D-4FD2-AA83-8ED6BC897719}" destId="{95864E65-FF97-4023-BA82-4262FC55FA31}" srcOrd="1" destOrd="0" presId="urn:microsoft.com/office/officeart/2005/8/layout/process1"/>
    <dgm:cxn modelId="{34297EFC-E285-4267-89DB-7A52E5BFFAD3}" srcId="{6CF60646-AFBF-4C48-9DC2-3F6D6E535AF2}" destId="{D8835B73-9AB7-486C-8509-609F2C7FA0DD}" srcOrd="3" destOrd="0" parTransId="{679ACFDE-CB47-44D9-B2A4-2FEE1306D5AB}" sibTransId="{437F63A7-E480-4718-84F5-B9DEAA302894}"/>
    <dgm:cxn modelId="{849A73F7-0ACB-4BF1-842D-8E975F41A45D}" type="presOf" srcId="{6E1C4C01-B685-43D6-9A24-EBDDA5DFE836}" destId="{45BA7C2F-CF75-422A-AC33-1749E6275C9E}" srcOrd="0" destOrd="0" presId="urn:microsoft.com/office/officeart/2005/8/layout/process1"/>
    <dgm:cxn modelId="{189679B3-B183-4AF5-818C-A0EDFAC9DC66}" type="presOf" srcId="{83B0AD6F-BAFC-4BA4-94B5-957846ABFC15}" destId="{C9DB24AB-E9BF-43A3-AB08-555ADDE4008A}" srcOrd="1" destOrd="0" presId="urn:microsoft.com/office/officeart/2005/8/layout/process1"/>
    <dgm:cxn modelId="{D8BED73B-1C6E-4301-A8B9-7F1EB552B865}" type="presOf" srcId="{6CF60646-AFBF-4C48-9DC2-3F6D6E535AF2}" destId="{082A3B4B-9A6B-474E-9DEF-88C896553254}" srcOrd="0" destOrd="0" presId="urn:microsoft.com/office/officeart/2005/8/layout/process1"/>
    <dgm:cxn modelId="{9EEDB3E9-53CA-44D4-94C8-A14E273BFB7C}" srcId="{6CF60646-AFBF-4C48-9DC2-3F6D6E535AF2}" destId="{A3392916-576A-4FF2-B269-27CA3D6D74AC}" srcOrd="2" destOrd="0" parTransId="{11F5E5BA-2BA4-4380-B5AC-5083D78650E9}" sibTransId="{6E1C4C01-B685-43D6-9A24-EBDDA5DFE836}"/>
    <dgm:cxn modelId="{C0637EC6-CF0B-4E27-BCCA-5511D12149B5}" type="presParOf" srcId="{082A3B4B-9A6B-474E-9DEF-88C896553254}" destId="{A8711E1F-57F9-43E2-B8FC-FE60399A9F2C}" srcOrd="0" destOrd="0" presId="urn:microsoft.com/office/officeart/2005/8/layout/process1"/>
    <dgm:cxn modelId="{5892702E-0C21-4AAC-A11C-6DA27721B08F}" type="presParOf" srcId="{082A3B4B-9A6B-474E-9DEF-88C896553254}" destId="{0F9F1697-9FA9-4A2C-BB35-838EE6A981C0}" srcOrd="1" destOrd="0" presId="urn:microsoft.com/office/officeart/2005/8/layout/process1"/>
    <dgm:cxn modelId="{8A59BA05-6D7C-4328-8A73-8C47ECDFCB8F}" type="presParOf" srcId="{0F9F1697-9FA9-4A2C-BB35-838EE6A981C0}" destId="{C9DB24AB-E9BF-43A3-AB08-555ADDE4008A}" srcOrd="0" destOrd="0" presId="urn:microsoft.com/office/officeart/2005/8/layout/process1"/>
    <dgm:cxn modelId="{EFD58EE4-4535-4B29-954A-1F281317D9FF}" type="presParOf" srcId="{082A3B4B-9A6B-474E-9DEF-88C896553254}" destId="{953158CC-CA9B-4E5A-866E-400A8664FDD4}" srcOrd="2" destOrd="0" presId="urn:microsoft.com/office/officeart/2005/8/layout/process1"/>
    <dgm:cxn modelId="{E4648F27-403D-48EE-86A8-BE41301C553F}" type="presParOf" srcId="{082A3B4B-9A6B-474E-9DEF-88C896553254}" destId="{BFE25DAA-E93B-4352-A0F7-AD7B7D80B56D}" srcOrd="3" destOrd="0" presId="urn:microsoft.com/office/officeart/2005/8/layout/process1"/>
    <dgm:cxn modelId="{F758446C-769D-47DF-9342-4D42EA7044AA}" type="presParOf" srcId="{BFE25DAA-E93B-4352-A0F7-AD7B7D80B56D}" destId="{95864E65-FF97-4023-BA82-4262FC55FA31}" srcOrd="0" destOrd="0" presId="urn:microsoft.com/office/officeart/2005/8/layout/process1"/>
    <dgm:cxn modelId="{FDCAF4BA-0BE6-4961-8E2F-C1070B0E347A}" type="presParOf" srcId="{082A3B4B-9A6B-474E-9DEF-88C896553254}" destId="{32ABD396-A6B4-4D6A-8573-E7BA00AF0BF8}" srcOrd="4" destOrd="0" presId="urn:microsoft.com/office/officeart/2005/8/layout/process1"/>
    <dgm:cxn modelId="{CCBDFAFF-5665-43ED-BF5F-B98790DF1880}" type="presParOf" srcId="{082A3B4B-9A6B-474E-9DEF-88C896553254}" destId="{45BA7C2F-CF75-422A-AC33-1749E6275C9E}" srcOrd="5" destOrd="0" presId="urn:microsoft.com/office/officeart/2005/8/layout/process1"/>
    <dgm:cxn modelId="{718DD6E9-8B37-4948-9C18-E877036046F5}" type="presParOf" srcId="{45BA7C2F-CF75-422A-AC33-1749E6275C9E}" destId="{B321DD47-F97F-43F9-BE42-E784B05B5953}" srcOrd="0" destOrd="0" presId="urn:microsoft.com/office/officeart/2005/8/layout/process1"/>
    <dgm:cxn modelId="{2F12D34A-4D4D-4D8B-9EFA-A7B638004E50}" type="presParOf" srcId="{082A3B4B-9A6B-474E-9DEF-88C896553254}" destId="{A1ABCAC3-6DE0-46B1-9662-4BE79835E3D6}" srcOrd="6" destOrd="0" presId="urn:microsoft.com/office/officeart/2005/8/layout/process1"/>
    <dgm:cxn modelId="{EBF16B64-5153-4910-BB94-3E400095D750}" type="presParOf" srcId="{082A3B4B-9A6B-474E-9DEF-88C896553254}" destId="{97D50184-B4A1-4843-868C-C3ABBAEB309B}" srcOrd="7" destOrd="0" presId="urn:microsoft.com/office/officeart/2005/8/layout/process1"/>
    <dgm:cxn modelId="{558B8EA5-330E-4867-8CA8-821DF70C53C0}" type="presParOf" srcId="{97D50184-B4A1-4843-868C-C3ABBAEB309B}" destId="{D69E3C35-14BC-4CA8-A9FA-165A19D6238D}" srcOrd="0" destOrd="0" presId="urn:microsoft.com/office/officeart/2005/8/layout/process1"/>
    <dgm:cxn modelId="{7345F6F4-B964-4B47-B7EB-D42FE8404988}" type="presParOf" srcId="{082A3B4B-9A6B-474E-9DEF-88C896553254}" destId="{A21955C1-9BDD-4EED-85D1-1BF90584DD3B}" srcOrd="8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8711E1F-57F9-43E2-B8FC-FE60399A9F2C}">
      <dsp:nvSpPr>
        <dsp:cNvPr id="0" name=""/>
        <dsp:cNvSpPr/>
      </dsp:nvSpPr>
      <dsp:spPr>
        <a:xfrm>
          <a:off x="5712" y="0"/>
          <a:ext cx="1770835" cy="797853"/>
        </a:xfrm>
        <a:prstGeom prst="roundRect">
          <a:avLst>
            <a:gd name="adj" fmla="val 10000"/>
          </a:avLst>
        </a:prstGeom>
        <a:solidFill>
          <a:srgbClr val="AF392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i-FI" sz="1600" kern="1200"/>
            <a:t>1. jakso</a:t>
          </a:r>
        </a:p>
      </dsp:txBody>
      <dsp:txXfrm>
        <a:off x="29080" y="23368"/>
        <a:ext cx="1724099" cy="751117"/>
      </dsp:txXfrm>
    </dsp:sp>
    <dsp:sp modelId="{0F9F1697-9FA9-4A2C-BB35-838EE6A981C0}">
      <dsp:nvSpPr>
        <dsp:cNvPr id="0" name=""/>
        <dsp:cNvSpPr/>
      </dsp:nvSpPr>
      <dsp:spPr>
        <a:xfrm>
          <a:off x="1953631" y="179342"/>
          <a:ext cx="375417" cy="439167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i-FI" sz="1200" kern="1200"/>
        </a:p>
      </dsp:txBody>
      <dsp:txXfrm>
        <a:off x="1953631" y="267175"/>
        <a:ext cx="262792" cy="263501"/>
      </dsp:txXfrm>
    </dsp:sp>
    <dsp:sp modelId="{953158CC-CA9B-4E5A-866E-400A8664FDD4}">
      <dsp:nvSpPr>
        <dsp:cNvPr id="0" name=""/>
        <dsp:cNvSpPr/>
      </dsp:nvSpPr>
      <dsp:spPr>
        <a:xfrm>
          <a:off x="2484882" y="0"/>
          <a:ext cx="1770835" cy="797853"/>
        </a:xfrm>
        <a:prstGeom prst="roundRect">
          <a:avLst>
            <a:gd name="adj" fmla="val 10000"/>
          </a:avLst>
        </a:prstGeom>
        <a:solidFill>
          <a:srgbClr val="AF392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i-FI" sz="1600" kern="1200"/>
            <a:t>2. jakso</a:t>
          </a:r>
        </a:p>
      </dsp:txBody>
      <dsp:txXfrm>
        <a:off x="2508250" y="23368"/>
        <a:ext cx="1724099" cy="751117"/>
      </dsp:txXfrm>
    </dsp:sp>
    <dsp:sp modelId="{BFE25DAA-E93B-4352-A0F7-AD7B7D80B56D}">
      <dsp:nvSpPr>
        <dsp:cNvPr id="0" name=""/>
        <dsp:cNvSpPr/>
      </dsp:nvSpPr>
      <dsp:spPr>
        <a:xfrm>
          <a:off x="4432802" y="179342"/>
          <a:ext cx="375417" cy="439167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i-FI" sz="1200" kern="1200"/>
        </a:p>
      </dsp:txBody>
      <dsp:txXfrm>
        <a:off x="4432802" y="267175"/>
        <a:ext cx="262792" cy="263501"/>
      </dsp:txXfrm>
    </dsp:sp>
    <dsp:sp modelId="{32ABD396-A6B4-4D6A-8573-E7BA00AF0BF8}">
      <dsp:nvSpPr>
        <dsp:cNvPr id="0" name=""/>
        <dsp:cNvSpPr/>
      </dsp:nvSpPr>
      <dsp:spPr>
        <a:xfrm>
          <a:off x="4964053" y="0"/>
          <a:ext cx="1770835" cy="797853"/>
        </a:xfrm>
        <a:prstGeom prst="roundRect">
          <a:avLst>
            <a:gd name="adj" fmla="val 10000"/>
          </a:avLst>
        </a:prstGeom>
        <a:solidFill>
          <a:srgbClr val="AF392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i-FI" sz="1600" kern="1200"/>
            <a:t>3. jakso </a:t>
          </a:r>
        </a:p>
      </dsp:txBody>
      <dsp:txXfrm>
        <a:off x="4987421" y="23368"/>
        <a:ext cx="1724099" cy="751117"/>
      </dsp:txXfrm>
    </dsp:sp>
    <dsp:sp modelId="{45BA7C2F-CF75-422A-AC33-1749E6275C9E}">
      <dsp:nvSpPr>
        <dsp:cNvPr id="0" name=""/>
        <dsp:cNvSpPr/>
      </dsp:nvSpPr>
      <dsp:spPr>
        <a:xfrm>
          <a:off x="6911972" y="179342"/>
          <a:ext cx="375417" cy="439167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i-FI" sz="1200" kern="1200"/>
        </a:p>
      </dsp:txBody>
      <dsp:txXfrm>
        <a:off x="6911972" y="267175"/>
        <a:ext cx="262792" cy="263501"/>
      </dsp:txXfrm>
    </dsp:sp>
    <dsp:sp modelId="{A1ABCAC3-6DE0-46B1-9662-4BE79835E3D6}">
      <dsp:nvSpPr>
        <dsp:cNvPr id="0" name=""/>
        <dsp:cNvSpPr/>
      </dsp:nvSpPr>
      <dsp:spPr>
        <a:xfrm>
          <a:off x="7443223" y="0"/>
          <a:ext cx="1770835" cy="797853"/>
        </a:xfrm>
        <a:prstGeom prst="roundRect">
          <a:avLst>
            <a:gd name="adj" fmla="val 10000"/>
          </a:avLst>
        </a:prstGeom>
        <a:solidFill>
          <a:srgbClr val="AF392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i-FI" sz="1600" kern="1200"/>
            <a:t>4. jakso</a:t>
          </a:r>
        </a:p>
      </dsp:txBody>
      <dsp:txXfrm>
        <a:off x="7466591" y="23368"/>
        <a:ext cx="1724099" cy="751117"/>
      </dsp:txXfrm>
    </dsp:sp>
    <dsp:sp modelId="{97D50184-B4A1-4843-868C-C3ABBAEB309B}">
      <dsp:nvSpPr>
        <dsp:cNvPr id="0" name=""/>
        <dsp:cNvSpPr/>
      </dsp:nvSpPr>
      <dsp:spPr>
        <a:xfrm>
          <a:off x="9391142" y="179342"/>
          <a:ext cx="375417" cy="439167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i-FI" sz="1200" kern="1200"/>
        </a:p>
      </dsp:txBody>
      <dsp:txXfrm>
        <a:off x="9391142" y="267175"/>
        <a:ext cx="262792" cy="263501"/>
      </dsp:txXfrm>
    </dsp:sp>
    <dsp:sp modelId="{A21955C1-9BDD-4EED-85D1-1BF90584DD3B}">
      <dsp:nvSpPr>
        <dsp:cNvPr id="0" name=""/>
        <dsp:cNvSpPr/>
      </dsp:nvSpPr>
      <dsp:spPr>
        <a:xfrm>
          <a:off x="9922393" y="0"/>
          <a:ext cx="1770835" cy="797853"/>
        </a:xfrm>
        <a:prstGeom prst="roundRect">
          <a:avLst>
            <a:gd name="adj" fmla="val 10000"/>
          </a:avLst>
        </a:prstGeom>
        <a:solidFill>
          <a:srgbClr val="AF392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i-FI" sz="1600" kern="1200"/>
            <a:t>5. jakso</a:t>
          </a:r>
        </a:p>
      </dsp:txBody>
      <dsp:txXfrm>
        <a:off x="9945761" y="23368"/>
        <a:ext cx="1724099" cy="75111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E81A32-A1A6-43D4-8D7E-3ACC6EC959F4}" type="datetimeFigureOut">
              <a:rPr lang="fi-FI" smtClean="0"/>
              <a:t>10.11.2020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57B716-AE05-4E9B-8B1F-3FD97721985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9997193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B72168-63E2-426B-BB82-DF02CD5CE14B}" type="slidenum">
              <a:rPr lang="fi-FI" smtClean="0"/>
              <a:t>2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7835644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>
                <a:solidFill>
                  <a:srgbClr val="FF0000"/>
                </a:solidFill>
                <a:cs typeface="Calibri"/>
              </a:rPr>
              <a:t>Varattu 2h käsitellä/työstää aihetta: "Oppiaineen tehtävä, opetuksen yleiset tavoitteet" aineryhmien puheenjohtajien toiveiden mukaisesti, Tutoropettajille toiveet ennen 7.10.</a:t>
            </a:r>
            <a:endParaRPr lang="en-US">
              <a:solidFill>
                <a:srgbClr val="FF0000"/>
              </a:solidFill>
              <a:cs typeface="Calibri"/>
            </a:endParaRPr>
          </a:p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B72168-63E2-426B-BB82-DF02CD5CE14B}" type="slidenum">
              <a:rPr lang="fi-FI" smtClean="0"/>
              <a:t>5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8920801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smtClean="0"/>
              <a:t>Muokkaa alaotsikon perustyyliä napsautt.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2D9CB1-868A-46D2-B10E-C94F074105F6}" type="datetimeFigureOut">
              <a:rPr lang="fi-FI" smtClean="0"/>
              <a:t>10.11.2020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AF882-402D-469F-B3BD-ECF45466F5B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134579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2D9CB1-868A-46D2-B10E-C94F074105F6}" type="datetimeFigureOut">
              <a:rPr lang="fi-FI" smtClean="0"/>
              <a:t>10.11.2020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AF882-402D-469F-B3BD-ECF45466F5B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688911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2D9CB1-868A-46D2-B10E-C94F074105F6}" type="datetimeFigureOut">
              <a:rPr lang="fi-FI" smtClean="0"/>
              <a:t>10.11.2020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AF882-402D-469F-B3BD-ECF45466F5B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6265740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2D9CB1-868A-46D2-B10E-C94F074105F6}" type="datetimeFigureOut">
              <a:rPr lang="fi-FI" smtClean="0"/>
              <a:t>10.11.2020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AF882-402D-469F-B3BD-ECF45466F5B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6391531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5" name="Tekstin paikkamerkki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6" name="Sisällön paikkamerkki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7" name="Päivämäärän paikkamerkki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2D9CB1-868A-46D2-B10E-C94F074105F6}" type="datetimeFigureOut">
              <a:rPr lang="fi-FI" smtClean="0"/>
              <a:t>10.11.2020</a:t>
            </a:fld>
            <a:endParaRPr lang="fi-FI"/>
          </a:p>
        </p:txBody>
      </p:sp>
      <p:sp>
        <p:nvSpPr>
          <p:cNvPr id="8" name="Alatunnisteen paikkamerk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AF882-402D-469F-B3BD-ECF45466F5B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235189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2D9CB1-868A-46D2-B10E-C94F074105F6}" type="datetimeFigureOut">
              <a:rPr lang="fi-FI" smtClean="0"/>
              <a:t>10.11.2020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AF882-402D-469F-B3BD-ECF45466F5B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1138355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2D9CB1-868A-46D2-B10E-C94F074105F6}" type="datetimeFigureOut">
              <a:rPr lang="fi-FI" smtClean="0"/>
              <a:t>10.11.2020</a:t>
            </a:fld>
            <a:endParaRPr lang="fi-FI"/>
          </a:p>
        </p:txBody>
      </p:sp>
      <p:sp>
        <p:nvSpPr>
          <p:cNvPr id="3" name="Alatunnisteen paikkamerk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AF882-402D-469F-B3BD-ECF45466F5B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3854401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tsiko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2D9CB1-868A-46D2-B10E-C94F074105F6}" type="datetimeFigureOut">
              <a:rPr lang="fi-FI" smtClean="0"/>
              <a:t>10.11.2020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AF882-402D-469F-B3BD-ECF45466F5B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408212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tsiko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Kuvan paikkamerkki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2D9CB1-868A-46D2-B10E-C94F074105F6}" type="datetimeFigureOut">
              <a:rPr lang="fi-FI" smtClean="0"/>
              <a:t>10.11.2020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AF882-402D-469F-B3BD-ECF45466F5B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0184921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2D9CB1-868A-46D2-B10E-C94F074105F6}" type="datetimeFigureOut">
              <a:rPr lang="fi-FI" smtClean="0"/>
              <a:t>10.11.2020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AF882-402D-469F-B3BD-ECF45466F5B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306397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2D9CB1-868A-46D2-B10E-C94F074105F6}" type="datetimeFigureOut">
              <a:rPr lang="fi-FI" smtClean="0"/>
              <a:t>10.11.2020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AF882-402D-469F-B3BD-ECF45466F5B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5517318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tsikkodia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2">
            <a:extLst>
              <a:ext uri="{FF2B5EF4-FFF2-40B4-BE49-F238E27FC236}">
                <a16:creationId xmlns="" xmlns:a16="http://schemas.microsoft.com/office/drawing/2014/main" id="{2F54EBFF-BFDB-3042-92E3-91F84A10E6D0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172"/>
            <a:ext cx="12197998" cy="6869621"/>
          </a:xfrm>
          <a:custGeom>
            <a:avLst/>
            <a:gdLst>
              <a:gd name="T0" fmla="*/ 0 w 20326"/>
              <a:gd name="T1" fmla="*/ 2207 h 15239"/>
              <a:gd name="T2" fmla="*/ 4416 w 20326"/>
              <a:gd name="T3" fmla="*/ 15238 h 15239"/>
              <a:gd name="T4" fmla="*/ 20325 w 20326"/>
              <a:gd name="T5" fmla="*/ 10878 h 15239"/>
              <a:gd name="T6" fmla="*/ 20325 w 20326"/>
              <a:gd name="T7" fmla="*/ 0 h 15239"/>
              <a:gd name="T8" fmla="*/ 0 w 20326"/>
              <a:gd name="T9" fmla="*/ 0 h 15239"/>
              <a:gd name="T10" fmla="*/ 0 w 20326"/>
              <a:gd name="T11" fmla="*/ 2207 h 15239"/>
              <a:gd name="connsiteX0" fmla="*/ 0 w 20336"/>
              <a:gd name="connsiteY0" fmla="*/ 2207 h 15238"/>
              <a:gd name="connsiteX1" fmla="*/ 4416 w 20336"/>
              <a:gd name="connsiteY1" fmla="*/ 15238 h 15238"/>
              <a:gd name="connsiteX2" fmla="*/ 20336 w 20336"/>
              <a:gd name="connsiteY2" fmla="*/ 10607 h 15238"/>
              <a:gd name="connsiteX3" fmla="*/ 20325 w 20336"/>
              <a:gd name="connsiteY3" fmla="*/ 0 h 15238"/>
              <a:gd name="connsiteX4" fmla="*/ 0 w 20336"/>
              <a:gd name="connsiteY4" fmla="*/ 0 h 15238"/>
              <a:gd name="connsiteX5" fmla="*/ 0 w 20336"/>
              <a:gd name="connsiteY5" fmla="*/ 2207 h 15238"/>
              <a:gd name="connsiteX0" fmla="*/ 0 w 20326"/>
              <a:gd name="connsiteY0" fmla="*/ 2207 h 15238"/>
              <a:gd name="connsiteX1" fmla="*/ 4416 w 20326"/>
              <a:gd name="connsiteY1" fmla="*/ 15238 h 15238"/>
              <a:gd name="connsiteX2" fmla="*/ 20325 w 20326"/>
              <a:gd name="connsiteY2" fmla="*/ 10276 h 15238"/>
              <a:gd name="connsiteX3" fmla="*/ 20325 w 20326"/>
              <a:gd name="connsiteY3" fmla="*/ 0 h 15238"/>
              <a:gd name="connsiteX4" fmla="*/ 0 w 20326"/>
              <a:gd name="connsiteY4" fmla="*/ 0 h 15238"/>
              <a:gd name="connsiteX5" fmla="*/ 0 w 20326"/>
              <a:gd name="connsiteY5" fmla="*/ 2207 h 15238"/>
              <a:gd name="connsiteX0" fmla="*/ 0 w 20325"/>
              <a:gd name="connsiteY0" fmla="*/ 2207 h 15238"/>
              <a:gd name="connsiteX1" fmla="*/ 4416 w 20325"/>
              <a:gd name="connsiteY1" fmla="*/ 15238 h 15238"/>
              <a:gd name="connsiteX2" fmla="*/ 20314 w 20325"/>
              <a:gd name="connsiteY2" fmla="*/ 9855 h 15238"/>
              <a:gd name="connsiteX3" fmla="*/ 20325 w 20325"/>
              <a:gd name="connsiteY3" fmla="*/ 0 h 15238"/>
              <a:gd name="connsiteX4" fmla="*/ 0 w 20325"/>
              <a:gd name="connsiteY4" fmla="*/ 0 h 15238"/>
              <a:gd name="connsiteX5" fmla="*/ 0 w 20325"/>
              <a:gd name="connsiteY5" fmla="*/ 2207 h 15238"/>
              <a:gd name="connsiteX0" fmla="*/ 0 w 20325"/>
              <a:gd name="connsiteY0" fmla="*/ 2207 h 15238"/>
              <a:gd name="connsiteX1" fmla="*/ 4416 w 20325"/>
              <a:gd name="connsiteY1" fmla="*/ 15238 h 15238"/>
              <a:gd name="connsiteX2" fmla="*/ 20314 w 20325"/>
              <a:gd name="connsiteY2" fmla="*/ 9855 h 15238"/>
              <a:gd name="connsiteX3" fmla="*/ 20325 w 20325"/>
              <a:gd name="connsiteY3" fmla="*/ 0 h 15238"/>
              <a:gd name="connsiteX4" fmla="*/ 0 w 20325"/>
              <a:gd name="connsiteY4" fmla="*/ 0 h 15238"/>
              <a:gd name="connsiteX5" fmla="*/ 0 w 20325"/>
              <a:gd name="connsiteY5" fmla="*/ 2207 h 15238"/>
              <a:gd name="connsiteX0" fmla="*/ 0 w 20325"/>
              <a:gd name="connsiteY0" fmla="*/ 2207 h 15238"/>
              <a:gd name="connsiteX1" fmla="*/ 4416 w 20325"/>
              <a:gd name="connsiteY1" fmla="*/ 15238 h 15238"/>
              <a:gd name="connsiteX2" fmla="*/ 20314 w 20325"/>
              <a:gd name="connsiteY2" fmla="*/ 9855 h 15238"/>
              <a:gd name="connsiteX3" fmla="*/ 20325 w 20325"/>
              <a:gd name="connsiteY3" fmla="*/ 0 h 15238"/>
              <a:gd name="connsiteX4" fmla="*/ 0 w 20325"/>
              <a:gd name="connsiteY4" fmla="*/ 0 h 15238"/>
              <a:gd name="connsiteX5" fmla="*/ 0 w 20325"/>
              <a:gd name="connsiteY5" fmla="*/ 2207 h 15238"/>
              <a:gd name="connsiteX0" fmla="*/ 0 w 20325"/>
              <a:gd name="connsiteY0" fmla="*/ 2207 h 15238"/>
              <a:gd name="connsiteX1" fmla="*/ 4416 w 20325"/>
              <a:gd name="connsiteY1" fmla="*/ 15238 h 15238"/>
              <a:gd name="connsiteX2" fmla="*/ 20314 w 20325"/>
              <a:gd name="connsiteY2" fmla="*/ 9855 h 15238"/>
              <a:gd name="connsiteX3" fmla="*/ 20325 w 20325"/>
              <a:gd name="connsiteY3" fmla="*/ 0 h 15238"/>
              <a:gd name="connsiteX4" fmla="*/ 0 w 20325"/>
              <a:gd name="connsiteY4" fmla="*/ 0 h 15238"/>
              <a:gd name="connsiteX5" fmla="*/ 0 w 20325"/>
              <a:gd name="connsiteY5" fmla="*/ 2207 h 15238"/>
              <a:gd name="connsiteX0" fmla="*/ 0 w 20325"/>
              <a:gd name="connsiteY0" fmla="*/ 2207 h 15238"/>
              <a:gd name="connsiteX1" fmla="*/ 4416 w 20325"/>
              <a:gd name="connsiteY1" fmla="*/ 15238 h 15238"/>
              <a:gd name="connsiteX2" fmla="*/ 20314 w 20325"/>
              <a:gd name="connsiteY2" fmla="*/ 9855 h 15238"/>
              <a:gd name="connsiteX3" fmla="*/ 20325 w 20325"/>
              <a:gd name="connsiteY3" fmla="*/ 0 h 15238"/>
              <a:gd name="connsiteX4" fmla="*/ 0 w 20325"/>
              <a:gd name="connsiteY4" fmla="*/ 0 h 15238"/>
              <a:gd name="connsiteX5" fmla="*/ 0 w 20325"/>
              <a:gd name="connsiteY5" fmla="*/ 2207 h 15238"/>
              <a:gd name="connsiteX0" fmla="*/ 0 w 20336"/>
              <a:gd name="connsiteY0" fmla="*/ 2207 h 15238"/>
              <a:gd name="connsiteX1" fmla="*/ 4416 w 20336"/>
              <a:gd name="connsiteY1" fmla="*/ 15238 h 15238"/>
              <a:gd name="connsiteX2" fmla="*/ 20335 w 20336"/>
              <a:gd name="connsiteY2" fmla="*/ 9827 h 15238"/>
              <a:gd name="connsiteX3" fmla="*/ 20325 w 20336"/>
              <a:gd name="connsiteY3" fmla="*/ 0 h 15238"/>
              <a:gd name="connsiteX4" fmla="*/ 0 w 20336"/>
              <a:gd name="connsiteY4" fmla="*/ 0 h 15238"/>
              <a:gd name="connsiteX5" fmla="*/ 0 w 20336"/>
              <a:gd name="connsiteY5" fmla="*/ 2207 h 152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6" h="15238">
                <a:moveTo>
                  <a:pt x="0" y="2207"/>
                </a:moveTo>
                <a:lnTo>
                  <a:pt x="4416" y="15238"/>
                </a:lnTo>
                <a:cubicBezTo>
                  <a:pt x="20296" y="9847"/>
                  <a:pt x="4455" y="15248"/>
                  <a:pt x="20335" y="9827"/>
                </a:cubicBezTo>
                <a:cubicBezTo>
                  <a:pt x="20340" y="4899"/>
                  <a:pt x="20329" y="3536"/>
                  <a:pt x="20325" y="0"/>
                </a:cubicBezTo>
                <a:lnTo>
                  <a:pt x="0" y="0"/>
                </a:lnTo>
                <a:lnTo>
                  <a:pt x="0" y="2207"/>
                </a:lnTo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r>
              <a:rPr lang="en-US" sz="2400"/>
              <a:t>  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="" xmlns:a16="http://schemas.microsoft.com/office/drawing/2014/main" id="{B66364AA-3D0C-194B-8971-A7B6D22E904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3142" y="4883144"/>
            <a:ext cx="1974856" cy="1974856"/>
          </a:xfrm>
          <a:prstGeom prst="rect">
            <a:avLst/>
          </a:prstGeom>
        </p:spPr>
      </p:pic>
      <p:sp>
        <p:nvSpPr>
          <p:cNvPr id="19" name="Freeform 1">
            <a:extLst>
              <a:ext uri="{FF2B5EF4-FFF2-40B4-BE49-F238E27FC236}">
                <a16:creationId xmlns="" xmlns:a16="http://schemas.microsoft.com/office/drawing/2014/main" id="{ACFDF5EB-7B72-B24C-AC5A-0ADA3E32B464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989101"/>
            <a:ext cx="2662477" cy="5880692"/>
          </a:xfrm>
          <a:custGeom>
            <a:avLst/>
            <a:gdLst>
              <a:gd name="T0" fmla="*/ 4416 w 4419"/>
              <a:gd name="T1" fmla="*/ 13031 h 13032"/>
              <a:gd name="T2" fmla="*/ 4418 w 4419"/>
              <a:gd name="T3" fmla="*/ 13031 h 13032"/>
              <a:gd name="T4" fmla="*/ 4418 w 4419"/>
              <a:gd name="T5" fmla="*/ 13030 h 13032"/>
              <a:gd name="T6" fmla="*/ 4416 w 4419"/>
              <a:gd name="T7" fmla="*/ 13031 h 13032"/>
              <a:gd name="T8" fmla="*/ 0 w 4419"/>
              <a:gd name="T9" fmla="*/ 13031 h 13032"/>
              <a:gd name="T10" fmla="*/ 4416 w 4419"/>
              <a:gd name="T11" fmla="*/ 13031 h 13032"/>
              <a:gd name="T12" fmla="*/ 0 w 4419"/>
              <a:gd name="T13" fmla="*/ 0 h 13032"/>
              <a:gd name="T14" fmla="*/ 0 w 4419"/>
              <a:gd name="T15" fmla="*/ 13031 h 13032"/>
              <a:gd name="connsiteX0" fmla="*/ 9993 w 10045"/>
              <a:gd name="connsiteY0" fmla="*/ 9999 h 9999"/>
              <a:gd name="connsiteX1" fmla="*/ 9998 w 10045"/>
              <a:gd name="connsiteY1" fmla="*/ 9999 h 9999"/>
              <a:gd name="connsiteX2" fmla="*/ 9998 w 10045"/>
              <a:gd name="connsiteY2" fmla="*/ 9998 h 9999"/>
              <a:gd name="connsiteX3" fmla="*/ 9993 w 10045"/>
              <a:gd name="connsiteY3" fmla="*/ 9999 h 9999"/>
              <a:gd name="connsiteX4" fmla="*/ 0 w 10045"/>
              <a:gd name="connsiteY4" fmla="*/ 9999 h 9999"/>
              <a:gd name="connsiteX5" fmla="*/ 10045 w 10045"/>
              <a:gd name="connsiteY5" fmla="*/ 9999 h 9999"/>
              <a:gd name="connsiteX6" fmla="*/ 0 w 10045"/>
              <a:gd name="connsiteY6" fmla="*/ 0 h 9999"/>
              <a:gd name="connsiteX7" fmla="*/ 0 w 10045"/>
              <a:gd name="connsiteY7" fmla="*/ 9999 h 9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045" h="9999">
                <a:moveTo>
                  <a:pt x="9993" y="9999"/>
                </a:moveTo>
                <a:lnTo>
                  <a:pt x="9998" y="9999"/>
                </a:lnTo>
                <a:lnTo>
                  <a:pt x="9998" y="9998"/>
                </a:lnTo>
                <a:cubicBezTo>
                  <a:pt x="9996" y="9998"/>
                  <a:pt x="9995" y="9999"/>
                  <a:pt x="9993" y="9999"/>
                </a:cubicBezTo>
                <a:close/>
                <a:moveTo>
                  <a:pt x="0" y="9999"/>
                </a:moveTo>
                <a:lnTo>
                  <a:pt x="10045" y="9999"/>
                </a:lnTo>
                <a:lnTo>
                  <a:pt x="0" y="0"/>
                </a:lnTo>
                <a:lnTo>
                  <a:pt x="0" y="9999"/>
                </a:lnTo>
                <a:close/>
              </a:path>
            </a:pathLst>
          </a:custGeom>
          <a:solidFill>
            <a:srgbClr val="84CCF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400"/>
          </a:p>
        </p:txBody>
      </p:sp>
      <p:sp>
        <p:nvSpPr>
          <p:cNvPr id="17" name="Subtitle 2">
            <a:extLst>
              <a:ext uri="{FF2B5EF4-FFF2-40B4-BE49-F238E27FC236}">
                <a16:creationId xmlns="" xmlns:a16="http://schemas.microsoft.com/office/drawing/2014/main" id="{299E98FE-0D44-4441-BD1D-08D09F535A6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70180" y="3714920"/>
            <a:ext cx="9297326" cy="503950"/>
          </a:xfrm>
        </p:spPr>
        <p:txBody>
          <a:bodyPr anchor="t">
            <a:normAutofit/>
          </a:bodyPr>
          <a:lstStyle>
            <a:lvl1pPr marL="0" indent="0" algn="l">
              <a:buNone/>
              <a:defRPr sz="2130">
                <a:solidFill>
                  <a:srgbClr val="FFFFFF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Etunimi Sukunimi | Titteli ja päiväys tarvittaessa</a:t>
            </a:r>
            <a:endParaRPr lang="en-US"/>
          </a:p>
        </p:txBody>
      </p:sp>
      <p:sp>
        <p:nvSpPr>
          <p:cNvPr id="20" name="Title 19">
            <a:extLst>
              <a:ext uri="{FF2B5EF4-FFF2-40B4-BE49-F238E27FC236}">
                <a16:creationId xmlns="" xmlns:a16="http://schemas.microsoft.com/office/drawing/2014/main" id="{0958D1A7-938C-C046-BE50-D3399428672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70180" y="1159565"/>
            <a:ext cx="9297326" cy="2070375"/>
          </a:xfrm>
          <a:prstGeom prst="rect">
            <a:avLst/>
          </a:prstGeom>
        </p:spPr>
        <p:txBody>
          <a:bodyPr/>
          <a:lstStyle>
            <a:lvl1pPr>
              <a:defRPr sz="6300" b="1">
                <a:solidFill>
                  <a:schemeClr val="bg1"/>
                </a:solidFill>
              </a:defRPr>
            </a:lvl1pPr>
          </a:lstStyle>
          <a:p>
            <a:r>
              <a:rPr lang="fi-FI" noProof="0"/>
              <a:t>OTSIKKODIA, OMA OTSIKKO TÄHÄN</a:t>
            </a:r>
          </a:p>
        </p:txBody>
      </p:sp>
    </p:spTree>
    <p:extLst>
      <p:ext uri="{BB962C8B-B14F-4D97-AF65-F5344CB8AC3E}">
        <p14:creationId xmlns:p14="http://schemas.microsoft.com/office/powerpoint/2010/main" val="30600371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546">
          <p15:clr>
            <a:srgbClr val="FBAE40"/>
          </p15:clr>
        </p15:guide>
        <p15:guide id="2" pos="105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2D9CB1-868A-46D2-B10E-C94F074105F6}" type="datetimeFigureOut">
              <a:rPr lang="fi-FI" smtClean="0"/>
              <a:t>10.11.2020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BAF882-402D-469F-B3BD-ECF45466F5B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5459803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laotsikko 1">
            <a:extLst>
              <a:ext uri="{FF2B5EF4-FFF2-40B4-BE49-F238E27FC236}">
                <a16:creationId xmlns="" xmlns:a16="http://schemas.microsoft.com/office/drawing/2014/main" id="{AC2131AF-E0F3-4D03-97F6-1E8E6C2AFAA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i-FI" dirty="0" err="1" smtClean="0"/>
              <a:t>OPH:n</a:t>
            </a:r>
            <a:r>
              <a:rPr lang="fi-FI" dirty="0" smtClean="0"/>
              <a:t> opinto-ohjauksen aamukahvit </a:t>
            </a:r>
            <a:endParaRPr lang="fi-FI" dirty="0"/>
          </a:p>
        </p:txBody>
      </p:sp>
      <p:sp>
        <p:nvSpPr>
          <p:cNvPr id="3" name="Otsikko 2">
            <a:extLst>
              <a:ext uri="{FF2B5EF4-FFF2-40B4-BE49-F238E27FC236}">
                <a16:creationId xmlns="" xmlns:a16="http://schemas.microsoft.com/office/drawing/2014/main" id="{2AF3C0F4-3BFF-4C63-AF88-F277BBF113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Vantaan LOPS-prosessi</a:t>
            </a:r>
            <a:br>
              <a:rPr lang="fi-FI" dirty="0" smtClean="0"/>
            </a:br>
            <a:r>
              <a:rPr lang="fi-FI" dirty="0" smtClean="0"/>
              <a:t>13.11.2020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773761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Kaaviokuva 3">
            <a:extLst>
              <a:ext uri="{FF2B5EF4-FFF2-40B4-BE49-F238E27FC236}">
                <a16:creationId xmlns="" xmlns:a16="http://schemas.microsoft.com/office/drawing/2014/main" id="{A123C171-10D4-425E-80A0-91E668C6B8C3}"/>
              </a:ext>
            </a:extLst>
          </p:cNvPr>
          <p:cNvGraphicFramePr/>
          <p:nvPr/>
        </p:nvGraphicFramePr>
        <p:xfrm>
          <a:off x="322729" y="1201276"/>
          <a:ext cx="11698942" cy="79785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Tekstiruutu 4">
            <a:extLst>
              <a:ext uri="{FF2B5EF4-FFF2-40B4-BE49-F238E27FC236}">
                <a16:creationId xmlns="" xmlns:a16="http://schemas.microsoft.com/office/drawing/2014/main" id="{5A162B03-0B21-4985-8EB2-344504C01E8F}"/>
              </a:ext>
            </a:extLst>
          </p:cNvPr>
          <p:cNvSpPr txBox="1"/>
          <p:nvPr/>
        </p:nvSpPr>
        <p:spPr>
          <a:xfrm>
            <a:off x="4166562" y="340658"/>
            <a:ext cx="385887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2000" b="0" i="0" u="none" strike="noStrike" kern="1200" cap="none" spc="0" normalizeH="0" baseline="0" noProof="0">
                <a:ln>
                  <a:noFill/>
                </a:ln>
                <a:solidFill>
                  <a:srgbClr val="AF392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Opetussuunnitelmatyö 2020 - 2021</a:t>
            </a:r>
          </a:p>
        </p:txBody>
      </p:sp>
      <p:sp>
        <p:nvSpPr>
          <p:cNvPr id="6" name="Tekstiruutu 5">
            <a:extLst>
              <a:ext uri="{FF2B5EF4-FFF2-40B4-BE49-F238E27FC236}">
                <a16:creationId xmlns="" xmlns:a16="http://schemas.microsoft.com/office/drawing/2014/main" id="{F644E90A-49F5-4DA1-BFA8-6666E03E6928}"/>
              </a:ext>
            </a:extLst>
          </p:cNvPr>
          <p:cNvSpPr txBox="1"/>
          <p:nvPr/>
        </p:nvSpPr>
        <p:spPr>
          <a:xfrm>
            <a:off x="161365" y="2178429"/>
            <a:ext cx="20349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Opetuksen toteuttaminen</a:t>
            </a:r>
          </a:p>
        </p:txBody>
      </p:sp>
      <p:sp>
        <p:nvSpPr>
          <p:cNvPr id="7" name="Tekstiruutu 6">
            <a:extLst>
              <a:ext uri="{FF2B5EF4-FFF2-40B4-BE49-F238E27FC236}">
                <a16:creationId xmlns="" xmlns:a16="http://schemas.microsoft.com/office/drawing/2014/main" id="{82DF3198-5AFE-43E1-9BB9-7950F011CEE1}"/>
              </a:ext>
            </a:extLst>
          </p:cNvPr>
          <p:cNvSpPr txBox="1"/>
          <p:nvPr/>
        </p:nvSpPr>
        <p:spPr>
          <a:xfrm>
            <a:off x="2725272" y="2178429"/>
            <a:ext cx="203498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Oppiaineen tehtävä, opetuksen yleiset tavoitteet</a:t>
            </a:r>
          </a:p>
        </p:txBody>
      </p:sp>
      <p:sp>
        <p:nvSpPr>
          <p:cNvPr id="8" name="Tekstiruutu 7">
            <a:extLst>
              <a:ext uri="{FF2B5EF4-FFF2-40B4-BE49-F238E27FC236}">
                <a16:creationId xmlns="" xmlns:a16="http://schemas.microsoft.com/office/drawing/2014/main" id="{D22B8722-3E80-491B-90D7-234AB543EF7C}"/>
              </a:ext>
            </a:extLst>
          </p:cNvPr>
          <p:cNvSpPr txBox="1"/>
          <p:nvPr/>
        </p:nvSpPr>
        <p:spPr>
          <a:xfrm>
            <a:off x="4973782" y="2178429"/>
            <a:ext cx="2473162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Tavoitteet, keskeiset sisällöt ja laaja-alaisen osaamisen tavoitteiden toteutuminen  opintojaksoittain. Opintojakson tiivistelmä Wilmaa varten.</a:t>
            </a:r>
          </a:p>
        </p:txBody>
      </p:sp>
      <p:sp>
        <p:nvSpPr>
          <p:cNvPr id="10" name="Tekstiruutu 9">
            <a:extLst>
              <a:ext uri="{FF2B5EF4-FFF2-40B4-BE49-F238E27FC236}">
                <a16:creationId xmlns="" xmlns:a16="http://schemas.microsoft.com/office/drawing/2014/main" id="{D9D3C963-1A6C-4412-B292-49D4E32BB119}"/>
              </a:ext>
            </a:extLst>
          </p:cNvPr>
          <p:cNvSpPr txBox="1"/>
          <p:nvPr/>
        </p:nvSpPr>
        <p:spPr>
          <a:xfrm>
            <a:off x="10048352" y="2178429"/>
            <a:ext cx="21436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Opetussuunnitelman viimeistely</a:t>
            </a:r>
          </a:p>
        </p:txBody>
      </p:sp>
      <p:sp>
        <p:nvSpPr>
          <p:cNvPr id="14" name="Suorakulmio: Pyöristetyt kulmat 13">
            <a:extLst>
              <a:ext uri="{FF2B5EF4-FFF2-40B4-BE49-F238E27FC236}">
                <a16:creationId xmlns="" xmlns:a16="http://schemas.microsoft.com/office/drawing/2014/main" id="{8EA98698-16B2-426B-A113-D3F1F94CADC8}"/>
              </a:ext>
            </a:extLst>
          </p:cNvPr>
          <p:cNvSpPr/>
          <p:nvPr/>
        </p:nvSpPr>
        <p:spPr>
          <a:xfrm>
            <a:off x="322729" y="4219007"/>
            <a:ext cx="1757083" cy="484097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VESO</a:t>
            </a:r>
          </a:p>
        </p:txBody>
      </p:sp>
      <p:sp>
        <p:nvSpPr>
          <p:cNvPr id="15" name="Suorakulmio: Pyöristetyt kulmat 14">
            <a:extLst>
              <a:ext uri="{FF2B5EF4-FFF2-40B4-BE49-F238E27FC236}">
                <a16:creationId xmlns="" xmlns:a16="http://schemas.microsoft.com/office/drawing/2014/main" id="{A0C2961D-ECC4-47F3-8B26-92052896015B}"/>
              </a:ext>
            </a:extLst>
          </p:cNvPr>
          <p:cNvSpPr/>
          <p:nvPr/>
        </p:nvSpPr>
        <p:spPr>
          <a:xfrm>
            <a:off x="2857997" y="4219006"/>
            <a:ext cx="1757083" cy="484097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PIP 19.11.</a:t>
            </a:r>
          </a:p>
        </p:txBody>
      </p:sp>
      <p:sp>
        <p:nvSpPr>
          <p:cNvPr id="17" name="Suorakulmio: Pyöristetyt kulmat 16">
            <a:extLst>
              <a:ext uri="{FF2B5EF4-FFF2-40B4-BE49-F238E27FC236}">
                <a16:creationId xmlns="" xmlns:a16="http://schemas.microsoft.com/office/drawing/2014/main" id="{FA804A90-CADA-44FC-8A06-6985C239910B}"/>
              </a:ext>
            </a:extLst>
          </p:cNvPr>
          <p:cNvSpPr/>
          <p:nvPr/>
        </p:nvSpPr>
        <p:spPr>
          <a:xfrm>
            <a:off x="7871010" y="4219005"/>
            <a:ext cx="1757083" cy="484097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PIP</a:t>
            </a:r>
          </a:p>
        </p:txBody>
      </p:sp>
      <p:sp>
        <p:nvSpPr>
          <p:cNvPr id="24" name="Suorakulmio: Pyöristetyt kulmat 23">
            <a:extLst>
              <a:ext uri="{FF2B5EF4-FFF2-40B4-BE49-F238E27FC236}">
                <a16:creationId xmlns="" xmlns:a16="http://schemas.microsoft.com/office/drawing/2014/main" id="{FE0D68A7-FBEF-4D8D-8462-AAA00197B3BE}"/>
              </a:ext>
            </a:extLst>
          </p:cNvPr>
          <p:cNvSpPr/>
          <p:nvPr/>
        </p:nvSpPr>
        <p:spPr>
          <a:xfrm>
            <a:off x="322729" y="6121734"/>
            <a:ext cx="1757083" cy="484097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KV-tiimi</a:t>
            </a:r>
          </a:p>
        </p:txBody>
      </p:sp>
      <p:sp>
        <p:nvSpPr>
          <p:cNvPr id="25" name="Suorakulmio: Pyöristetyt kulmat 24">
            <a:extLst>
              <a:ext uri="{FF2B5EF4-FFF2-40B4-BE49-F238E27FC236}">
                <a16:creationId xmlns="" xmlns:a16="http://schemas.microsoft.com/office/drawing/2014/main" id="{F5A16407-67C2-4126-A5A9-6BB2CD08AAAD}"/>
              </a:ext>
            </a:extLst>
          </p:cNvPr>
          <p:cNvSpPr/>
          <p:nvPr/>
        </p:nvSpPr>
        <p:spPr>
          <a:xfrm>
            <a:off x="2857997" y="6121733"/>
            <a:ext cx="1757083" cy="484097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Korkeakouluyhteistyön kehittämisryhmä</a:t>
            </a:r>
          </a:p>
        </p:txBody>
      </p:sp>
      <p:sp>
        <p:nvSpPr>
          <p:cNvPr id="26" name="Suorakulmio: Pyöristetyt kulmat 25">
            <a:extLst>
              <a:ext uri="{FF2B5EF4-FFF2-40B4-BE49-F238E27FC236}">
                <a16:creationId xmlns="" xmlns:a16="http://schemas.microsoft.com/office/drawing/2014/main" id="{E922E838-68F6-493B-89C9-A1DD676901C5}"/>
              </a:ext>
            </a:extLst>
          </p:cNvPr>
          <p:cNvSpPr/>
          <p:nvPr/>
        </p:nvSpPr>
        <p:spPr>
          <a:xfrm>
            <a:off x="5293658" y="6121733"/>
            <a:ext cx="1757083" cy="484097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KV-tiimi</a:t>
            </a:r>
          </a:p>
        </p:txBody>
      </p:sp>
      <p:sp>
        <p:nvSpPr>
          <p:cNvPr id="27" name="Suorakulmio: Pyöristetyt kulmat 26">
            <a:extLst>
              <a:ext uri="{FF2B5EF4-FFF2-40B4-BE49-F238E27FC236}">
                <a16:creationId xmlns="" xmlns:a16="http://schemas.microsoft.com/office/drawing/2014/main" id="{71593E17-2A74-49BF-976C-F777E895D42F}"/>
              </a:ext>
            </a:extLst>
          </p:cNvPr>
          <p:cNvSpPr/>
          <p:nvPr/>
        </p:nvSpPr>
        <p:spPr>
          <a:xfrm>
            <a:off x="7871010" y="6121732"/>
            <a:ext cx="1757083" cy="484097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Korkeakouluyhteistyön kehittämisryhmä</a:t>
            </a:r>
          </a:p>
        </p:txBody>
      </p:sp>
      <p:sp>
        <p:nvSpPr>
          <p:cNvPr id="28" name="Suorakulmio: Pyöristetyt kulmat 27">
            <a:extLst>
              <a:ext uri="{FF2B5EF4-FFF2-40B4-BE49-F238E27FC236}">
                <a16:creationId xmlns="" xmlns:a16="http://schemas.microsoft.com/office/drawing/2014/main" id="{F09E1E06-14A3-4CCE-B85F-A8EA4CF1E585}"/>
              </a:ext>
            </a:extLst>
          </p:cNvPr>
          <p:cNvSpPr/>
          <p:nvPr/>
        </p:nvSpPr>
        <p:spPr>
          <a:xfrm>
            <a:off x="10264588" y="6121731"/>
            <a:ext cx="1757083" cy="484097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KV-tiimi</a:t>
            </a:r>
          </a:p>
        </p:txBody>
      </p:sp>
      <p:sp>
        <p:nvSpPr>
          <p:cNvPr id="32" name="Suorakulmio: Pyöristetyt kulmat 31">
            <a:extLst>
              <a:ext uri="{FF2B5EF4-FFF2-40B4-BE49-F238E27FC236}">
                <a16:creationId xmlns="" xmlns:a16="http://schemas.microsoft.com/office/drawing/2014/main" id="{B1D6297F-083D-47B5-9719-09F5699FB6C3}"/>
              </a:ext>
            </a:extLst>
          </p:cNvPr>
          <p:cNvSpPr/>
          <p:nvPr/>
        </p:nvSpPr>
        <p:spPr>
          <a:xfrm>
            <a:off x="2974872" y="3438282"/>
            <a:ext cx="1495625" cy="484097"/>
          </a:xfrm>
          <a:prstGeom prst="roundRect">
            <a:avLst/>
          </a:prstGeom>
          <a:solidFill>
            <a:srgbClr val="FDE3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Aineryhmät</a:t>
            </a:r>
          </a:p>
        </p:txBody>
      </p:sp>
      <p:sp>
        <p:nvSpPr>
          <p:cNvPr id="58" name="Suorakulmio: Pyöristetyt kulmat 57">
            <a:extLst>
              <a:ext uri="{FF2B5EF4-FFF2-40B4-BE49-F238E27FC236}">
                <a16:creationId xmlns="" xmlns:a16="http://schemas.microsoft.com/office/drawing/2014/main" id="{69B98E06-DCCC-4C72-9CCF-E1DC81C9C80A}"/>
              </a:ext>
            </a:extLst>
          </p:cNvPr>
          <p:cNvSpPr/>
          <p:nvPr/>
        </p:nvSpPr>
        <p:spPr>
          <a:xfrm>
            <a:off x="10389170" y="3390419"/>
            <a:ext cx="1550614" cy="484097"/>
          </a:xfrm>
          <a:prstGeom prst="roundRect">
            <a:avLst/>
          </a:prstGeom>
          <a:solidFill>
            <a:srgbClr val="FDE3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OPS valmis</a:t>
            </a:r>
          </a:p>
        </p:txBody>
      </p:sp>
      <p:sp>
        <p:nvSpPr>
          <p:cNvPr id="60" name="Tähti: 10-sakarainen 59">
            <a:extLst>
              <a:ext uri="{FF2B5EF4-FFF2-40B4-BE49-F238E27FC236}">
                <a16:creationId xmlns="" xmlns:a16="http://schemas.microsoft.com/office/drawing/2014/main" id="{50033D9E-8F96-4766-9A7A-2640A174D9C5}"/>
              </a:ext>
            </a:extLst>
          </p:cNvPr>
          <p:cNvSpPr/>
          <p:nvPr/>
        </p:nvSpPr>
        <p:spPr>
          <a:xfrm>
            <a:off x="11702219" y="3680331"/>
            <a:ext cx="475129" cy="484097"/>
          </a:xfrm>
          <a:prstGeom prst="star10">
            <a:avLst/>
          </a:prstGeom>
          <a:solidFill>
            <a:srgbClr val="C00000"/>
          </a:solidFill>
          <a:ln>
            <a:solidFill>
              <a:srgbClr val="822A1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22.5.</a:t>
            </a:r>
          </a:p>
        </p:txBody>
      </p:sp>
      <p:sp>
        <p:nvSpPr>
          <p:cNvPr id="61" name="Suorakulmio: Pyöristetyt kulmat 60">
            <a:extLst>
              <a:ext uri="{FF2B5EF4-FFF2-40B4-BE49-F238E27FC236}">
                <a16:creationId xmlns="" xmlns:a16="http://schemas.microsoft.com/office/drawing/2014/main" id="{FDA9FD04-F6B1-4250-91BA-A00AE79067FA}"/>
              </a:ext>
            </a:extLst>
          </p:cNvPr>
          <p:cNvSpPr/>
          <p:nvPr/>
        </p:nvSpPr>
        <p:spPr>
          <a:xfrm>
            <a:off x="5412245" y="3438283"/>
            <a:ext cx="1570198" cy="484097"/>
          </a:xfrm>
          <a:prstGeom prst="roundRect">
            <a:avLst/>
          </a:prstGeom>
          <a:solidFill>
            <a:srgbClr val="FDE3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Aineryhmät</a:t>
            </a:r>
          </a:p>
        </p:txBody>
      </p:sp>
      <p:sp>
        <p:nvSpPr>
          <p:cNvPr id="62" name="Suorakulmio: Pyöristetyt kulmat 61">
            <a:extLst>
              <a:ext uri="{FF2B5EF4-FFF2-40B4-BE49-F238E27FC236}">
                <a16:creationId xmlns="" xmlns:a16="http://schemas.microsoft.com/office/drawing/2014/main" id="{A5DB0318-BFDD-43B1-9593-B7432730BFCC}"/>
              </a:ext>
            </a:extLst>
          </p:cNvPr>
          <p:cNvSpPr/>
          <p:nvPr/>
        </p:nvSpPr>
        <p:spPr>
          <a:xfrm>
            <a:off x="7937994" y="3438283"/>
            <a:ext cx="1495625" cy="484097"/>
          </a:xfrm>
          <a:prstGeom prst="roundRect">
            <a:avLst/>
          </a:prstGeom>
          <a:solidFill>
            <a:srgbClr val="FDE3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Aineryhmät</a:t>
            </a:r>
          </a:p>
        </p:txBody>
      </p:sp>
      <p:sp>
        <p:nvSpPr>
          <p:cNvPr id="66" name="Tekstiruutu 65">
            <a:extLst>
              <a:ext uri="{FF2B5EF4-FFF2-40B4-BE49-F238E27FC236}">
                <a16:creationId xmlns="" xmlns:a16="http://schemas.microsoft.com/office/drawing/2014/main" id="{8E3EBAA1-2E8B-4405-B31E-A71FD74B4A40}"/>
              </a:ext>
            </a:extLst>
          </p:cNvPr>
          <p:cNvSpPr txBox="1"/>
          <p:nvPr/>
        </p:nvSpPr>
        <p:spPr>
          <a:xfrm>
            <a:off x="7668312" y="2172394"/>
            <a:ext cx="203498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Oppiaineen arviointi ja arviointi opintojaksoittain</a:t>
            </a:r>
          </a:p>
        </p:txBody>
      </p:sp>
      <p:sp>
        <p:nvSpPr>
          <p:cNvPr id="69" name="Suorakulmio: Pyöristetyt kulmat 68">
            <a:extLst>
              <a:ext uri="{FF2B5EF4-FFF2-40B4-BE49-F238E27FC236}">
                <a16:creationId xmlns="" xmlns:a16="http://schemas.microsoft.com/office/drawing/2014/main" id="{05EBB19A-320D-492F-AD39-A8E7F1B7C6FE}"/>
              </a:ext>
            </a:extLst>
          </p:cNvPr>
          <p:cNvSpPr/>
          <p:nvPr/>
        </p:nvSpPr>
        <p:spPr>
          <a:xfrm>
            <a:off x="5293658" y="5490364"/>
            <a:ext cx="1757083" cy="484097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HOPS-ryhmä</a:t>
            </a:r>
          </a:p>
        </p:txBody>
      </p:sp>
      <p:sp>
        <p:nvSpPr>
          <p:cNvPr id="70" name="Suorakulmio: Pyöristetyt kulmat 69">
            <a:extLst>
              <a:ext uri="{FF2B5EF4-FFF2-40B4-BE49-F238E27FC236}">
                <a16:creationId xmlns="" xmlns:a16="http://schemas.microsoft.com/office/drawing/2014/main" id="{9022F57F-E5A0-4C82-847E-D806B9C62A47}"/>
              </a:ext>
            </a:extLst>
          </p:cNvPr>
          <p:cNvSpPr/>
          <p:nvPr/>
        </p:nvSpPr>
        <p:spPr>
          <a:xfrm>
            <a:off x="7871010" y="5490363"/>
            <a:ext cx="1757083" cy="484097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HOPS-ryhmä</a:t>
            </a:r>
          </a:p>
        </p:txBody>
      </p:sp>
      <p:sp>
        <p:nvSpPr>
          <p:cNvPr id="37" name="Suorakulmio: Pyöristetyt kulmat 36">
            <a:extLst>
              <a:ext uri="{FF2B5EF4-FFF2-40B4-BE49-F238E27FC236}">
                <a16:creationId xmlns="" xmlns:a16="http://schemas.microsoft.com/office/drawing/2014/main" id="{4F940E46-3A5A-4241-8FE5-E90B29F4FEB4}"/>
              </a:ext>
            </a:extLst>
          </p:cNvPr>
          <p:cNvSpPr/>
          <p:nvPr/>
        </p:nvSpPr>
        <p:spPr>
          <a:xfrm>
            <a:off x="322729" y="5470515"/>
            <a:ext cx="1757083" cy="484097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HOPS-ryhmä</a:t>
            </a:r>
          </a:p>
        </p:txBody>
      </p:sp>
      <p:sp>
        <p:nvSpPr>
          <p:cNvPr id="39" name="Suorakulmio: Pyöristetyt kulmat 38">
            <a:extLst>
              <a:ext uri="{FF2B5EF4-FFF2-40B4-BE49-F238E27FC236}">
                <a16:creationId xmlns="" xmlns:a16="http://schemas.microsoft.com/office/drawing/2014/main" id="{7D643659-F44B-4584-B741-14823DB1BD2E}"/>
              </a:ext>
            </a:extLst>
          </p:cNvPr>
          <p:cNvSpPr/>
          <p:nvPr/>
        </p:nvSpPr>
        <p:spPr>
          <a:xfrm>
            <a:off x="2857997" y="5470515"/>
            <a:ext cx="1757083" cy="484097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HOPS-ryhmä</a:t>
            </a:r>
          </a:p>
        </p:txBody>
      </p:sp>
      <p:sp>
        <p:nvSpPr>
          <p:cNvPr id="40" name="Suorakulmio: Pyöristetyt kulmat 39">
            <a:extLst>
              <a:ext uri="{FF2B5EF4-FFF2-40B4-BE49-F238E27FC236}">
                <a16:creationId xmlns="" xmlns:a16="http://schemas.microsoft.com/office/drawing/2014/main" id="{E93162A8-0423-4383-9834-72635E6C361D}"/>
              </a:ext>
            </a:extLst>
          </p:cNvPr>
          <p:cNvSpPr/>
          <p:nvPr/>
        </p:nvSpPr>
        <p:spPr>
          <a:xfrm>
            <a:off x="149737" y="3438283"/>
            <a:ext cx="1052316" cy="484097"/>
          </a:xfrm>
          <a:prstGeom prst="roundRect">
            <a:avLst/>
          </a:prstGeom>
          <a:solidFill>
            <a:srgbClr val="FDE3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Kunta-OPS</a:t>
            </a:r>
            <a:endParaRPr kumimoji="0" lang="fi-FI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Suorakulmio: Pyöristetyt kulmat 40">
            <a:extLst>
              <a:ext uri="{FF2B5EF4-FFF2-40B4-BE49-F238E27FC236}">
                <a16:creationId xmlns="" xmlns:a16="http://schemas.microsoft.com/office/drawing/2014/main" id="{40BB8AA6-2E68-4F40-A796-2EBA09DEEF77}"/>
              </a:ext>
            </a:extLst>
          </p:cNvPr>
          <p:cNvSpPr/>
          <p:nvPr/>
        </p:nvSpPr>
        <p:spPr>
          <a:xfrm>
            <a:off x="1357567" y="3438283"/>
            <a:ext cx="974730" cy="484097"/>
          </a:xfrm>
          <a:prstGeom prst="roundRect">
            <a:avLst/>
          </a:prstGeom>
          <a:solidFill>
            <a:srgbClr val="FDE3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Lukio-OPS</a:t>
            </a:r>
          </a:p>
        </p:txBody>
      </p:sp>
      <p:sp>
        <p:nvSpPr>
          <p:cNvPr id="42" name="Tähti: 10-sakarainen 41">
            <a:extLst>
              <a:ext uri="{FF2B5EF4-FFF2-40B4-BE49-F238E27FC236}">
                <a16:creationId xmlns="" xmlns:a16="http://schemas.microsoft.com/office/drawing/2014/main" id="{AC7950EA-69D3-4DA4-9F3A-B72CA5E08567}"/>
              </a:ext>
            </a:extLst>
          </p:cNvPr>
          <p:cNvSpPr/>
          <p:nvPr/>
        </p:nvSpPr>
        <p:spPr>
          <a:xfrm>
            <a:off x="920711" y="3735558"/>
            <a:ext cx="475129" cy="484097"/>
          </a:xfrm>
          <a:prstGeom prst="star10">
            <a:avLst/>
          </a:prstGeom>
          <a:solidFill>
            <a:srgbClr val="C00000"/>
          </a:solidFill>
          <a:ln>
            <a:solidFill>
              <a:srgbClr val="822A1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0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30.8</a:t>
            </a:r>
            <a:r>
              <a:rPr kumimoji="0" lang="fi-FI" sz="11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  <p:sp>
        <p:nvSpPr>
          <p:cNvPr id="43" name="Tähti: 10-sakarainen 42">
            <a:extLst>
              <a:ext uri="{FF2B5EF4-FFF2-40B4-BE49-F238E27FC236}">
                <a16:creationId xmlns="" xmlns:a16="http://schemas.microsoft.com/office/drawing/2014/main" id="{21E46897-3762-4AB1-AC60-F56E5664878B}"/>
              </a:ext>
            </a:extLst>
          </p:cNvPr>
          <p:cNvSpPr/>
          <p:nvPr/>
        </p:nvSpPr>
        <p:spPr>
          <a:xfrm>
            <a:off x="2094732" y="3717589"/>
            <a:ext cx="475129" cy="484097"/>
          </a:xfrm>
          <a:prstGeom prst="star10">
            <a:avLst/>
          </a:prstGeom>
          <a:solidFill>
            <a:srgbClr val="C00000"/>
          </a:solidFill>
          <a:ln>
            <a:solidFill>
              <a:srgbClr val="822A1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0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27.9.</a:t>
            </a:r>
          </a:p>
        </p:txBody>
      </p:sp>
      <p:sp>
        <p:nvSpPr>
          <p:cNvPr id="44" name="Tähti: 10-sakarainen 43">
            <a:extLst>
              <a:ext uri="{FF2B5EF4-FFF2-40B4-BE49-F238E27FC236}">
                <a16:creationId xmlns="" xmlns:a16="http://schemas.microsoft.com/office/drawing/2014/main" id="{AA4AFC95-3993-45B2-A0AD-1F7608C10DAC}"/>
              </a:ext>
            </a:extLst>
          </p:cNvPr>
          <p:cNvSpPr/>
          <p:nvPr/>
        </p:nvSpPr>
        <p:spPr>
          <a:xfrm>
            <a:off x="4219129" y="3717588"/>
            <a:ext cx="475129" cy="484097"/>
          </a:xfrm>
          <a:prstGeom prst="star10">
            <a:avLst/>
          </a:prstGeom>
          <a:solidFill>
            <a:srgbClr val="C00000"/>
          </a:solidFill>
          <a:ln>
            <a:solidFill>
              <a:srgbClr val="822A1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0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26.11.</a:t>
            </a:r>
          </a:p>
        </p:txBody>
      </p:sp>
      <p:sp>
        <p:nvSpPr>
          <p:cNvPr id="45" name="Tähti: 10-sakarainen 44">
            <a:extLst>
              <a:ext uri="{FF2B5EF4-FFF2-40B4-BE49-F238E27FC236}">
                <a16:creationId xmlns="" xmlns:a16="http://schemas.microsoft.com/office/drawing/2014/main" id="{C2EF59F8-0979-4343-8AE1-6F9A39A3BE43}"/>
              </a:ext>
            </a:extLst>
          </p:cNvPr>
          <p:cNvSpPr/>
          <p:nvPr/>
        </p:nvSpPr>
        <p:spPr>
          <a:xfrm>
            <a:off x="6702099" y="3709280"/>
            <a:ext cx="475129" cy="484097"/>
          </a:xfrm>
          <a:prstGeom prst="star10">
            <a:avLst/>
          </a:prstGeom>
          <a:solidFill>
            <a:srgbClr val="C00000"/>
          </a:solidFill>
          <a:ln>
            <a:solidFill>
              <a:srgbClr val="822A1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0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4.2.</a:t>
            </a:r>
          </a:p>
        </p:txBody>
      </p:sp>
      <p:sp>
        <p:nvSpPr>
          <p:cNvPr id="46" name="Tähti: 10-sakarainen 45">
            <a:extLst>
              <a:ext uri="{FF2B5EF4-FFF2-40B4-BE49-F238E27FC236}">
                <a16:creationId xmlns="" xmlns:a16="http://schemas.microsoft.com/office/drawing/2014/main" id="{6B832263-D251-4A30-966F-2EAE4D083F2D}"/>
              </a:ext>
            </a:extLst>
          </p:cNvPr>
          <p:cNvSpPr/>
          <p:nvPr/>
        </p:nvSpPr>
        <p:spPr>
          <a:xfrm>
            <a:off x="9179858" y="3669725"/>
            <a:ext cx="475129" cy="484097"/>
          </a:xfrm>
          <a:prstGeom prst="star10">
            <a:avLst/>
          </a:prstGeom>
          <a:solidFill>
            <a:srgbClr val="C00000"/>
          </a:solidFill>
          <a:ln>
            <a:solidFill>
              <a:srgbClr val="822A1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0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3.4.</a:t>
            </a:r>
          </a:p>
        </p:txBody>
      </p:sp>
      <p:sp>
        <p:nvSpPr>
          <p:cNvPr id="47" name="Suorakulmio: Pyöristetyt kulmat 46">
            <a:extLst>
              <a:ext uri="{FF2B5EF4-FFF2-40B4-BE49-F238E27FC236}">
                <a16:creationId xmlns="" xmlns:a16="http://schemas.microsoft.com/office/drawing/2014/main" id="{17274EEA-7D02-4274-A6E7-8B68920FDC54}"/>
              </a:ext>
            </a:extLst>
          </p:cNvPr>
          <p:cNvSpPr/>
          <p:nvPr/>
        </p:nvSpPr>
        <p:spPr>
          <a:xfrm>
            <a:off x="2857997" y="4870224"/>
            <a:ext cx="1757083" cy="484097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Primus-koulutus</a:t>
            </a:r>
          </a:p>
        </p:txBody>
      </p:sp>
      <p:sp>
        <p:nvSpPr>
          <p:cNvPr id="48" name="Suorakulmio: Pyöristetyt kulmat 47">
            <a:extLst>
              <a:ext uri="{FF2B5EF4-FFF2-40B4-BE49-F238E27FC236}">
                <a16:creationId xmlns="" xmlns:a16="http://schemas.microsoft.com/office/drawing/2014/main" id="{3781FFF4-7333-42E2-B88F-C4D9FA1742AD}"/>
              </a:ext>
            </a:extLst>
          </p:cNvPr>
          <p:cNvSpPr/>
          <p:nvPr/>
        </p:nvSpPr>
        <p:spPr>
          <a:xfrm>
            <a:off x="5293657" y="4840175"/>
            <a:ext cx="1757083" cy="484097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Primus-koulutus</a:t>
            </a:r>
          </a:p>
        </p:txBody>
      </p:sp>
      <p:sp>
        <p:nvSpPr>
          <p:cNvPr id="50" name="Suorakulmio: Pyöristetyt kulmat 49">
            <a:extLst>
              <a:ext uri="{FF2B5EF4-FFF2-40B4-BE49-F238E27FC236}">
                <a16:creationId xmlns="" xmlns:a16="http://schemas.microsoft.com/office/drawing/2014/main" id="{ED59FD63-D439-405E-983C-340203853AB7}"/>
              </a:ext>
            </a:extLst>
          </p:cNvPr>
          <p:cNvSpPr/>
          <p:nvPr/>
        </p:nvSpPr>
        <p:spPr>
          <a:xfrm>
            <a:off x="7878912" y="4840174"/>
            <a:ext cx="1757083" cy="484097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Primus-koulutus</a:t>
            </a:r>
          </a:p>
        </p:txBody>
      </p:sp>
      <p:sp>
        <p:nvSpPr>
          <p:cNvPr id="38" name="Suorakulmio: Pyöristetyt kulmat 37">
            <a:extLst>
              <a:ext uri="{FF2B5EF4-FFF2-40B4-BE49-F238E27FC236}">
                <a16:creationId xmlns="" xmlns:a16="http://schemas.microsoft.com/office/drawing/2014/main" id="{B8B7299C-BD1B-41B0-B010-40C624DBC171}"/>
              </a:ext>
            </a:extLst>
          </p:cNvPr>
          <p:cNvSpPr/>
          <p:nvPr/>
        </p:nvSpPr>
        <p:spPr>
          <a:xfrm>
            <a:off x="5293658" y="4195543"/>
            <a:ext cx="1757083" cy="484097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Tutor-paja</a:t>
            </a:r>
          </a:p>
        </p:txBody>
      </p:sp>
      <p:sp>
        <p:nvSpPr>
          <p:cNvPr id="49" name="Suorakulmio: Pyöristetyt kulmat 48">
            <a:extLst>
              <a:ext uri="{FF2B5EF4-FFF2-40B4-BE49-F238E27FC236}">
                <a16:creationId xmlns="" xmlns:a16="http://schemas.microsoft.com/office/drawing/2014/main" id="{928A2C10-857D-4706-BFDE-B6D01709A876}"/>
              </a:ext>
            </a:extLst>
          </p:cNvPr>
          <p:cNvSpPr/>
          <p:nvPr/>
        </p:nvSpPr>
        <p:spPr>
          <a:xfrm>
            <a:off x="10264588" y="4195543"/>
            <a:ext cx="1757083" cy="484097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Tutor-paja</a:t>
            </a:r>
            <a:endParaRPr kumimoji="0" lang="fi-FI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ähti: 10-sakarainen 1">
            <a:extLst>
              <a:ext uri="{FF2B5EF4-FFF2-40B4-BE49-F238E27FC236}">
                <a16:creationId xmlns="" xmlns:a16="http://schemas.microsoft.com/office/drawing/2014/main" id="{43D4F1B7-557D-4210-8FAE-15FEB74E681B}"/>
              </a:ext>
            </a:extLst>
          </p:cNvPr>
          <p:cNvSpPr/>
          <p:nvPr/>
        </p:nvSpPr>
        <p:spPr>
          <a:xfrm>
            <a:off x="10746668" y="3717589"/>
            <a:ext cx="524621" cy="436233"/>
          </a:xfrm>
          <a:prstGeom prst="star10">
            <a:avLst>
              <a:gd name="adj" fmla="val 42533"/>
              <a:gd name="hf" fmla="val 105146"/>
            </a:avLst>
          </a:prstGeom>
          <a:solidFill>
            <a:srgbClr val="C00000"/>
          </a:solidFill>
          <a:ln>
            <a:solidFill>
              <a:srgbClr val="822A1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1050" dirty="0">
                <a:solidFill>
                  <a:prstClr val="white"/>
                </a:solidFill>
                <a:latin typeface="Calibri" panose="020F0502020204030204"/>
              </a:rPr>
              <a:t>Tekstit DL 7.5</a:t>
            </a:r>
            <a:r>
              <a:rPr kumimoji="0" lang="fi-FI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94583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="" xmlns:a16="http://schemas.microsoft.com/office/drawing/2014/main" id="{7D3E18FA-A5AB-491F-BBE6-EDF2141F3A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spcBef>
                <a:spcPts val="0"/>
              </a:spcBef>
            </a:pPr>
            <a:r>
              <a:rPr lang="fi-FI" dirty="0" smtClean="0"/>
              <a:t>Vantaan LOPS-ryhmät 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="" xmlns:a16="http://schemas.microsoft.com/office/drawing/2014/main" id="{D2A623CE-056F-403C-8BCA-2BC6F3E972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38326"/>
            <a:ext cx="2707665" cy="1325564"/>
          </a:xfrm>
          <a:solidFill>
            <a:schemeClr val="accent6">
              <a:lumMod val="90000"/>
            </a:schemeClr>
          </a:solidFill>
        </p:spPr>
        <p:txBody>
          <a:bodyPr>
            <a:normAutofit/>
          </a:bodyPr>
          <a:lstStyle/>
          <a:p>
            <a:pPr marL="0" indent="0" algn="l" rtl="0" fontAlgn="base">
              <a:spcBef>
                <a:spcPts val="0"/>
              </a:spcBef>
              <a:buNone/>
            </a:pPr>
            <a:r>
              <a:rPr lang="fi-FI" sz="1800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OPS-koordinaattorit</a:t>
            </a:r>
            <a:r>
              <a:rPr lang="en-US" sz="1800" b="1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​</a:t>
            </a:r>
            <a:endParaRPr lang="en-US" sz="1800" b="1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marL="285750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fi-FI" sz="1400" dirty="0">
                <a:solidFill>
                  <a:srgbClr val="000000"/>
                </a:solidFill>
                <a:latin typeface="Calibri" panose="020F0502020204030204" pitchFamily="34" charset="0"/>
              </a:rPr>
              <a:t>Kuntakohtaisen opetussuunnitelman yleisen osan sisältöjen tuottaminen</a:t>
            </a:r>
          </a:p>
        </p:txBody>
      </p:sp>
      <p:sp>
        <p:nvSpPr>
          <p:cNvPr id="4" name="Sisällön paikkamerkki 2">
            <a:extLst>
              <a:ext uri="{FF2B5EF4-FFF2-40B4-BE49-F238E27FC236}">
                <a16:creationId xmlns="" xmlns:a16="http://schemas.microsoft.com/office/drawing/2014/main" id="{2C386812-ECEE-44E1-85D6-F9AF4B6CB6A8}"/>
              </a:ext>
            </a:extLst>
          </p:cNvPr>
          <p:cNvSpPr txBox="1">
            <a:spLocks/>
          </p:cNvSpPr>
          <p:nvPr/>
        </p:nvSpPr>
        <p:spPr>
          <a:xfrm>
            <a:off x="4863112" y="1838326"/>
            <a:ext cx="2934167" cy="1325564"/>
          </a:xfrm>
          <a:prstGeom prst="rect">
            <a:avLst/>
          </a:prstGeom>
          <a:solidFill>
            <a:schemeClr val="accent6">
              <a:lumMod val="90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>
              <a:spcBef>
                <a:spcPts val="0"/>
              </a:spcBef>
            </a:pPr>
            <a:r>
              <a:rPr lang="fi-FI" b="1" dirty="0">
                <a:solidFill>
                  <a:srgbClr val="000000"/>
                </a:solidFill>
                <a:latin typeface="Calibri" panose="020F0502020204030204" pitchFamily="34" charset="0"/>
              </a:rPr>
              <a:t>Tutor-opettajat</a:t>
            </a:r>
          </a:p>
          <a:p>
            <a:pPr marL="285750" indent="-285750" fontAlgn="base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fi-FI" sz="1400" dirty="0">
                <a:solidFill>
                  <a:srgbClr val="000000"/>
                </a:solidFill>
                <a:latin typeface="Calibri" panose="020F0502020204030204" pitchFamily="34" charset="0"/>
              </a:rPr>
              <a:t>Tiedotus ja perehdytys OPS-uudistuksista</a:t>
            </a:r>
            <a:endParaRPr lang="fi-FI" sz="1400" dirty="0">
              <a:solidFill>
                <a:srgbClr val="000000"/>
              </a:solidFill>
              <a:latin typeface="Segoe UI" panose="020B0502040204020203" pitchFamily="34" charset="0"/>
            </a:endParaRPr>
          </a:p>
          <a:p>
            <a:pPr>
              <a:spcBef>
                <a:spcPts val="0"/>
              </a:spcBef>
            </a:pPr>
            <a:endParaRPr lang="fi-FI" dirty="0"/>
          </a:p>
        </p:txBody>
      </p:sp>
      <p:sp>
        <p:nvSpPr>
          <p:cNvPr id="5" name="Sisällön paikkamerkki 2">
            <a:extLst>
              <a:ext uri="{FF2B5EF4-FFF2-40B4-BE49-F238E27FC236}">
                <a16:creationId xmlns="" xmlns:a16="http://schemas.microsoft.com/office/drawing/2014/main" id="{4B233F14-FF93-4809-BF00-9CEE3C918C4B}"/>
              </a:ext>
            </a:extLst>
          </p:cNvPr>
          <p:cNvSpPr txBox="1">
            <a:spLocks/>
          </p:cNvSpPr>
          <p:nvPr/>
        </p:nvSpPr>
        <p:spPr>
          <a:xfrm>
            <a:off x="8997132" y="1838326"/>
            <a:ext cx="2831345" cy="1251454"/>
          </a:xfrm>
          <a:prstGeom prst="rect">
            <a:avLst/>
          </a:prstGeom>
          <a:solidFill>
            <a:schemeClr val="accent6">
              <a:lumMod val="90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>
              <a:spcBef>
                <a:spcPts val="0"/>
              </a:spcBef>
            </a:pPr>
            <a:r>
              <a:rPr lang="fi-FI" b="1">
                <a:solidFill>
                  <a:srgbClr val="000000"/>
                </a:solidFill>
                <a:latin typeface="Calibri" panose="020F0502020204030204" pitchFamily="34" charset="0"/>
              </a:rPr>
              <a:t>OPS-aineryhmät</a:t>
            </a:r>
          </a:p>
          <a:p>
            <a:pPr marL="285750" indent="-285750" fontAlgn="base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fi-FI" sz="1400">
                <a:solidFill>
                  <a:srgbClr val="000000"/>
                </a:solidFill>
                <a:latin typeface="Calibri" panose="020F0502020204030204" pitchFamily="34" charset="0"/>
              </a:rPr>
              <a:t>Opetussuunnitelman ainekohtaisten sisältöjen tuottaminen ja uudistusten vieminen käytäntöön </a:t>
            </a:r>
            <a:r>
              <a:rPr lang="fi-FI" sz="1500">
                <a:solidFill>
                  <a:srgbClr val="000000"/>
                </a:solidFill>
                <a:latin typeface="Calibri" panose="020F0502020204030204" pitchFamily="34" charset="0"/>
              </a:rPr>
              <a:t>​</a:t>
            </a:r>
          </a:p>
          <a:p>
            <a:pPr>
              <a:spcBef>
                <a:spcPts val="0"/>
              </a:spcBef>
            </a:pPr>
            <a:endParaRPr lang="fi-FI"/>
          </a:p>
        </p:txBody>
      </p:sp>
      <p:sp>
        <p:nvSpPr>
          <p:cNvPr id="7" name="Sisällön paikkamerkki 2">
            <a:extLst>
              <a:ext uri="{FF2B5EF4-FFF2-40B4-BE49-F238E27FC236}">
                <a16:creationId xmlns="" xmlns:a16="http://schemas.microsoft.com/office/drawing/2014/main" id="{6F372D40-3BC3-4C64-B43D-3B8241513348}"/>
              </a:ext>
            </a:extLst>
          </p:cNvPr>
          <p:cNvSpPr txBox="1">
            <a:spLocks/>
          </p:cNvSpPr>
          <p:nvPr/>
        </p:nvSpPr>
        <p:spPr>
          <a:xfrm>
            <a:off x="4863112" y="5323175"/>
            <a:ext cx="2934167" cy="1325563"/>
          </a:xfrm>
          <a:prstGeom prst="rect">
            <a:avLst/>
          </a:prstGeom>
          <a:solidFill>
            <a:schemeClr val="accent6">
              <a:lumMod val="90000"/>
            </a:schemeClr>
          </a:solidFill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>
              <a:spcBef>
                <a:spcPts val="0"/>
              </a:spcBef>
            </a:pPr>
            <a:r>
              <a:rPr lang="fi-FI" b="1" dirty="0">
                <a:solidFill>
                  <a:srgbClr val="000000"/>
                </a:solidFill>
                <a:latin typeface="Calibri" panose="020F0502020204030204" pitchFamily="34" charset="0"/>
              </a:rPr>
              <a:t>Korkeakouluyhteistyön </a:t>
            </a:r>
          </a:p>
          <a:p>
            <a:pPr fontAlgn="base">
              <a:spcBef>
                <a:spcPts val="0"/>
              </a:spcBef>
            </a:pPr>
            <a:r>
              <a:rPr lang="fi-FI" b="1" dirty="0">
                <a:solidFill>
                  <a:srgbClr val="000000"/>
                </a:solidFill>
                <a:latin typeface="Calibri" panose="020F0502020204030204" pitchFamily="34" charset="0"/>
              </a:rPr>
              <a:t>kehittämisryhmä</a:t>
            </a: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</a:rPr>
              <a:t>​</a:t>
            </a:r>
          </a:p>
          <a:p>
            <a:pPr marL="285750" indent="-285750" fontAlgn="base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fi-FI" sz="1400" dirty="0">
                <a:solidFill>
                  <a:srgbClr val="000000"/>
                </a:solidFill>
                <a:latin typeface="Calibri" panose="020F0502020204030204" pitchFamily="34" charset="0"/>
              </a:rPr>
              <a:t>kehittää lukioiden ja korkeakoulujen välille monimuotoisia </a:t>
            </a:r>
            <a:r>
              <a:rPr lang="fi-FI" sz="14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yhteistyökuvioita</a:t>
            </a:r>
            <a:r>
              <a:rPr lang="fi-FI" b="0" i="0" dirty="0" smtClean="0">
                <a:solidFill>
                  <a:srgbClr val="323130"/>
                </a:solidFill>
                <a:effectLst/>
                <a:latin typeface="Segoe UI" panose="020B0502040204020203" pitchFamily="34" charset="0"/>
              </a:rPr>
              <a:t>​</a:t>
            </a:r>
            <a:endParaRPr lang="en-US" dirty="0">
              <a:solidFill>
                <a:srgbClr val="000000"/>
              </a:solidFill>
              <a:latin typeface="Segoe UI" panose="020B0502040204020203" pitchFamily="34" charset="0"/>
            </a:endParaRPr>
          </a:p>
          <a:p>
            <a:pPr>
              <a:spcBef>
                <a:spcPts val="0"/>
              </a:spcBef>
            </a:pPr>
            <a:endParaRPr lang="fi-FI" dirty="0"/>
          </a:p>
        </p:txBody>
      </p:sp>
      <p:sp>
        <p:nvSpPr>
          <p:cNvPr id="8" name="Sisällön paikkamerkki 2">
            <a:extLst>
              <a:ext uri="{FF2B5EF4-FFF2-40B4-BE49-F238E27FC236}">
                <a16:creationId xmlns="" xmlns:a16="http://schemas.microsoft.com/office/drawing/2014/main" id="{DBC36EDA-38D0-4934-BCAF-FE4394C5DAD6}"/>
              </a:ext>
            </a:extLst>
          </p:cNvPr>
          <p:cNvSpPr txBox="1">
            <a:spLocks/>
          </p:cNvSpPr>
          <p:nvPr/>
        </p:nvSpPr>
        <p:spPr>
          <a:xfrm>
            <a:off x="838200" y="3603329"/>
            <a:ext cx="2751939" cy="1325563"/>
          </a:xfrm>
          <a:prstGeom prst="rect">
            <a:avLst/>
          </a:prstGeom>
          <a:solidFill>
            <a:schemeClr val="accent6">
              <a:lumMod val="90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>
              <a:spcBef>
                <a:spcPts val="0"/>
              </a:spcBef>
            </a:pPr>
            <a:r>
              <a:rPr lang="fi-FI" b="1">
                <a:solidFill>
                  <a:srgbClr val="000000"/>
                </a:solidFill>
                <a:latin typeface="Calibri" panose="020F0502020204030204" pitchFamily="34" charset="0"/>
              </a:rPr>
              <a:t>Rakenteet ja järjestelmät -ryhmä</a:t>
            </a:r>
            <a:r>
              <a:rPr lang="en-US" b="1">
                <a:solidFill>
                  <a:srgbClr val="000000"/>
                </a:solidFill>
                <a:latin typeface="Calibri" panose="020F0502020204030204" pitchFamily="34" charset="0"/>
              </a:rPr>
              <a:t>​</a:t>
            </a:r>
          </a:p>
          <a:p>
            <a:pPr marL="285750" indent="-285750" fontAlgn="base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fi-FI" sz="1400">
                <a:solidFill>
                  <a:srgbClr val="000000"/>
                </a:solidFill>
                <a:latin typeface="Calibri" panose="020F0502020204030204" pitchFamily="34" charset="0"/>
              </a:rPr>
              <a:t>rakenteellisten uudistusten suunnittelu ja koordinointi</a:t>
            </a:r>
            <a:endParaRPr lang="en-US" sz="140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>
              <a:spcBef>
                <a:spcPts val="0"/>
              </a:spcBef>
            </a:pPr>
            <a:endParaRPr lang="fi-FI"/>
          </a:p>
        </p:txBody>
      </p:sp>
      <p:sp>
        <p:nvSpPr>
          <p:cNvPr id="9" name="Sisällön paikkamerkki 2">
            <a:extLst>
              <a:ext uri="{FF2B5EF4-FFF2-40B4-BE49-F238E27FC236}">
                <a16:creationId xmlns="" xmlns:a16="http://schemas.microsoft.com/office/drawing/2014/main" id="{5890FCAE-3610-4ADC-9643-E631101CEF90}"/>
              </a:ext>
            </a:extLst>
          </p:cNvPr>
          <p:cNvSpPr txBox="1">
            <a:spLocks/>
          </p:cNvSpPr>
          <p:nvPr/>
        </p:nvSpPr>
        <p:spPr>
          <a:xfrm>
            <a:off x="8997134" y="3603329"/>
            <a:ext cx="2831344" cy="1325563"/>
          </a:xfrm>
          <a:prstGeom prst="rect">
            <a:avLst/>
          </a:prstGeom>
          <a:solidFill>
            <a:schemeClr val="accent6">
              <a:lumMod val="90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>
              <a:spcBef>
                <a:spcPts val="0"/>
              </a:spcBef>
            </a:pPr>
            <a:r>
              <a:rPr lang="fi-FI" b="1">
                <a:solidFill>
                  <a:srgbClr val="000000"/>
                </a:solidFill>
                <a:latin typeface="Calibri" panose="020F0502020204030204" pitchFamily="34" charset="0"/>
              </a:rPr>
              <a:t>Pedagogiset iltapäivä (PIP)</a:t>
            </a:r>
          </a:p>
          <a:p>
            <a:pPr marL="285750" indent="-285750" fontAlgn="base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fi-FI" sz="1400">
                <a:solidFill>
                  <a:srgbClr val="000000"/>
                </a:solidFill>
                <a:latin typeface="Calibri" panose="020F0502020204030204" pitchFamily="34" charset="0"/>
              </a:rPr>
              <a:t>Opetussuunnitelma-uudistukseen perehtyminen</a:t>
            </a:r>
            <a:endParaRPr lang="en-US" sz="140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>
              <a:spcBef>
                <a:spcPts val="0"/>
              </a:spcBef>
            </a:pPr>
            <a:endParaRPr lang="fi-FI"/>
          </a:p>
        </p:txBody>
      </p:sp>
      <p:sp>
        <p:nvSpPr>
          <p:cNvPr id="10" name="Sisällön paikkamerkki 2">
            <a:extLst>
              <a:ext uri="{FF2B5EF4-FFF2-40B4-BE49-F238E27FC236}">
                <a16:creationId xmlns="" xmlns:a16="http://schemas.microsoft.com/office/drawing/2014/main" id="{4F4C5578-D27C-4D1F-A0AA-3D214828E659}"/>
              </a:ext>
            </a:extLst>
          </p:cNvPr>
          <p:cNvSpPr txBox="1">
            <a:spLocks/>
          </p:cNvSpPr>
          <p:nvPr/>
        </p:nvSpPr>
        <p:spPr>
          <a:xfrm>
            <a:off x="4863112" y="3603329"/>
            <a:ext cx="2934167" cy="1325563"/>
          </a:xfrm>
          <a:prstGeom prst="rect">
            <a:avLst/>
          </a:prstGeom>
          <a:solidFill>
            <a:schemeClr val="accent6">
              <a:lumMod val="90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>
              <a:spcBef>
                <a:spcPts val="0"/>
              </a:spcBef>
            </a:pPr>
            <a:r>
              <a:rPr lang="fi-FI" b="1">
                <a:solidFill>
                  <a:srgbClr val="000000"/>
                </a:solidFill>
                <a:latin typeface="Calibri" panose="020F0502020204030204" pitchFamily="34" charset="0"/>
              </a:rPr>
              <a:t>HOPS –ryhmä</a:t>
            </a:r>
          </a:p>
          <a:p>
            <a:pPr marL="285750" indent="-285750" fontAlgn="base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fi-FI" sz="1400">
                <a:solidFill>
                  <a:srgbClr val="000000"/>
                </a:solidFill>
                <a:latin typeface="Calibri" panose="020F0502020204030204" pitchFamily="34" charset="0"/>
              </a:rPr>
              <a:t>HOPS prosessin ja lomakkeen suunnittelu</a:t>
            </a:r>
            <a:r>
              <a:rPr lang="en-US">
                <a:solidFill>
                  <a:srgbClr val="000000"/>
                </a:solidFill>
                <a:latin typeface="Calibri" panose="020F0502020204030204" pitchFamily="34" charset="0"/>
              </a:rPr>
              <a:t>​</a:t>
            </a:r>
            <a:endParaRPr lang="en-US">
              <a:solidFill>
                <a:srgbClr val="000000"/>
              </a:solidFill>
              <a:latin typeface="Segoe UI" panose="020B0502040204020203" pitchFamily="34" charset="0"/>
            </a:endParaRPr>
          </a:p>
          <a:p>
            <a:pPr>
              <a:spcBef>
                <a:spcPts val="0"/>
              </a:spcBef>
            </a:pPr>
            <a:endParaRPr lang="fi-FI"/>
          </a:p>
        </p:txBody>
      </p:sp>
      <p:sp>
        <p:nvSpPr>
          <p:cNvPr id="11" name="Sisällön paikkamerkki 2">
            <a:extLst>
              <a:ext uri="{FF2B5EF4-FFF2-40B4-BE49-F238E27FC236}">
                <a16:creationId xmlns="" xmlns:a16="http://schemas.microsoft.com/office/drawing/2014/main" id="{99D8CEEF-B653-49C9-8313-C656B55FCB0A}"/>
              </a:ext>
            </a:extLst>
          </p:cNvPr>
          <p:cNvSpPr txBox="1">
            <a:spLocks/>
          </p:cNvSpPr>
          <p:nvPr/>
        </p:nvSpPr>
        <p:spPr>
          <a:xfrm>
            <a:off x="838200" y="5323175"/>
            <a:ext cx="2751939" cy="1325563"/>
          </a:xfrm>
          <a:prstGeom prst="rect">
            <a:avLst/>
          </a:prstGeom>
          <a:solidFill>
            <a:schemeClr val="accent6">
              <a:lumMod val="90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>
              <a:spcBef>
                <a:spcPts val="0"/>
              </a:spcBef>
            </a:pPr>
            <a:r>
              <a:rPr lang="fi-FI" b="1" dirty="0">
                <a:solidFill>
                  <a:srgbClr val="000000"/>
                </a:solidFill>
                <a:latin typeface="Calibri" panose="020F0502020204030204" pitchFamily="34" charset="0"/>
              </a:rPr>
              <a:t>KV-tiimi</a:t>
            </a:r>
            <a:r>
              <a:rPr lang="en-US" b="1" dirty="0">
                <a:solidFill>
                  <a:srgbClr val="000000"/>
                </a:solidFill>
                <a:latin typeface="Calibri" panose="020F0502020204030204" pitchFamily="34" charset="0"/>
              </a:rPr>
              <a:t>​</a:t>
            </a:r>
          </a:p>
          <a:p>
            <a:pPr marL="285750" indent="-285750" fontAlgn="base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400" dirty="0" err="1">
                <a:solidFill>
                  <a:srgbClr val="000000"/>
                </a:solidFill>
                <a:latin typeface="Calibri" panose="020F0502020204030204" pitchFamily="34" charset="0"/>
              </a:rPr>
              <a:t>Lukioiden</a:t>
            </a:r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Calibri" panose="020F0502020204030204" pitchFamily="34" charset="0"/>
              </a:rPr>
              <a:t>kansainvälisyystoiminnan</a:t>
            </a:r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n-US" sz="1400" dirty="0" err="1" smtClean="0">
                <a:solidFill>
                  <a:srgbClr val="000000"/>
                </a:solidFill>
                <a:latin typeface="Calibri" panose="020F0502020204030204" pitchFamily="34" charset="0"/>
              </a:rPr>
              <a:t>kehittäminen</a:t>
            </a:r>
            <a:endParaRPr lang="en-US" sz="14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>
              <a:spcBef>
                <a:spcPts val="0"/>
              </a:spcBef>
            </a:pP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391850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="" xmlns:a16="http://schemas.microsoft.com/office/drawing/2014/main" id="{F54056C0-E8E3-4482-A946-0E84E8D115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67461"/>
            <a:ext cx="10515600" cy="796163"/>
          </a:xfrm>
        </p:spPr>
        <p:txBody>
          <a:bodyPr lIns="91440" tIns="45720" rIns="91440" bIns="45720" anchor="t"/>
          <a:lstStyle/>
          <a:p>
            <a:r>
              <a:rPr lang="fi-FI" dirty="0"/>
              <a:t>OPS-aineryhmän jäsenet ja tehtävät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="" xmlns:a16="http://schemas.microsoft.com/office/drawing/2014/main" id="{5FAF01B2-F2B3-4265-B49A-3761E0C055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fontScale="92500" lnSpcReduction="20000"/>
          </a:bodyPr>
          <a:lstStyle/>
          <a:p>
            <a:r>
              <a:rPr lang="fi-FI" dirty="0">
                <a:ea typeface="+mj-lt"/>
                <a:cs typeface="+mj-lt"/>
              </a:rPr>
              <a:t>Aineryhmien kokoonpano (5-6 jäsentä</a:t>
            </a:r>
            <a:r>
              <a:rPr lang="fi-FI" dirty="0" smtClean="0">
                <a:ea typeface="+mj-lt"/>
                <a:cs typeface="+mj-lt"/>
              </a:rPr>
              <a:t>) </a:t>
            </a:r>
          </a:p>
          <a:p>
            <a:pPr lvl="1"/>
            <a:r>
              <a:rPr lang="fi-FI" dirty="0">
                <a:ea typeface="+mj-lt"/>
                <a:cs typeface="+mj-lt"/>
              </a:rPr>
              <a:t>Jokaisessa aineryhmässä on edustaja jokaisesta viidestä suomenkielisestä päivälukiosta </a:t>
            </a:r>
          </a:p>
          <a:p>
            <a:pPr marL="742950" lvl="1" indent="-285750"/>
            <a:r>
              <a:rPr lang="fi-FI" dirty="0" smtClean="0">
                <a:ea typeface="+mj-lt"/>
                <a:cs typeface="+mj-lt"/>
              </a:rPr>
              <a:t>Puheenjohtajana toimii edustaja </a:t>
            </a:r>
            <a:r>
              <a:rPr lang="fi-FI" dirty="0" smtClean="0">
                <a:ea typeface="+mj-lt"/>
                <a:cs typeface="+mj-lt"/>
              </a:rPr>
              <a:t>yhdestä lukiosta </a:t>
            </a:r>
            <a:r>
              <a:rPr lang="fi-FI" dirty="0" smtClean="0">
                <a:ea typeface="+mj-lt"/>
                <a:cs typeface="+mj-lt"/>
              </a:rPr>
              <a:t>(valittu keväällä 2020)</a:t>
            </a:r>
            <a:endParaRPr lang="fi-FI" dirty="0">
              <a:ea typeface="+mj-lt"/>
              <a:cs typeface="+mj-lt"/>
            </a:endParaRPr>
          </a:p>
          <a:p>
            <a:pPr marL="742950" lvl="1" indent="-285750"/>
            <a:r>
              <a:rPr lang="fi-FI" dirty="0" smtClean="0">
                <a:ea typeface="+mj-lt"/>
                <a:cs typeface="+mj-lt"/>
              </a:rPr>
              <a:t>Joissakin </a:t>
            </a:r>
            <a:r>
              <a:rPr lang="fi-FI" dirty="0" smtClean="0">
                <a:ea typeface="+mj-lt"/>
                <a:cs typeface="+mj-lt"/>
              </a:rPr>
              <a:t>aineryhmissä mukana on myös toisen aineryhmän edusta, samasta lukiosta kuin puheenjohtaja (opinto-ohjauksessa ei ole</a:t>
            </a:r>
            <a:r>
              <a:rPr lang="fi-FI" dirty="0" smtClean="0">
                <a:ea typeface="+mj-lt"/>
                <a:cs typeface="+mj-lt"/>
              </a:rPr>
              <a:t>)</a:t>
            </a:r>
          </a:p>
          <a:p>
            <a:pPr marL="0" indent="0">
              <a:buNone/>
            </a:pPr>
            <a:endParaRPr lang="fi-FI" dirty="0">
              <a:ea typeface="+mj-lt"/>
              <a:cs typeface="+mj-lt"/>
            </a:endParaRPr>
          </a:p>
          <a:p>
            <a:r>
              <a:rPr lang="fi-FI" dirty="0">
                <a:ea typeface="+mj-lt"/>
                <a:cs typeface="+mj-lt"/>
              </a:rPr>
              <a:t>Aineryhmien </a:t>
            </a:r>
            <a:r>
              <a:rPr lang="fi-FI" dirty="0" smtClean="0">
                <a:ea typeface="+mj-lt"/>
                <a:cs typeface="+mj-lt"/>
              </a:rPr>
              <a:t>jäsenten tehtävät</a:t>
            </a:r>
            <a:endParaRPr lang="fi-FI" dirty="0">
              <a:ea typeface="+mj-lt"/>
              <a:cs typeface="+mj-lt"/>
            </a:endParaRPr>
          </a:p>
          <a:p>
            <a:pPr marL="742950" lvl="1" indent="-285750"/>
            <a:r>
              <a:rPr lang="fi-FI" dirty="0">
                <a:ea typeface="+mj-lt"/>
                <a:cs typeface="+mj-lt"/>
              </a:rPr>
              <a:t>Osallistuu OPS-aineryhmän tapaamisiin</a:t>
            </a:r>
            <a:endParaRPr lang="fi-FI" strike="sngStrike" dirty="0">
              <a:cs typeface="Calibri"/>
            </a:endParaRPr>
          </a:p>
          <a:p>
            <a:pPr marL="742950" lvl="1" indent="-285750"/>
            <a:r>
              <a:rPr lang="fi-FI" dirty="0">
                <a:ea typeface="+mj-lt"/>
                <a:cs typeface="+mj-lt"/>
              </a:rPr>
              <a:t>Suunnittelee yhdessä muun aineryhmän kanssa työskentelyaikataulun, työnjaon ja työskentelymuodot</a:t>
            </a:r>
            <a:endParaRPr lang="fi-FI" dirty="0">
              <a:cs typeface="Calibri"/>
            </a:endParaRPr>
          </a:p>
          <a:p>
            <a:pPr marL="742950" lvl="1" indent="-285750"/>
            <a:r>
              <a:rPr lang="fi-FI" dirty="0">
                <a:ea typeface="+mj-lt"/>
                <a:cs typeface="+mj-lt"/>
              </a:rPr>
              <a:t>Vastaa omalta osaltaan paikallisen opetussuunnitelman sisällön tuottamisesta</a:t>
            </a:r>
          </a:p>
          <a:p>
            <a:pPr marL="742950" lvl="1" indent="-285750"/>
            <a:r>
              <a:rPr lang="fi-FI" dirty="0">
                <a:ea typeface="+mj-lt"/>
                <a:cs typeface="+mj-lt"/>
              </a:rPr>
              <a:t>Seuraa aktiivisesti OPS-työn etenemistä ja tiedottaa oman aineryhmänsä työskentelystä lukionsa muita opettajia</a:t>
            </a:r>
            <a:endParaRPr lang="fi-FI" dirty="0">
              <a:cs typeface="Calibri"/>
            </a:endParaRPr>
          </a:p>
          <a:p>
            <a:pPr marL="285750" indent="-285750">
              <a:buChar char="•"/>
            </a:pPr>
            <a:endParaRPr lang="fi-FI" dirty="0">
              <a:cs typeface="Calibri"/>
            </a:endParaRPr>
          </a:p>
          <a:p>
            <a:pPr marL="285750" indent="-285750">
              <a:buChar char="•"/>
            </a:pPr>
            <a:endParaRPr lang="fi-FI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58777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="" xmlns:a16="http://schemas.microsoft.com/office/drawing/2014/main" id="{FD540F93-FED6-4862-8559-B1CA51E7BA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832" y="703453"/>
            <a:ext cx="11832336" cy="841883"/>
          </a:xfrm>
        </p:spPr>
        <p:txBody>
          <a:bodyPr lIns="91440" tIns="45720" rIns="91440" bIns="45720" anchor="t">
            <a:normAutofit/>
          </a:bodyPr>
          <a:lstStyle/>
          <a:p>
            <a:pPr algn="ctr"/>
            <a:r>
              <a:rPr lang="fi-FI" dirty="0"/>
              <a:t>Aineryhmien tehtävät </a:t>
            </a:r>
            <a:r>
              <a:rPr lang="fi-FI" dirty="0" smtClean="0"/>
              <a:t>puheenjohtajien </a:t>
            </a:r>
            <a:r>
              <a:rPr lang="fi-FI" dirty="0"/>
              <a:t>johdolla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="" xmlns:a16="http://schemas.microsoft.com/office/drawing/2014/main" id="{2504ED05-9F7F-4551-B820-DAC2ABDE20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fontScale="77500" lnSpcReduction="20000"/>
          </a:bodyPr>
          <a:lstStyle/>
          <a:p>
            <a:pPr marL="285750" indent="-285750">
              <a:buChar char="•"/>
            </a:pPr>
            <a:r>
              <a:rPr lang="fi-FI" dirty="0">
                <a:ea typeface="+mj-lt"/>
                <a:cs typeface="+mj-lt"/>
              </a:rPr>
              <a:t>Luoda Vantaan lukioiden opetussuunnitelman </a:t>
            </a:r>
            <a:r>
              <a:rPr lang="fi-FI" u="sng" dirty="0">
                <a:ea typeface="+mj-lt"/>
                <a:cs typeface="+mj-lt"/>
              </a:rPr>
              <a:t>oppiainekohtaiset</a:t>
            </a:r>
            <a:r>
              <a:rPr lang="fi-FI" dirty="0">
                <a:ea typeface="+mj-lt"/>
                <a:cs typeface="+mj-lt"/>
              </a:rPr>
              <a:t> </a:t>
            </a:r>
            <a:r>
              <a:rPr lang="fi-FI" dirty="0" smtClean="0">
                <a:ea typeface="+mj-lt"/>
                <a:cs typeface="+mj-lt"/>
              </a:rPr>
              <a:t>sisällöt </a:t>
            </a:r>
            <a:endParaRPr lang="fi-FI" dirty="0">
              <a:ea typeface="+mj-lt"/>
              <a:cs typeface="+mj-lt"/>
            </a:endParaRPr>
          </a:p>
          <a:p>
            <a:pPr marL="971550" lvl="1" indent="-285750"/>
            <a:r>
              <a:rPr lang="fi-FI" dirty="0">
                <a:ea typeface="+mj-lt"/>
                <a:cs typeface="+mj-lt"/>
              </a:rPr>
              <a:t>puheenjohtajan rooli </a:t>
            </a:r>
            <a:r>
              <a:rPr lang="fi-FI" dirty="0" smtClean="0">
                <a:ea typeface="+mj-lt"/>
                <a:cs typeface="+mj-lt"/>
              </a:rPr>
              <a:t>korostuu</a:t>
            </a:r>
          </a:p>
          <a:p>
            <a:pPr marL="971550" lvl="1" indent="-285750"/>
            <a:r>
              <a:rPr lang="fi-FI" dirty="0" smtClean="0">
                <a:ea typeface="+mj-lt"/>
                <a:cs typeface="+mj-lt"/>
              </a:rPr>
              <a:t>Opetuksen </a:t>
            </a:r>
            <a:r>
              <a:rPr lang="fi-FI" dirty="0">
                <a:ea typeface="+mj-lt"/>
                <a:cs typeface="+mj-lt"/>
              </a:rPr>
              <a:t>tavoitteet, keskeiset sisällöt, oppiaineen </a:t>
            </a:r>
            <a:r>
              <a:rPr lang="fi-FI" dirty="0" smtClean="0">
                <a:ea typeface="+mj-lt"/>
                <a:cs typeface="+mj-lt"/>
              </a:rPr>
              <a:t>arviointi, opintojaksot </a:t>
            </a:r>
            <a:endParaRPr lang="fi-FI" dirty="0" smtClean="0">
              <a:ea typeface="+mj-lt"/>
              <a:cs typeface="+mj-lt"/>
            </a:endParaRPr>
          </a:p>
          <a:p>
            <a:pPr marL="285750" indent="-285750"/>
            <a:r>
              <a:rPr lang="fi-FI" dirty="0" smtClean="0">
                <a:cs typeface="Calibri"/>
              </a:rPr>
              <a:t>Opetussuunnitelman </a:t>
            </a:r>
            <a:r>
              <a:rPr lang="fi-FI" dirty="0" smtClean="0">
                <a:cs typeface="Calibri"/>
              </a:rPr>
              <a:t>oppiainekohtaisten </a:t>
            </a:r>
            <a:r>
              <a:rPr lang="fi-FI" dirty="0" smtClean="0">
                <a:cs typeface="Calibri"/>
              </a:rPr>
              <a:t>sisältöjen </a:t>
            </a:r>
            <a:r>
              <a:rPr lang="fi-FI" dirty="0" smtClean="0">
                <a:cs typeface="Calibri"/>
              </a:rPr>
              <a:t>tuottamisessa huomioidaan Vantaan kaupungin painotukset </a:t>
            </a:r>
          </a:p>
          <a:p>
            <a:pPr marL="971550" lvl="1" indent="-285750"/>
            <a:r>
              <a:rPr lang="fi-FI" dirty="0" smtClean="0">
                <a:cs typeface="Calibri"/>
              </a:rPr>
              <a:t>Laaja-alaisen osaamisen tavoitteet </a:t>
            </a:r>
          </a:p>
          <a:p>
            <a:pPr marL="971550" lvl="1" indent="-285750"/>
            <a:r>
              <a:rPr lang="fi-FI" dirty="0" smtClean="0">
                <a:cs typeface="Calibri"/>
              </a:rPr>
              <a:t>Opetuksen tauottaminen oppiaineen opetuksessa</a:t>
            </a:r>
          </a:p>
          <a:p>
            <a:pPr marL="971550" lvl="1" indent="-285750"/>
            <a:r>
              <a:rPr lang="fi-FI" dirty="0" smtClean="0">
                <a:cs typeface="Calibri"/>
              </a:rPr>
              <a:t>TVT-taitojen (tietoturvataidot, medialukutaito, digilukutaito) opettelu tarkoituksenmukaisella tavalla oppiaineessa</a:t>
            </a:r>
          </a:p>
          <a:p>
            <a:pPr marL="971550" lvl="1" indent="-285750"/>
            <a:r>
              <a:rPr lang="fi-FI" dirty="0" smtClean="0">
                <a:cs typeface="Calibri"/>
              </a:rPr>
              <a:t>Paikalliset vahvuudet </a:t>
            </a:r>
          </a:p>
          <a:p>
            <a:pPr marL="285750" indent="-285750"/>
            <a:r>
              <a:rPr lang="fi-FI" dirty="0" smtClean="0">
                <a:cs typeface="Calibri"/>
              </a:rPr>
              <a:t>Seuraa aktiivisesti OPS-työn etenemistä ja tiedottaa oman aineryhmänsä työskentelystä lukionsa muita opettajia</a:t>
            </a:r>
            <a:endParaRPr lang="fi-FI" dirty="0" smtClean="0"/>
          </a:p>
          <a:p>
            <a:pPr marL="285750" indent="-285750"/>
            <a:r>
              <a:rPr lang="fi-FI" dirty="0" smtClean="0">
                <a:cs typeface="Calibri"/>
              </a:rPr>
              <a:t>Vastaavuustaulukon </a:t>
            </a:r>
            <a:r>
              <a:rPr lang="fi-FI" dirty="0" smtClean="0">
                <a:cs typeface="Calibri"/>
              </a:rPr>
              <a:t>luominen oppiainekohtaisesti LOPS2016 </a:t>
            </a:r>
            <a:r>
              <a:rPr lang="fi-FI" dirty="0" smtClean="0">
                <a:cs typeface="Calibri"/>
              </a:rPr>
              <a:t>-&gt; </a:t>
            </a:r>
            <a:r>
              <a:rPr lang="fi-FI" dirty="0" smtClean="0">
                <a:cs typeface="Calibri"/>
              </a:rPr>
              <a:t>LOPS2021 </a:t>
            </a:r>
            <a:r>
              <a:rPr lang="fi-FI" dirty="0" smtClean="0">
                <a:cs typeface="Calibri"/>
              </a:rPr>
              <a:t>siirtymäajalle</a:t>
            </a:r>
            <a:endParaRPr lang="en-US" dirty="0" smtClean="0">
              <a:cs typeface="Calibri"/>
            </a:endParaRPr>
          </a:p>
          <a:p>
            <a:pPr marL="285750" indent="-285750"/>
            <a:r>
              <a:rPr lang="fi-FI" dirty="0" smtClean="0">
                <a:cs typeface="Calibri"/>
              </a:rPr>
              <a:t>Pedagogisen iltapäivän suunnitteluun osallistuminen yhdessä tutoropettajien kanssa</a:t>
            </a:r>
          </a:p>
          <a:p>
            <a:pPr marL="971550" lvl="1" indent="-285750"/>
            <a:endParaRPr lang="fi-FI" dirty="0">
              <a:ea typeface="+mj-lt"/>
              <a:cs typeface="+mj-lt"/>
            </a:endParaRPr>
          </a:p>
          <a:p>
            <a:pPr marL="971550" lvl="1" indent="-285750"/>
            <a:endParaRPr lang="fi-FI" dirty="0">
              <a:ea typeface="+mj-lt"/>
              <a:cs typeface="+mj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i-FI" dirty="0">
              <a:ea typeface="+mj-lt"/>
              <a:cs typeface="+mj-lt"/>
            </a:endParaRPr>
          </a:p>
          <a:p>
            <a:pPr marL="971550" lvl="1" indent="-285750">
              <a:buChar char="•"/>
            </a:pPr>
            <a:endParaRPr lang="fi-FI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03206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>
            <a:extLst>
              <a:ext uri="{FF2B5EF4-FFF2-40B4-BE49-F238E27FC236}">
                <a16:creationId xmlns="" xmlns:a16="http://schemas.microsoft.com/office/drawing/2014/main" id="{E5B2BB19-3AF7-44AA-B6C2-30AF801D27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877824"/>
            <a:ext cx="10515600" cy="5299139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endParaRPr lang="fi-FI" dirty="0">
              <a:cs typeface="Calibri"/>
            </a:endParaRPr>
          </a:p>
          <a:p>
            <a:pPr marL="285750" indent="-285750"/>
            <a:r>
              <a:rPr lang="fi-FI" dirty="0" smtClean="0">
                <a:cs typeface="Calibri"/>
              </a:rPr>
              <a:t>Oppiaineen opintojaksojen </a:t>
            </a:r>
            <a:r>
              <a:rPr lang="fi-FI" dirty="0" smtClean="0">
                <a:cs typeface="Calibri"/>
              </a:rPr>
              <a:t>sisältöihin luodaan Vantaan sisältöjen lisäksi myös lukiokohtaisia painotuksia</a:t>
            </a:r>
            <a:endParaRPr lang="fi-FI" u="sng" dirty="0">
              <a:cs typeface="Calibri"/>
            </a:endParaRPr>
          </a:p>
          <a:p>
            <a:pPr marL="742950" lvl="1" indent="-285750"/>
            <a:r>
              <a:rPr lang="fi-FI" dirty="0" smtClean="0">
                <a:ea typeface="+mj-lt"/>
                <a:cs typeface="+mj-lt"/>
              </a:rPr>
              <a:t>Oppiaineiden </a:t>
            </a:r>
            <a:r>
              <a:rPr lang="fi-FI" dirty="0" smtClean="0">
                <a:ea typeface="+mj-lt"/>
                <a:cs typeface="+mj-lt"/>
              </a:rPr>
              <a:t>aineryhmän jäsenten rooli korostuu </a:t>
            </a:r>
          </a:p>
          <a:p>
            <a:pPr marL="285750" indent="-285750"/>
            <a:r>
              <a:rPr lang="fi-FI" dirty="0" smtClean="0">
                <a:ea typeface="+mj-lt"/>
                <a:cs typeface="+mj-lt"/>
              </a:rPr>
              <a:t>Lukion tutoropettajat apuna aikataulujen laatimisessa ja työskentelyn organisoinnissa lukioittain noudattaen kuitenkin myös Vantaan kaupungin aikatauluja</a:t>
            </a:r>
            <a:endParaRPr lang="fi-FI" dirty="0">
              <a:ea typeface="+mj-lt"/>
              <a:cs typeface="+mj-lt"/>
            </a:endParaRPr>
          </a:p>
          <a:p>
            <a:pPr marL="285750" indent="-285750"/>
            <a:r>
              <a:rPr lang="fi-FI" dirty="0" smtClean="0">
                <a:ea typeface="+mj-lt"/>
                <a:cs typeface="+mj-lt"/>
              </a:rPr>
              <a:t>Oppiaineen opintojaksojen sisällöt: </a:t>
            </a:r>
          </a:p>
          <a:p>
            <a:pPr marL="742950" lvl="1" indent="-285750"/>
            <a:r>
              <a:rPr lang="fi-FI" dirty="0" smtClean="0">
                <a:ea typeface="+mj-lt"/>
                <a:cs typeface="+mj-lt"/>
              </a:rPr>
              <a:t>Opintojakson tavoitteet, keskeiset sisällöt, laaja-alaisen osaamisen tavoitteiden ja osa-alueiden toteutuminen opintojaksossa ja opintojakson arviointi</a:t>
            </a:r>
          </a:p>
          <a:p>
            <a:pPr marL="742950" lvl="1" indent="-285750"/>
            <a:r>
              <a:rPr lang="fi-FI" dirty="0" smtClean="0">
                <a:ea typeface="+mj-lt"/>
                <a:cs typeface="+mj-lt"/>
              </a:rPr>
              <a:t>Lukiokohtaiset painotukset oppiaineessa </a:t>
            </a:r>
            <a:endParaRPr lang="en-US" dirty="0">
              <a:cs typeface="Calibri"/>
            </a:endParaRPr>
          </a:p>
          <a:p>
            <a:pPr lvl="1" indent="0">
              <a:buNone/>
            </a:pPr>
            <a:endParaRPr lang="fi-FI" dirty="0">
              <a:cs typeface="Calibri"/>
            </a:endParaRPr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85058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Vantaan LOPS-prosessi 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909004"/>
          </a:xfrm>
        </p:spPr>
        <p:txBody>
          <a:bodyPr>
            <a:normAutofit fontScale="92500" lnSpcReduction="10000"/>
          </a:bodyPr>
          <a:lstStyle/>
          <a:p>
            <a:r>
              <a:rPr lang="fi-FI" dirty="0" smtClean="0"/>
              <a:t>Vantaan LOPS-prosessissa on lukioiden opettajat vahvasti mukana, mukana oleminen perustuu omaan mielenkiintoon ja halukkuuteen. </a:t>
            </a:r>
          </a:p>
          <a:p>
            <a:r>
              <a:rPr lang="fi-FI" dirty="0" smtClean="0"/>
              <a:t>Tutor-opettajat ja aineryhmien puheenjohtajat sekä –jäsenet ovat lukion aineenopettajia, jotka toimivat LOPS prosessissa oman toimensa ohella. </a:t>
            </a:r>
          </a:p>
          <a:p>
            <a:r>
              <a:rPr lang="fi-FI" dirty="0" smtClean="0"/>
              <a:t>Vantaan vahvuuksia: </a:t>
            </a:r>
          </a:p>
          <a:p>
            <a:pPr lvl="1"/>
            <a:r>
              <a:rPr lang="fi-FI" dirty="0" smtClean="0"/>
              <a:t>Välitön ja toimiva yhteys </a:t>
            </a:r>
            <a:r>
              <a:rPr lang="fi-FI" dirty="0" err="1" smtClean="0"/>
              <a:t>KASOn</a:t>
            </a:r>
            <a:r>
              <a:rPr lang="fi-FI" dirty="0" smtClean="0"/>
              <a:t> (kasvatuksen ja oppimisen toimiala) henkilöstöön</a:t>
            </a:r>
          </a:p>
          <a:p>
            <a:pPr lvl="1"/>
            <a:r>
              <a:rPr lang="fi-FI" dirty="0" smtClean="0"/>
              <a:t>Opettajien osallistaminen aktiivista </a:t>
            </a:r>
          </a:p>
          <a:p>
            <a:pPr lvl="1"/>
            <a:r>
              <a:rPr lang="fi-FI" dirty="0" smtClean="0"/>
              <a:t>Pedagogisen iltapäivän koko aineryhmän työskentely </a:t>
            </a:r>
          </a:p>
          <a:p>
            <a:pPr lvl="1"/>
            <a:r>
              <a:rPr lang="fi-FI" dirty="0" smtClean="0"/>
              <a:t>Opinto-ohjaajien yhteistyö myös muuna aikana, ei pelkästään LOPS-prosessissa</a:t>
            </a:r>
          </a:p>
          <a:p>
            <a:pPr lvl="1"/>
            <a:r>
              <a:rPr lang="fi-FI" dirty="0" smtClean="0"/>
              <a:t>Yhteinen ymmärrys asioiden kehittämisestä </a:t>
            </a:r>
          </a:p>
          <a:p>
            <a:pPr lvl="1"/>
            <a:r>
              <a:rPr lang="fi-FI" dirty="0" smtClean="0"/>
              <a:t>Vantaan lukioiden yhteinen opintojakso opinto-ohjauksessa: työnimellä ”Kesätyökurssi”  </a:t>
            </a:r>
          </a:p>
          <a:p>
            <a:pPr lvl="2"/>
            <a:r>
              <a:rPr lang="fi-FI" dirty="0" smtClean="0"/>
              <a:t>Ollut jo aikaisemmin tarjonnassa tuolla nimellä 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514698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8864</TotalTime>
  <Words>447</Words>
  <Application>Microsoft Office PowerPoint</Application>
  <PresentationFormat>Laajakuva</PresentationFormat>
  <Paragraphs>107</Paragraphs>
  <Slides>7</Slides>
  <Notes>2</Notes>
  <HiddenSlides>0</HiddenSlides>
  <MMClips>0</MMClips>
  <ScaleCrop>false</ScaleCrop>
  <HeadingPairs>
    <vt:vector size="6" baseType="variant">
      <vt:variant>
        <vt:lpstr>Käytetyt fontit</vt:lpstr>
      </vt:variant>
      <vt:variant>
        <vt:i4>4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Segoe UI</vt:lpstr>
      <vt:lpstr>Office-teema</vt:lpstr>
      <vt:lpstr>Vantaan LOPS-prosessi 13.11.2020</vt:lpstr>
      <vt:lpstr>PowerPoint-esitys</vt:lpstr>
      <vt:lpstr>Vantaan LOPS-ryhmät </vt:lpstr>
      <vt:lpstr>OPS-aineryhmän jäsenet ja tehtävät</vt:lpstr>
      <vt:lpstr>Aineryhmien tehtävät puheenjohtajien johdolla</vt:lpstr>
      <vt:lpstr>PowerPoint-esitys</vt:lpstr>
      <vt:lpstr>Vantaan LOPS-prosessi </vt:lpstr>
    </vt:vector>
  </TitlesOfParts>
  <Company>Vantaan kaupunki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Vantaan LOPS-prosessi 13.11.2020</dc:title>
  <dc:creator>Jonna Rinkiö</dc:creator>
  <cp:lastModifiedBy>Jonna Rinkiö</cp:lastModifiedBy>
  <cp:revision>10</cp:revision>
  <dcterms:created xsi:type="dcterms:W3CDTF">2020-11-06T07:51:11Z</dcterms:created>
  <dcterms:modified xsi:type="dcterms:W3CDTF">2020-11-13T10:54:28Z</dcterms:modified>
</cp:coreProperties>
</file>