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
  </p:notesMasterIdLst>
  <p:handoutMasterIdLst>
    <p:handoutMasterId r:id="rId9"/>
  </p:handoutMasterIdLst>
  <p:sldIdLst>
    <p:sldId id="258" r:id="rId2"/>
    <p:sldId id="273" r:id="rId3"/>
    <p:sldId id="349" r:id="rId4"/>
    <p:sldId id="357" r:id="rId5"/>
    <p:sldId id="358" r:id="rId6"/>
    <p:sldId id="359" r:id="rId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C8B501-12CC-4F7D-B9B6-91DF6460B421}" name="Nygård Satu (OPH)" initials="SN" userId="S::satu.nygard@oph.fi::a64bfcc1-855a-4a17-9808-e056ffdca6e1" providerId="AD"/>
  <p188:author id="{F1921129-DA26-BDEA-9770-4B724D5A917C}" name="Ruokolainen Inka (OPH)" initials="IR" userId="S::inka.ruokolainen@oph.fi::302c7b15-44f5-4617-999b-c7f8a6997ea3" providerId="AD"/>
  <p188:author id="{32263582-809F-7E74-0B23-932F9192C891}" name="Pekkala Arto (OPH)" initials="PA(" userId="S::arto.pekkala@oph.fi::77b4b107-be45-40ae-b2d2-a8e252b13942" providerId="AD"/>
  <p188:author id="{7872E28B-CD3C-E149-D76D-2D79D4DF3C4C}" name="Liimatainen Anne (OPH)" initials="LA(" userId="S::anne.liimatainen@oph.fi::cc4944f1-171f-45d9-b295-4eb6a2db8b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CA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Vaalea tyyli 3 - Korostus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7853C-536D-4A76-A0AE-DD22124D55A5}" styleName="Teematyyli 1 - Korostu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eematyyli 1 - Korostu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eematyyli 1 - Korostu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eematyyli 1 - Korostu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39" autoAdjust="0"/>
    <p:restoredTop sz="76068" autoAdjust="0"/>
  </p:normalViewPr>
  <p:slideViewPr>
    <p:cSldViewPr snapToGrid="0" showGuides="1">
      <p:cViewPr varScale="1">
        <p:scale>
          <a:sx n="48" d="100"/>
          <a:sy n="48" d="100"/>
        </p:scale>
        <p:origin x="1324" y="3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277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Taul1!$B$1</c:f>
              <c:strCache>
                <c:ptCount val="1"/>
                <c:pt idx="0">
                  <c:v>2021</c:v>
                </c:pt>
              </c:strCache>
            </c:strRef>
          </c:tx>
          <c:spPr>
            <a:solidFill>
              <a:schemeClr val="accent1"/>
            </a:solidFill>
            <a:ln>
              <a:noFill/>
            </a:ln>
            <a:effectLst/>
          </c:spPr>
          <c:invertIfNegative val="0"/>
          <c:cat>
            <c:strRef>
              <c:extLst>
                <c:ext xmlns:c15="http://schemas.microsoft.com/office/drawing/2012/chart" uri="{02D57815-91ED-43cb-92C2-25804820EDAC}">
                  <c15:fullRef>
                    <c15:sqref>Taul1!$A$2:$A$7</c15:sqref>
                  </c15:fullRef>
                </c:ext>
              </c:extLst>
              <c:f>Taul1!$A$2:$A$5</c:f>
              <c:strCache>
                <c:ptCount val="4"/>
                <c:pt idx="0">
                  <c:v>Opiskelijat AT</c:v>
                </c:pt>
                <c:pt idx="1">
                  <c:v>Tutkinnon suorittaneet AT</c:v>
                </c:pt>
                <c:pt idx="2">
                  <c:v>Opiskelijat EAT</c:v>
                </c:pt>
                <c:pt idx="3">
                  <c:v>Tutkinnon suorittaneet EAT</c:v>
                </c:pt>
              </c:strCache>
            </c:strRef>
          </c:cat>
          <c:val>
            <c:numRef>
              <c:extLst>
                <c:ext xmlns:c15="http://schemas.microsoft.com/office/drawing/2012/chart" uri="{02D57815-91ED-43cb-92C2-25804820EDAC}">
                  <c15:fullRef>
                    <c15:sqref>Taul1!$B$2:$B$7</c15:sqref>
                  </c15:fullRef>
                </c:ext>
              </c:extLst>
              <c:f>Taul1!$B$2:$B$5</c:f>
              <c:numCache>
                <c:formatCode>General</c:formatCode>
                <c:ptCount val="4"/>
                <c:pt idx="0">
                  <c:v>1185</c:v>
                </c:pt>
                <c:pt idx="1">
                  <c:v>474</c:v>
                </c:pt>
                <c:pt idx="2">
                  <c:v>171</c:v>
                </c:pt>
                <c:pt idx="3">
                  <c:v>27</c:v>
                </c:pt>
              </c:numCache>
            </c:numRef>
          </c:val>
          <c:extLst>
            <c:ext xmlns:c16="http://schemas.microsoft.com/office/drawing/2014/chart" uri="{C3380CC4-5D6E-409C-BE32-E72D297353CC}">
              <c16:uniqueId val="{00000000-6E5F-4EFE-8257-498033678234}"/>
            </c:ext>
          </c:extLst>
        </c:ser>
        <c:ser>
          <c:idx val="1"/>
          <c:order val="1"/>
          <c:tx>
            <c:strRef>
              <c:f>Taul1!$C$1</c:f>
              <c:strCache>
                <c:ptCount val="1"/>
                <c:pt idx="0">
                  <c:v>2022</c:v>
                </c:pt>
              </c:strCache>
            </c:strRef>
          </c:tx>
          <c:spPr>
            <a:solidFill>
              <a:schemeClr val="accent2"/>
            </a:solidFill>
            <a:ln>
              <a:noFill/>
            </a:ln>
            <a:effectLst/>
          </c:spPr>
          <c:invertIfNegative val="0"/>
          <c:cat>
            <c:strRef>
              <c:extLst>
                <c:ext xmlns:c15="http://schemas.microsoft.com/office/drawing/2012/chart" uri="{02D57815-91ED-43cb-92C2-25804820EDAC}">
                  <c15:fullRef>
                    <c15:sqref>Taul1!$A$2:$A$7</c15:sqref>
                  </c15:fullRef>
                </c:ext>
              </c:extLst>
              <c:f>Taul1!$A$2:$A$5</c:f>
              <c:strCache>
                <c:ptCount val="4"/>
                <c:pt idx="0">
                  <c:v>Opiskelijat AT</c:v>
                </c:pt>
                <c:pt idx="1">
                  <c:v>Tutkinnon suorittaneet AT</c:v>
                </c:pt>
                <c:pt idx="2">
                  <c:v>Opiskelijat EAT</c:v>
                </c:pt>
                <c:pt idx="3">
                  <c:v>Tutkinnon suorittaneet EAT</c:v>
                </c:pt>
              </c:strCache>
            </c:strRef>
          </c:cat>
          <c:val>
            <c:numRef>
              <c:extLst>
                <c:ext xmlns:c15="http://schemas.microsoft.com/office/drawing/2012/chart" uri="{02D57815-91ED-43cb-92C2-25804820EDAC}">
                  <c15:fullRef>
                    <c15:sqref>Taul1!$C$2:$C$7</c15:sqref>
                  </c15:fullRef>
                </c:ext>
              </c:extLst>
              <c:f>Taul1!$C$2:$C$5</c:f>
              <c:numCache>
                <c:formatCode>General</c:formatCode>
                <c:ptCount val="4"/>
                <c:pt idx="0">
                  <c:v>1149</c:v>
                </c:pt>
                <c:pt idx="1">
                  <c:v>432</c:v>
                </c:pt>
                <c:pt idx="2">
                  <c:v>225</c:v>
                </c:pt>
                <c:pt idx="3">
                  <c:v>45</c:v>
                </c:pt>
              </c:numCache>
            </c:numRef>
          </c:val>
          <c:extLst>
            <c:ext xmlns:c16="http://schemas.microsoft.com/office/drawing/2014/chart" uri="{C3380CC4-5D6E-409C-BE32-E72D297353CC}">
              <c16:uniqueId val="{00000001-6E5F-4EFE-8257-498033678234}"/>
            </c:ext>
          </c:extLst>
        </c:ser>
        <c:ser>
          <c:idx val="2"/>
          <c:order val="2"/>
          <c:tx>
            <c:strRef>
              <c:f>Taul1!$D$1</c:f>
              <c:strCache>
                <c:ptCount val="1"/>
                <c:pt idx="0">
                  <c:v>2023</c:v>
                </c:pt>
              </c:strCache>
            </c:strRef>
          </c:tx>
          <c:spPr>
            <a:solidFill>
              <a:schemeClr val="accent3"/>
            </a:solidFill>
            <a:ln>
              <a:noFill/>
            </a:ln>
            <a:effectLst/>
          </c:spPr>
          <c:invertIfNegative val="0"/>
          <c:cat>
            <c:strRef>
              <c:extLst>
                <c:ext xmlns:c15="http://schemas.microsoft.com/office/drawing/2012/chart" uri="{02D57815-91ED-43cb-92C2-25804820EDAC}">
                  <c15:fullRef>
                    <c15:sqref>Taul1!$A$2:$A$7</c15:sqref>
                  </c15:fullRef>
                </c:ext>
              </c:extLst>
              <c:f>Taul1!$A$2:$A$5</c:f>
              <c:strCache>
                <c:ptCount val="4"/>
                <c:pt idx="0">
                  <c:v>Opiskelijat AT</c:v>
                </c:pt>
                <c:pt idx="1">
                  <c:v>Tutkinnon suorittaneet AT</c:v>
                </c:pt>
                <c:pt idx="2">
                  <c:v>Opiskelijat EAT</c:v>
                </c:pt>
                <c:pt idx="3">
                  <c:v>Tutkinnon suorittaneet EAT</c:v>
                </c:pt>
              </c:strCache>
            </c:strRef>
          </c:cat>
          <c:val>
            <c:numRef>
              <c:extLst>
                <c:ext xmlns:c15="http://schemas.microsoft.com/office/drawing/2012/chart" uri="{02D57815-91ED-43cb-92C2-25804820EDAC}">
                  <c15:fullRef>
                    <c15:sqref>Taul1!$D$2:$D$7</c15:sqref>
                  </c15:fullRef>
                </c:ext>
              </c:extLst>
              <c:f>Taul1!$D$2:$D$5</c:f>
              <c:numCache>
                <c:formatCode>General</c:formatCode>
                <c:ptCount val="4"/>
                <c:pt idx="0">
                  <c:v>1353</c:v>
                </c:pt>
                <c:pt idx="1">
                  <c:v>447</c:v>
                </c:pt>
                <c:pt idx="2">
                  <c:v>240</c:v>
                </c:pt>
                <c:pt idx="3">
                  <c:v>72</c:v>
                </c:pt>
              </c:numCache>
            </c:numRef>
          </c:val>
          <c:extLst>
            <c:ext xmlns:c16="http://schemas.microsoft.com/office/drawing/2014/chart" uri="{C3380CC4-5D6E-409C-BE32-E72D297353CC}">
              <c16:uniqueId val="{00000002-6E5F-4EFE-8257-498033678234}"/>
            </c:ext>
          </c:extLst>
        </c:ser>
        <c:ser>
          <c:idx val="3"/>
          <c:order val="3"/>
          <c:tx>
            <c:strRef>
              <c:f>Taul1!$E$1</c:f>
              <c:strCache>
                <c:ptCount val="1"/>
                <c:pt idx="0">
                  <c:v>2024</c:v>
                </c:pt>
              </c:strCache>
            </c:strRef>
          </c:tx>
          <c:spPr>
            <a:solidFill>
              <a:schemeClr val="accent4"/>
            </a:solidFill>
            <a:ln>
              <a:noFill/>
            </a:ln>
            <a:effectLst/>
          </c:spPr>
          <c:invertIfNegative val="0"/>
          <c:cat>
            <c:strRef>
              <c:extLst>
                <c:ext xmlns:c15="http://schemas.microsoft.com/office/drawing/2012/chart" uri="{02D57815-91ED-43cb-92C2-25804820EDAC}">
                  <c15:fullRef>
                    <c15:sqref>Taul1!$A$2:$A$7</c15:sqref>
                  </c15:fullRef>
                </c:ext>
              </c:extLst>
              <c:f>Taul1!$A$2:$A$5</c:f>
              <c:strCache>
                <c:ptCount val="4"/>
                <c:pt idx="0">
                  <c:v>Opiskelijat AT</c:v>
                </c:pt>
                <c:pt idx="1">
                  <c:v>Tutkinnon suorittaneet AT</c:v>
                </c:pt>
                <c:pt idx="2">
                  <c:v>Opiskelijat EAT</c:v>
                </c:pt>
                <c:pt idx="3">
                  <c:v>Tutkinnon suorittaneet EAT</c:v>
                </c:pt>
              </c:strCache>
            </c:strRef>
          </c:cat>
          <c:val>
            <c:numRef>
              <c:extLst>
                <c:ext xmlns:c15="http://schemas.microsoft.com/office/drawing/2012/chart" uri="{02D57815-91ED-43cb-92C2-25804820EDAC}">
                  <c15:fullRef>
                    <c15:sqref>Taul1!$E$2:$E$7</c15:sqref>
                  </c15:fullRef>
                </c:ext>
              </c:extLst>
              <c:f>Taul1!$E$2:$E$5</c:f>
              <c:numCache>
                <c:formatCode>General</c:formatCode>
                <c:ptCount val="4"/>
                <c:pt idx="0">
                  <c:v>1473</c:v>
                </c:pt>
                <c:pt idx="1">
                  <c:v>585</c:v>
                </c:pt>
                <c:pt idx="2">
                  <c:v>216</c:v>
                </c:pt>
                <c:pt idx="3">
                  <c:v>105</c:v>
                </c:pt>
              </c:numCache>
            </c:numRef>
          </c:val>
          <c:extLst>
            <c:ext xmlns:c16="http://schemas.microsoft.com/office/drawing/2014/chart" uri="{C3380CC4-5D6E-409C-BE32-E72D297353CC}">
              <c16:uniqueId val="{00000003-6E5F-4EFE-8257-498033678234}"/>
            </c:ext>
          </c:extLst>
        </c:ser>
        <c:ser>
          <c:idx val="4"/>
          <c:order val="4"/>
          <c:tx>
            <c:strRef>
              <c:f>Taul1!$F$1</c:f>
              <c:strCache>
                <c:ptCount val="1"/>
                <c:pt idx="0">
                  <c:v>2025</c:v>
                </c:pt>
              </c:strCache>
            </c:strRef>
          </c:tx>
          <c:spPr>
            <a:solidFill>
              <a:schemeClr val="accent5"/>
            </a:solidFill>
            <a:ln>
              <a:noFill/>
            </a:ln>
            <a:effectLst/>
          </c:spPr>
          <c:invertIfNegative val="0"/>
          <c:cat>
            <c:strRef>
              <c:extLst>
                <c:ext xmlns:c15="http://schemas.microsoft.com/office/drawing/2012/chart" uri="{02D57815-91ED-43cb-92C2-25804820EDAC}">
                  <c15:fullRef>
                    <c15:sqref>Taul1!$A$2:$A$7</c15:sqref>
                  </c15:fullRef>
                </c:ext>
              </c:extLst>
              <c:f>Taul1!$A$2:$A$5</c:f>
              <c:strCache>
                <c:ptCount val="4"/>
                <c:pt idx="0">
                  <c:v>Opiskelijat AT</c:v>
                </c:pt>
                <c:pt idx="1">
                  <c:v>Tutkinnon suorittaneet AT</c:v>
                </c:pt>
                <c:pt idx="2">
                  <c:v>Opiskelijat EAT</c:v>
                </c:pt>
                <c:pt idx="3">
                  <c:v>Tutkinnon suorittaneet EAT</c:v>
                </c:pt>
              </c:strCache>
            </c:strRef>
          </c:cat>
          <c:val>
            <c:numRef>
              <c:extLst>
                <c:ext xmlns:c15="http://schemas.microsoft.com/office/drawing/2012/chart" uri="{02D57815-91ED-43cb-92C2-25804820EDAC}">
                  <c15:fullRef>
                    <c15:sqref>Taul1!$F$2:$F$7</c15:sqref>
                  </c15:fullRef>
                </c:ext>
              </c:extLst>
              <c:f>Taul1!$F$2:$F$5</c:f>
              <c:numCache>
                <c:formatCode>General</c:formatCode>
                <c:ptCount val="4"/>
                <c:pt idx="0">
                  <c:v>1338</c:v>
                </c:pt>
                <c:pt idx="1">
                  <c:v>579</c:v>
                </c:pt>
                <c:pt idx="2">
                  <c:v>153</c:v>
                </c:pt>
                <c:pt idx="3">
                  <c:v>63</c:v>
                </c:pt>
              </c:numCache>
            </c:numRef>
          </c:val>
          <c:extLst>
            <c:ext xmlns:c16="http://schemas.microsoft.com/office/drawing/2014/chart" uri="{C3380CC4-5D6E-409C-BE32-E72D297353CC}">
              <c16:uniqueId val="{00000004-6E5F-4EFE-8257-498033678234}"/>
            </c:ext>
          </c:extLst>
        </c:ser>
        <c:dLbls>
          <c:showLegendKey val="0"/>
          <c:showVal val="0"/>
          <c:showCatName val="0"/>
          <c:showSerName val="0"/>
          <c:showPercent val="0"/>
          <c:showBubbleSize val="0"/>
        </c:dLbls>
        <c:gapWidth val="219"/>
        <c:overlap val="-27"/>
        <c:axId val="1833807888"/>
        <c:axId val="1833806448"/>
      </c:barChart>
      <c:catAx>
        <c:axId val="183380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1833806448"/>
        <c:crosses val="autoZero"/>
        <c:auto val="1"/>
        <c:lblAlgn val="ctr"/>
        <c:lblOffset val="100"/>
        <c:noMultiLvlLbl val="0"/>
      </c:catAx>
      <c:valAx>
        <c:axId val="183380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183380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BD62D3-7D45-4E61-8ED9-EF7A8C4B4622}"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fi-FI"/>
        </a:p>
      </dgm:t>
    </dgm:pt>
    <dgm:pt modelId="{357F65A7-CAEC-4DB8-93E7-DA1FFB05F74D}">
      <dgm:prSet phldrT="[Teksti]"/>
      <dgm:spPr>
        <a:ln w="38100">
          <a:solidFill>
            <a:schemeClr val="tx1"/>
          </a:solidFill>
        </a:ln>
      </dgm:spPr>
      <dgm:t>
        <a:bodyPr/>
        <a:lstStyle/>
        <a:p>
          <a:r>
            <a:rPr lang="fi-FI" dirty="0"/>
            <a:t>Työn aloitus 6/2025</a:t>
          </a:r>
        </a:p>
      </dgm:t>
    </dgm:pt>
    <dgm:pt modelId="{CB92E469-A49E-4489-A716-D8045D440778}" type="parTrans" cxnId="{7C17F8CC-EE65-4500-9A1F-7F04D2E5B0F7}">
      <dgm:prSet/>
      <dgm:spPr/>
      <dgm:t>
        <a:bodyPr/>
        <a:lstStyle/>
        <a:p>
          <a:endParaRPr lang="fi-FI"/>
        </a:p>
      </dgm:t>
    </dgm:pt>
    <dgm:pt modelId="{E63DEC84-A5B0-4013-8DE0-4188E1C83D83}" type="sibTrans" cxnId="{7C17F8CC-EE65-4500-9A1F-7F04D2E5B0F7}">
      <dgm:prSet/>
      <dgm:spPr/>
      <dgm:t>
        <a:bodyPr/>
        <a:lstStyle/>
        <a:p>
          <a:endParaRPr lang="fi-FI"/>
        </a:p>
      </dgm:t>
    </dgm:pt>
    <dgm:pt modelId="{9DAE694C-38E6-42BE-9A06-2CC3F90662C9}">
      <dgm:prSet phldrT="[Teksti]"/>
      <dgm:spPr>
        <a:ln w="38100">
          <a:solidFill>
            <a:schemeClr val="tx1"/>
          </a:solidFill>
        </a:ln>
      </dgm:spPr>
      <dgm:t>
        <a:bodyPr/>
        <a:lstStyle/>
        <a:p>
          <a:r>
            <a:rPr lang="fi-FI" dirty="0" err="1"/>
            <a:t>Kickoff</a:t>
          </a:r>
          <a:r>
            <a:rPr lang="fi-FI" dirty="0"/>
            <a:t> 7.8.2025</a:t>
          </a:r>
        </a:p>
      </dgm:t>
    </dgm:pt>
    <dgm:pt modelId="{E5210764-EB0C-460E-83B7-D3A5FC680F38}" type="parTrans" cxnId="{E49A375C-8C7C-406C-BA74-38EEC2BDF5C5}">
      <dgm:prSet/>
      <dgm:spPr/>
      <dgm:t>
        <a:bodyPr/>
        <a:lstStyle/>
        <a:p>
          <a:endParaRPr lang="fi-FI"/>
        </a:p>
      </dgm:t>
    </dgm:pt>
    <dgm:pt modelId="{C3E9C548-978C-4C5E-9B3C-547C6BC8E56C}" type="sibTrans" cxnId="{E49A375C-8C7C-406C-BA74-38EEC2BDF5C5}">
      <dgm:prSet/>
      <dgm:spPr/>
      <dgm:t>
        <a:bodyPr/>
        <a:lstStyle/>
        <a:p>
          <a:endParaRPr lang="fi-FI"/>
        </a:p>
      </dgm:t>
    </dgm:pt>
    <dgm:pt modelId="{7B55063E-9593-4BB0-9B02-1E3F540C35DD}">
      <dgm:prSet phldrT="[Teksti]"/>
      <dgm:spPr>
        <a:ln w="38100">
          <a:solidFill>
            <a:schemeClr val="tx1"/>
          </a:solidFill>
        </a:ln>
      </dgm:spPr>
      <dgm:t>
        <a:bodyPr/>
        <a:lstStyle/>
        <a:p>
          <a:r>
            <a:rPr lang="fi-FI" dirty="0"/>
            <a:t>Webinaari1 29.9.2025</a:t>
          </a:r>
        </a:p>
      </dgm:t>
    </dgm:pt>
    <dgm:pt modelId="{E0510265-13D2-43DC-962B-FC45AFBC8E1F}" type="parTrans" cxnId="{E973DC7E-F81E-4945-B2CC-8A7AEE86EAC6}">
      <dgm:prSet/>
      <dgm:spPr/>
      <dgm:t>
        <a:bodyPr/>
        <a:lstStyle/>
        <a:p>
          <a:endParaRPr lang="fi-FI"/>
        </a:p>
      </dgm:t>
    </dgm:pt>
    <dgm:pt modelId="{83457531-A1A5-4333-948C-E8B808B71A35}" type="sibTrans" cxnId="{E973DC7E-F81E-4945-B2CC-8A7AEE86EAC6}">
      <dgm:prSet/>
      <dgm:spPr/>
      <dgm:t>
        <a:bodyPr/>
        <a:lstStyle/>
        <a:p>
          <a:endParaRPr lang="fi-FI"/>
        </a:p>
      </dgm:t>
    </dgm:pt>
    <dgm:pt modelId="{C83E5C3C-16C0-4735-8A22-566A22141606}">
      <dgm:prSet phldrT="[Teksti]"/>
      <dgm:spPr>
        <a:ln w="38100">
          <a:solidFill>
            <a:schemeClr val="tx1"/>
          </a:solidFill>
        </a:ln>
      </dgm:spPr>
      <dgm:t>
        <a:bodyPr/>
        <a:lstStyle/>
        <a:p>
          <a:r>
            <a:rPr lang="fi-FI" dirty="0"/>
            <a:t>Webinaari2 12.1.2026</a:t>
          </a:r>
        </a:p>
      </dgm:t>
    </dgm:pt>
    <dgm:pt modelId="{4A073060-823D-48E2-A134-5D6A7F5EB9EB}" type="parTrans" cxnId="{47B2C114-9B0E-4B7B-9EE6-C34B786E995A}">
      <dgm:prSet/>
      <dgm:spPr/>
      <dgm:t>
        <a:bodyPr/>
        <a:lstStyle/>
        <a:p>
          <a:endParaRPr lang="fi-FI"/>
        </a:p>
      </dgm:t>
    </dgm:pt>
    <dgm:pt modelId="{E31C3A8F-9B16-424C-9E49-AB29577844B4}" type="sibTrans" cxnId="{47B2C114-9B0E-4B7B-9EE6-C34B786E995A}">
      <dgm:prSet/>
      <dgm:spPr/>
      <dgm:t>
        <a:bodyPr/>
        <a:lstStyle/>
        <a:p>
          <a:endParaRPr lang="fi-FI"/>
        </a:p>
      </dgm:t>
    </dgm:pt>
    <dgm:pt modelId="{C60CBF58-A56E-454B-8BBD-E3BA1C7C1915}">
      <dgm:prSet phldrT="[Teksti]"/>
      <dgm:spPr>
        <a:ln w="38100">
          <a:solidFill>
            <a:schemeClr val="tx1"/>
          </a:solidFill>
        </a:ln>
      </dgm:spPr>
      <dgm:t>
        <a:bodyPr/>
        <a:lstStyle/>
        <a:p>
          <a:r>
            <a:rPr lang="fi-FI" dirty="0"/>
            <a:t>Webinaari3 26.3.2026</a:t>
          </a:r>
        </a:p>
      </dgm:t>
    </dgm:pt>
    <dgm:pt modelId="{0CDBF9B5-279A-4A62-A6FF-4BCE3F19030F}" type="parTrans" cxnId="{507FE4AD-9962-4828-ACD6-B28606A36036}">
      <dgm:prSet/>
      <dgm:spPr/>
      <dgm:t>
        <a:bodyPr/>
        <a:lstStyle/>
        <a:p>
          <a:endParaRPr lang="fi-FI"/>
        </a:p>
      </dgm:t>
    </dgm:pt>
    <dgm:pt modelId="{DDF7711E-46FD-48AE-9E42-D9271A4DBB40}" type="sibTrans" cxnId="{507FE4AD-9962-4828-ACD6-B28606A36036}">
      <dgm:prSet/>
      <dgm:spPr/>
      <dgm:t>
        <a:bodyPr/>
        <a:lstStyle/>
        <a:p>
          <a:endParaRPr lang="fi-FI"/>
        </a:p>
      </dgm:t>
    </dgm:pt>
    <dgm:pt modelId="{2031E71E-05A6-418C-B6C9-2BC84BACF74A}">
      <dgm:prSet phldrT="[Teksti]"/>
      <dgm:spPr/>
      <dgm:t>
        <a:bodyPr/>
        <a:lstStyle/>
        <a:p>
          <a:r>
            <a:rPr lang="fi-FI" dirty="0"/>
            <a:t>Lausunnolle 1. – 30.4.2026</a:t>
          </a:r>
        </a:p>
      </dgm:t>
    </dgm:pt>
    <dgm:pt modelId="{6F82CC2A-F760-498B-AF98-6B8BA8F945C4}" type="parTrans" cxnId="{911FE40E-FFBD-4AA2-BD1E-C209D75672C4}">
      <dgm:prSet/>
      <dgm:spPr/>
      <dgm:t>
        <a:bodyPr/>
        <a:lstStyle/>
        <a:p>
          <a:endParaRPr lang="fi-FI"/>
        </a:p>
      </dgm:t>
    </dgm:pt>
    <dgm:pt modelId="{14D881EE-E90A-45CE-A282-594A4A34A45F}" type="sibTrans" cxnId="{911FE40E-FFBD-4AA2-BD1E-C209D75672C4}">
      <dgm:prSet/>
      <dgm:spPr/>
      <dgm:t>
        <a:bodyPr/>
        <a:lstStyle/>
        <a:p>
          <a:endParaRPr lang="fi-FI"/>
        </a:p>
      </dgm:t>
    </dgm:pt>
    <dgm:pt modelId="{804214B2-A802-45F8-A7E8-BD021D95013E}">
      <dgm:prSet phldrT="[Teksti]"/>
      <dgm:spPr/>
      <dgm:t>
        <a:bodyPr/>
        <a:lstStyle/>
        <a:p>
          <a:r>
            <a:rPr lang="fi-FI" dirty="0"/>
            <a:t>Lausuntopalautteen käsittely vko 19-20/2026</a:t>
          </a:r>
        </a:p>
      </dgm:t>
    </dgm:pt>
    <dgm:pt modelId="{AD32A6DF-A32D-4D34-AFC3-805AB797FB86}" type="parTrans" cxnId="{375664A7-05C0-4AA1-9648-AD7D58BC9EEC}">
      <dgm:prSet/>
      <dgm:spPr/>
      <dgm:t>
        <a:bodyPr/>
        <a:lstStyle/>
        <a:p>
          <a:endParaRPr lang="fi-FI"/>
        </a:p>
      </dgm:t>
    </dgm:pt>
    <dgm:pt modelId="{1E9CCE6D-DAD2-432A-94E6-2275B6D6092C}" type="sibTrans" cxnId="{375664A7-05C0-4AA1-9648-AD7D58BC9EEC}">
      <dgm:prSet/>
      <dgm:spPr/>
      <dgm:t>
        <a:bodyPr/>
        <a:lstStyle/>
        <a:p>
          <a:endParaRPr lang="fi-FI"/>
        </a:p>
      </dgm:t>
    </dgm:pt>
    <dgm:pt modelId="{DDE5CD69-C010-4524-BE08-E91741712D5A}">
      <dgm:prSet phldrT="[Teksti]"/>
      <dgm:spPr/>
      <dgm:t>
        <a:bodyPr/>
        <a:lstStyle/>
        <a:p>
          <a:r>
            <a:rPr lang="fi-FI" dirty="0"/>
            <a:t>Käännökseen 5-8/2026</a:t>
          </a:r>
        </a:p>
      </dgm:t>
    </dgm:pt>
    <dgm:pt modelId="{6E16204C-7EB2-4ACA-B215-14633B94E90E}" type="parTrans" cxnId="{D6E124EF-A811-4734-AF80-4A581439CF37}">
      <dgm:prSet/>
      <dgm:spPr/>
      <dgm:t>
        <a:bodyPr/>
        <a:lstStyle/>
        <a:p>
          <a:endParaRPr lang="fi-FI"/>
        </a:p>
      </dgm:t>
    </dgm:pt>
    <dgm:pt modelId="{F96B408F-81C4-4A8E-A336-DE88C8518603}" type="sibTrans" cxnId="{D6E124EF-A811-4734-AF80-4A581439CF37}">
      <dgm:prSet/>
      <dgm:spPr/>
      <dgm:t>
        <a:bodyPr/>
        <a:lstStyle/>
        <a:p>
          <a:endParaRPr lang="fi-FI"/>
        </a:p>
      </dgm:t>
    </dgm:pt>
    <dgm:pt modelId="{0BF75460-B87F-4C47-94BA-A21538804BC5}">
      <dgm:prSet phldrT="[Teksti]"/>
      <dgm:spPr/>
      <dgm:t>
        <a:bodyPr/>
        <a:lstStyle/>
        <a:p>
          <a:r>
            <a:rPr lang="fi-FI"/>
            <a:t>Johtokuntakäsittely </a:t>
          </a:r>
          <a:r>
            <a:rPr lang="fi-FI" dirty="0"/>
            <a:t>9/2026</a:t>
          </a:r>
        </a:p>
      </dgm:t>
    </dgm:pt>
    <dgm:pt modelId="{AA23BB11-BD37-4FC4-8E27-9C41369CBBFD}" type="parTrans" cxnId="{4D4CBF58-A4C8-486B-9A2F-07D38FB2730F}">
      <dgm:prSet/>
      <dgm:spPr/>
      <dgm:t>
        <a:bodyPr/>
        <a:lstStyle/>
        <a:p>
          <a:endParaRPr lang="fi-FI"/>
        </a:p>
      </dgm:t>
    </dgm:pt>
    <dgm:pt modelId="{838957C1-62FA-47ED-923C-1E5EFD748CFB}" type="sibTrans" cxnId="{4D4CBF58-A4C8-486B-9A2F-07D38FB2730F}">
      <dgm:prSet/>
      <dgm:spPr/>
      <dgm:t>
        <a:bodyPr/>
        <a:lstStyle/>
        <a:p>
          <a:endParaRPr lang="fi-FI"/>
        </a:p>
      </dgm:t>
    </dgm:pt>
    <dgm:pt modelId="{B52DD698-3E5E-42DA-BB67-FBE0A255B77A}">
      <dgm:prSet phldrT="[Teksti]"/>
      <dgm:spPr/>
      <dgm:t>
        <a:bodyPr/>
        <a:lstStyle/>
        <a:p>
          <a:r>
            <a:rPr lang="fi-FI" dirty="0"/>
            <a:t>Perusteiden julkaisu 9/2026</a:t>
          </a:r>
        </a:p>
      </dgm:t>
    </dgm:pt>
    <dgm:pt modelId="{AB3E1044-C851-4666-B2DD-79063C3358AB}" type="parTrans" cxnId="{D08E9141-A99D-445A-806D-A2EE98DF41BF}">
      <dgm:prSet/>
      <dgm:spPr/>
      <dgm:t>
        <a:bodyPr/>
        <a:lstStyle/>
        <a:p>
          <a:endParaRPr lang="fi-FI"/>
        </a:p>
      </dgm:t>
    </dgm:pt>
    <dgm:pt modelId="{481A655A-D42B-4710-8A0C-A75E7C3D9D55}" type="sibTrans" cxnId="{D08E9141-A99D-445A-806D-A2EE98DF41BF}">
      <dgm:prSet/>
      <dgm:spPr/>
      <dgm:t>
        <a:bodyPr/>
        <a:lstStyle/>
        <a:p>
          <a:endParaRPr lang="fi-FI"/>
        </a:p>
      </dgm:t>
    </dgm:pt>
    <dgm:pt modelId="{9A32EB07-BA43-4001-A124-5DDA89A76DC9}">
      <dgm:prSet phldrT="[Teksti]"/>
      <dgm:spPr/>
      <dgm:t>
        <a:bodyPr/>
        <a:lstStyle/>
        <a:p>
          <a:r>
            <a:rPr lang="fi-FI" dirty="0"/>
            <a:t>Perusteet tulevat voimaan 1.1.2027</a:t>
          </a:r>
        </a:p>
      </dgm:t>
    </dgm:pt>
    <dgm:pt modelId="{9B54E663-FFF9-4305-ABC0-9CA977E0E983}" type="parTrans" cxnId="{668CEE02-AC2C-4CC3-B7E8-5B819650111F}">
      <dgm:prSet/>
      <dgm:spPr/>
      <dgm:t>
        <a:bodyPr/>
        <a:lstStyle/>
        <a:p>
          <a:endParaRPr lang="fi-FI"/>
        </a:p>
      </dgm:t>
    </dgm:pt>
    <dgm:pt modelId="{30B92408-C990-4273-AC64-0A48065AA7B1}" type="sibTrans" cxnId="{668CEE02-AC2C-4CC3-B7E8-5B819650111F}">
      <dgm:prSet/>
      <dgm:spPr/>
      <dgm:t>
        <a:bodyPr/>
        <a:lstStyle/>
        <a:p>
          <a:endParaRPr lang="fi-FI"/>
        </a:p>
      </dgm:t>
    </dgm:pt>
    <dgm:pt modelId="{DAB6EC6D-0C1F-4412-96D6-C5DAF71B25B3}">
      <dgm:prSet phldrT="[Teksti]"/>
      <dgm:spPr>
        <a:ln w="38100">
          <a:solidFill>
            <a:schemeClr val="tx1"/>
          </a:solidFill>
        </a:ln>
      </dgm:spPr>
      <dgm:t>
        <a:bodyPr/>
        <a:lstStyle/>
        <a:p>
          <a:r>
            <a:rPr lang="fi-FI" dirty="0"/>
            <a:t>Ammattitutkinnon rakenteen ja ammattitaitovaatimusten rakentuminen</a:t>
          </a:r>
        </a:p>
      </dgm:t>
    </dgm:pt>
    <dgm:pt modelId="{F56BB6D1-3896-4AA4-BB7B-A9DDAC0B650A}" type="parTrans" cxnId="{876451EE-50F1-4DD1-92CA-43E461602DB6}">
      <dgm:prSet/>
      <dgm:spPr/>
      <dgm:t>
        <a:bodyPr/>
        <a:lstStyle/>
        <a:p>
          <a:endParaRPr lang="fi-FI"/>
        </a:p>
      </dgm:t>
    </dgm:pt>
    <dgm:pt modelId="{E4EF82B4-6D53-446F-A377-F6B526D0AE13}" type="sibTrans" cxnId="{876451EE-50F1-4DD1-92CA-43E461602DB6}">
      <dgm:prSet/>
      <dgm:spPr/>
      <dgm:t>
        <a:bodyPr/>
        <a:lstStyle/>
        <a:p>
          <a:endParaRPr lang="fi-FI"/>
        </a:p>
      </dgm:t>
    </dgm:pt>
    <dgm:pt modelId="{635B739A-CCF9-406F-A340-F3180E01308A}">
      <dgm:prSet phldrT="[Teksti]"/>
      <dgm:spPr>
        <a:ln w="38100"/>
      </dgm:spPr>
      <dgm:t>
        <a:bodyPr/>
        <a:lstStyle/>
        <a:p>
          <a:r>
            <a:rPr lang="fi-FI" dirty="0"/>
            <a:t>Erikoisammattitutkinnon aloitus</a:t>
          </a:r>
        </a:p>
      </dgm:t>
    </dgm:pt>
    <dgm:pt modelId="{2020D433-424C-4EC0-B825-F46668231281}" type="parTrans" cxnId="{27B6D14A-9B49-4E7E-A89D-F09E876A7363}">
      <dgm:prSet/>
      <dgm:spPr/>
      <dgm:t>
        <a:bodyPr/>
        <a:lstStyle/>
        <a:p>
          <a:endParaRPr lang="fi-FI"/>
        </a:p>
      </dgm:t>
    </dgm:pt>
    <dgm:pt modelId="{8E329902-ED5D-4F97-809D-2FA36378C6CE}" type="sibTrans" cxnId="{27B6D14A-9B49-4E7E-A89D-F09E876A7363}">
      <dgm:prSet/>
      <dgm:spPr/>
      <dgm:t>
        <a:bodyPr/>
        <a:lstStyle/>
        <a:p>
          <a:endParaRPr lang="fi-FI"/>
        </a:p>
      </dgm:t>
    </dgm:pt>
    <dgm:pt modelId="{54DCCCFF-AD01-4639-AC57-2A90AE690606}">
      <dgm:prSet phldrT="[Teksti]"/>
      <dgm:spPr>
        <a:ln w="38100">
          <a:solidFill>
            <a:schemeClr val="tx1"/>
          </a:solidFill>
        </a:ln>
      </dgm:spPr>
      <dgm:t>
        <a:bodyPr/>
        <a:lstStyle/>
        <a:p>
          <a:r>
            <a:rPr lang="fi-FI" dirty="0"/>
            <a:t>Kielenhuolto 26.1.2026</a:t>
          </a:r>
        </a:p>
      </dgm:t>
    </dgm:pt>
    <dgm:pt modelId="{6F5538B4-D62E-4879-B3D9-3B895FAFC992}" type="parTrans" cxnId="{0F8DB308-03CC-4C80-A527-CF5CBE289C00}">
      <dgm:prSet/>
      <dgm:spPr/>
      <dgm:t>
        <a:bodyPr/>
        <a:lstStyle/>
        <a:p>
          <a:endParaRPr lang="fi-FI"/>
        </a:p>
      </dgm:t>
    </dgm:pt>
    <dgm:pt modelId="{F93F2E5A-55E5-465D-8B06-969F862607BB}" type="sibTrans" cxnId="{0F8DB308-03CC-4C80-A527-CF5CBE289C00}">
      <dgm:prSet/>
      <dgm:spPr/>
      <dgm:t>
        <a:bodyPr/>
        <a:lstStyle/>
        <a:p>
          <a:endParaRPr lang="fi-FI"/>
        </a:p>
      </dgm:t>
    </dgm:pt>
    <dgm:pt modelId="{503C19D3-BFBE-4ACC-9BD1-9C22A46C80D2}">
      <dgm:prSet phldrT="[Teksti]"/>
      <dgm:spPr>
        <a:ln w="38100">
          <a:solidFill>
            <a:schemeClr val="tx1"/>
          </a:solidFill>
        </a:ln>
      </dgm:spPr>
      <dgm:t>
        <a:bodyPr/>
        <a:lstStyle/>
        <a:p>
          <a:r>
            <a:rPr lang="fi-FI" dirty="0"/>
            <a:t>Perusteiden viimeistely</a:t>
          </a:r>
        </a:p>
      </dgm:t>
    </dgm:pt>
    <dgm:pt modelId="{806D1876-6FA3-400C-8D5D-2F0052446031}" type="parTrans" cxnId="{984CEDB3-78E7-466E-92D2-CD2F4ABDD664}">
      <dgm:prSet/>
      <dgm:spPr/>
      <dgm:t>
        <a:bodyPr/>
        <a:lstStyle/>
        <a:p>
          <a:endParaRPr lang="fi-FI"/>
        </a:p>
      </dgm:t>
    </dgm:pt>
    <dgm:pt modelId="{09031080-1EEF-4B0E-85CF-65601A2554A6}" type="sibTrans" cxnId="{984CEDB3-78E7-466E-92D2-CD2F4ABDD664}">
      <dgm:prSet/>
      <dgm:spPr/>
      <dgm:t>
        <a:bodyPr/>
        <a:lstStyle/>
        <a:p>
          <a:endParaRPr lang="fi-FI"/>
        </a:p>
      </dgm:t>
    </dgm:pt>
    <dgm:pt modelId="{DF73BFDD-21AE-4372-BCD8-76475DB4F0B9}">
      <dgm:prSet phldrT="[Teksti]"/>
      <dgm:spPr/>
      <dgm:t>
        <a:bodyPr/>
        <a:lstStyle/>
        <a:p>
          <a:r>
            <a:rPr lang="fi-FI" dirty="0"/>
            <a:t>Toimeenpanon webinaari 10/2026</a:t>
          </a:r>
        </a:p>
      </dgm:t>
    </dgm:pt>
    <dgm:pt modelId="{896388F1-831D-4C70-A741-6D47FACCCCB5}" type="parTrans" cxnId="{281C30EB-2E66-414C-8DC7-2EAB020A7489}">
      <dgm:prSet/>
      <dgm:spPr/>
      <dgm:t>
        <a:bodyPr/>
        <a:lstStyle/>
        <a:p>
          <a:endParaRPr lang="fi-FI"/>
        </a:p>
      </dgm:t>
    </dgm:pt>
    <dgm:pt modelId="{8276016A-C142-4407-955A-487AB21B2B87}" type="sibTrans" cxnId="{281C30EB-2E66-414C-8DC7-2EAB020A7489}">
      <dgm:prSet/>
      <dgm:spPr/>
      <dgm:t>
        <a:bodyPr/>
        <a:lstStyle/>
        <a:p>
          <a:endParaRPr lang="fi-FI"/>
        </a:p>
      </dgm:t>
    </dgm:pt>
    <dgm:pt modelId="{B6650211-1CA3-453D-811E-D19C2CECA5B1}">
      <dgm:prSet phldrT="[Teksti]"/>
      <dgm:spPr>
        <a:ln w="38100">
          <a:solidFill>
            <a:schemeClr val="tx1"/>
          </a:solidFill>
        </a:ln>
      </dgm:spPr>
      <dgm:t>
        <a:bodyPr/>
        <a:lstStyle/>
        <a:p>
          <a:r>
            <a:rPr lang="fi-FI" dirty="0"/>
            <a:t>Yrittäjyyden ja johtamisen </a:t>
          </a:r>
          <a:r>
            <a:rPr lang="fi-FI" dirty="0" err="1"/>
            <a:t>tetk</a:t>
          </a:r>
          <a:r>
            <a:rPr lang="fi-FI" dirty="0"/>
            <a:t> 30.10.2025</a:t>
          </a:r>
        </a:p>
      </dgm:t>
    </dgm:pt>
    <dgm:pt modelId="{B6C7A95C-2954-437D-8EB6-CF5D69720C8D}" type="parTrans" cxnId="{0B4237D7-4768-498A-B719-DA234A7FA7B3}">
      <dgm:prSet/>
      <dgm:spPr/>
      <dgm:t>
        <a:bodyPr/>
        <a:lstStyle/>
        <a:p>
          <a:endParaRPr lang="fi-FI"/>
        </a:p>
      </dgm:t>
    </dgm:pt>
    <dgm:pt modelId="{F5781897-A08F-4321-860C-FAFDF4A9D01D}" type="sibTrans" cxnId="{0B4237D7-4768-498A-B719-DA234A7FA7B3}">
      <dgm:prSet/>
      <dgm:spPr/>
      <dgm:t>
        <a:bodyPr/>
        <a:lstStyle/>
        <a:p>
          <a:endParaRPr lang="fi-FI"/>
        </a:p>
      </dgm:t>
    </dgm:pt>
    <dgm:pt modelId="{C9E43AE1-54F5-4D97-8B7F-83B194E62F95}">
      <dgm:prSet phldrT="[Teksti]"/>
      <dgm:spPr>
        <a:ln w="38100">
          <a:solidFill>
            <a:schemeClr val="tx1"/>
          </a:solidFill>
        </a:ln>
      </dgm:spPr>
      <dgm:t>
        <a:bodyPr/>
        <a:lstStyle/>
        <a:p>
          <a:r>
            <a:rPr lang="fi-FI" dirty="0"/>
            <a:t>Yrittäjyyden ja johtamisen </a:t>
          </a:r>
          <a:r>
            <a:rPr lang="fi-FI" dirty="0" err="1"/>
            <a:t>tetk</a:t>
          </a:r>
          <a:r>
            <a:rPr lang="fi-FI" dirty="0"/>
            <a:t> 26.1.2026</a:t>
          </a:r>
        </a:p>
      </dgm:t>
    </dgm:pt>
    <dgm:pt modelId="{11ACFF09-C297-42D0-AD4C-78248D339288}" type="parTrans" cxnId="{FFBAE9E4-3EB5-498A-ACE9-5970A3307221}">
      <dgm:prSet/>
      <dgm:spPr/>
      <dgm:t>
        <a:bodyPr/>
        <a:lstStyle/>
        <a:p>
          <a:endParaRPr lang="fi-FI"/>
        </a:p>
      </dgm:t>
    </dgm:pt>
    <dgm:pt modelId="{FAC8B606-8F15-40E5-9CC9-00F020905149}" type="sibTrans" cxnId="{FFBAE9E4-3EB5-498A-ACE9-5970A3307221}">
      <dgm:prSet/>
      <dgm:spPr/>
      <dgm:t>
        <a:bodyPr/>
        <a:lstStyle/>
        <a:p>
          <a:endParaRPr lang="fi-FI"/>
        </a:p>
      </dgm:t>
    </dgm:pt>
    <dgm:pt modelId="{BF466765-13F3-44A7-BAAD-962014870800}">
      <dgm:prSet phldrT="[Teksti]"/>
      <dgm:spPr>
        <a:ln w="38100">
          <a:solidFill>
            <a:schemeClr val="tx1"/>
          </a:solidFill>
        </a:ln>
      </dgm:spPr>
      <dgm:t>
        <a:bodyPr/>
        <a:lstStyle/>
        <a:p>
          <a:r>
            <a:rPr lang="fi-FI" dirty="0"/>
            <a:t>Yrittäjyyden ja johtamisen </a:t>
          </a:r>
          <a:r>
            <a:rPr lang="fi-FI" dirty="0" err="1"/>
            <a:t>tetk</a:t>
          </a:r>
          <a:r>
            <a:rPr lang="fi-FI" dirty="0"/>
            <a:t> 16.3.2026</a:t>
          </a:r>
        </a:p>
      </dgm:t>
    </dgm:pt>
    <dgm:pt modelId="{66F0E344-E26B-4432-969C-178D021E174E}" type="parTrans" cxnId="{59C51AC2-9C05-4113-9A86-56716BAB447E}">
      <dgm:prSet/>
      <dgm:spPr/>
      <dgm:t>
        <a:bodyPr/>
        <a:lstStyle/>
        <a:p>
          <a:endParaRPr lang="fi-FI"/>
        </a:p>
      </dgm:t>
    </dgm:pt>
    <dgm:pt modelId="{C5ACCE3A-7067-4709-81BE-24D47B3AAE4A}" type="sibTrans" cxnId="{59C51AC2-9C05-4113-9A86-56716BAB447E}">
      <dgm:prSet/>
      <dgm:spPr/>
      <dgm:t>
        <a:bodyPr/>
        <a:lstStyle/>
        <a:p>
          <a:endParaRPr lang="fi-FI"/>
        </a:p>
      </dgm:t>
    </dgm:pt>
    <dgm:pt modelId="{AB0BDB35-49EF-4F9C-ACA8-408311EB1F5B}" type="pres">
      <dgm:prSet presAssocID="{E1BD62D3-7D45-4E61-8ED9-EF7A8C4B4622}" presName="Name0" presStyleCnt="0">
        <dgm:presLayoutVars>
          <dgm:dir/>
          <dgm:resizeHandles/>
        </dgm:presLayoutVars>
      </dgm:prSet>
      <dgm:spPr/>
    </dgm:pt>
    <dgm:pt modelId="{0454B698-B27E-4936-B624-E15FC6C4D16C}" type="pres">
      <dgm:prSet presAssocID="{357F65A7-CAEC-4DB8-93E7-DA1FFB05F74D}" presName="compNode" presStyleCnt="0"/>
      <dgm:spPr/>
    </dgm:pt>
    <dgm:pt modelId="{75D068BC-D8AE-43E7-BBD7-131B442C42B7}" type="pres">
      <dgm:prSet presAssocID="{357F65A7-CAEC-4DB8-93E7-DA1FFB05F74D}" presName="dummyConnPt" presStyleCnt="0"/>
      <dgm:spPr/>
    </dgm:pt>
    <dgm:pt modelId="{040145A2-18D6-451F-AA66-22DBB4C30D42}" type="pres">
      <dgm:prSet presAssocID="{357F65A7-CAEC-4DB8-93E7-DA1FFB05F74D}" presName="node" presStyleLbl="node1" presStyleIdx="0" presStyleCnt="19">
        <dgm:presLayoutVars>
          <dgm:bulletEnabled val="1"/>
        </dgm:presLayoutVars>
      </dgm:prSet>
      <dgm:spPr/>
    </dgm:pt>
    <dgm:pt modelId="{0CD3FC7A-FC44-4B61-9A61-84C05E50C96F}" type="pres">
      <dgm:prSet presAssocID="{E63DEC84-A5B0-4013-8DE0-4188E1C83D83}" presName="sibTrans" presStyleLbl="bgSibTrans2D1" presStyleIdx="0" presStyleCnt="18"/>
      <dgm:spPr/>
    </dgm:pt>
    <dgm:pt modelId="{FC61892E-D366-4F93-A3AC-5A185C5A7493}" type="pres">
      <dgm:prSet presAssocID="{9DAE694C-38E6-42BE-9A06-2CC3F90662C9}" presName="compNode" presStyleCnt="0"/>
      <dgm:spPr/>
    </dgm:pt>
    <dgm:pt modelId="{55D1381D-57B1-406F-8FBD-2E1CD8BC94F2}" type="pres">
      <dgm:prSet presAssocID="{9DAE694C-38E6-42BE-9A06-2CC3F90662C9}" presName="dummyConnPt" presStyleCnt="0"/>
      <dgm:spPr/>
    </dgm:pt>
    <dgm:pt modelId="{15B8496C-3ADD-4F0E-AF5E-BD69F83E24D9}" type="pres">
      <dgm:prSet presAssocID="{9DAE694C-38E6-42BE-9A06-2CC3F90662C9}" presName="node" presStyleLbl="node1" presStyleIdx="1" presStyleCnt="19">
        <dgm:presLayoutVars>
          <dgm:bulletEnabled val="1"/>
        </dgm:presLayoutVars>
      </dgm:prSet>
      <dgm:spPr/>
    </dgm:pt>
    <dgm:pt modelId="{32857B15-B5A2-4369-AB03-94CDEBFC25B0}" type="pres">
      <dgm:prSet presAssocID="{C3E9C548-978C-4C5E-9B3C-547C6BC8E56C}" presName="sibTrans" presStyleLbl="bgSibTrans2D1" presStyleIdx="1" presStyleCnt="18"/>
      <dgm:spPr/>
    </dgm:pt>
    <dgm:pt modelId="{E47C8460-F1C2-4CAF-B88D-B98E28AF03FE}" type="pres">
      <dgm:prSet presAssocID="{7B55063E-9593-4BB0-9B02-1E3F540C35DD}" presName="compNode" presStyleCnt="0"/>
      <dgm:spPr/>
    </dgm:pt>
    <dgm:pt modelId="{E6D0D945-8CCE-4C23-B969-6A942DB87E2B}" type="pres">
      <dgm:prSet presAssocID="{7B55063E-9593-4BB0-9B02-1E3F540C35DD}" presName="dummyConnPt" presStyleCnt="0"/>
      <dgm:spPr/>
    </dgm:pt>
    <dgm:pt modelId="{9CAE2921-4058-4884-BE07-0C2071482C6C}" type="pres">
      <dgm:prSet presAssocID="{7B55063E-9593-4BB0-9B02-1E3F540C35DD}" presName="node" presStyleLbl="node1" presStyleIdx="2" presStyleCnt="19">
        <dgm:presLayoutVars>
          <dgm:bulletEnabled val="1"/>
        </dgm:presLayoutVars>
      </dgm:prSet>
      <dgm:spPr/>
    </dgm:pt>
    <dgm:pt modelId="{FBB97809-ECE3-4DF6-938E-800C81B20AA6}" type="pres">
      <dgm:prSet presAssocID="{83457531-A1A5-4333-948C-E8B808B71A35}" presName="sibTrans" presStyleLbl="bgSibTrans2D1" presStyleIdx="2" presStyleCnt="18"/>
      <dgm:spPr/>
    </dgm:pt>
    <dgm:pt modelId="{B69D9E0E-A11F-4622-A2B9-EF2B49AB0713}" type="pres">
      <dgm:prSet presAssocID="{DAB6EC6D-0C1F-4412-96D6-C5DAF71B25B3}" presName="compNode" presStyleCnt="0"/>
      <dgm:spPr/>
    </dgm:pt>
    <dgm:pt modelId="{98D5E16C-76E8-4929-A096-3B638F58905E}" type="pres">
      <dgm:prSet presAssocID="{DAB6EC6D-0C1F-4412-96D6-C5DAF71B25B3}" presName="dummyConnPt" presStyleCnt="0"/>
      <dgm:spPr/>
    </dgm:pt>
    <dgm:pt modelId="{D67362C4-8CAD-405E-B2F9-4A5CAA6DB4D0}" type="pres">
      <dgm:prSet presAssocID="{DAB6EC6D-0C1F-4412-96D6-C5DAF71B25B3}" presName="node" presStyleLbl="node1" presStyleIdx="3" presStyleCnt="19">
        <dgm:presLayoutVars>
          <dgm:bulletEnabled val="1"/>
        </dgm:presLayoutVars>
      </dgm:prSet>
      <dgm:spPr/>
    </dgm:pt>
    <dgm:pt modelId="{48AC7366-55E7-46A6-9EF1-F6C4AAFC2B4E}" type="pres">
      <dgm:prSet presAssocID="{E4EF82B4-6D53-446F-A377-F6B526D0AE13}" presName="sibTrans" presStyleLbl="bgSibTrans2D1" presStyleIdx="3" presStyleCnt="18"/>
      <dgm:spPr/>
    </dgm:pt>
    <dgm:pt modelId="{8DAF3056-FDAA-4D1A-A932-C56C939D1FE0}" type="pres">
      <dgm:prSet presAssocID="{B6650211-1CA3-453D-811E-D19C2CECA5B1}" presName="compNode" presStyleCnt="0"/>
      <dgm:spPr/>
    </dgm:pt>
    <dgm:pt modelId="{ABC9E8EC-2A0A-4A60-B65C-021F69086938}" type="pres">
      <dgm:prSet presAssocID="{B6650211-1CA3-453D-811E-D19C2CECA5B1}" presName="dummyConnPt" presStyleCnt="0"/>
      <dgm:spPr/>
    </dgm:pt>
    <dgm:pt modelId="{B09C9593-28EF-49F7-8FFA-A37F9B44879B}" type="pres">
      <dgm:prSet presAssocID="{B6650211-1CA3-453D-811E-D19C2CECA5B1}" presName="node" presStyleLbl="node1" presStyleIdx="4" presStyleCnt="19">
        <dgm:presLayoutVars>
          <dgm:bulletEnabled val="1"/>
        </dgm:presLayoutVars>
      </dgm:prSet>
      <dgm:spPr/>
    </dgm:pt>
    <dgm:pt modelId="{6AA4191E-96AB-41D1-882E-45CD30801300}" type="pres">
      <dgm:prSet presAssocID="{F5781897-A08F-4321-860C-FAFDF4A9D01D}" presName="sibTrans" presStyleLbl="bgSibTrans2D1" presStyleIdx="4" presStyleCnt="18"/>
      <dgm:spPr/>
    </dgm:pt>
    <dgm:pt modelId="{AA0B1CB3-7D38-4E5F-8251-7B1E3BE57213}" type="pres">
      <dgm:prSet presAssocID="{635B739A-CCF9-406F-A340-F3180E01308A}" presName="compNode" presStyleCnt="0"/>
      <dgm:spPr/>
    </dgm:pt>
    <dgm:pt modelId="{50A0BA02-ED2F-475D-AC76-D37D7178BC73}" type="pres">
      <dgm:prSet presAssocID="{635B739A-CCF9-406F-A340-F3180E01308A}" presName="dummyConnPt" presStyleCnt="0"/>
      <dgm:spPr/>
    </dgm:pt>
    <dgm:pt modelId="{75EADD73-5E77-46E7-B7FF-B84D00F9010B}" type="pres">
      <dgm:prSet presAssocID="{635B739A-CCF9-406F-A340-F3180E01308A}" presName="node" presStyleLbl="node1" presStyleIdx="5" presStyleCnt="19">
        <dgm:presLayoutVars>
          <dgm:bulletEnabled val="1"/>
        </dgm:presLayoutVars>
      </dgm:prSet>
      <dgm:spPr/>
    </dgm:pt>
    <dgm:pt modelId="{E7F2B1B9-C3F0-4C2C-8FDA-77F79DD7CD49}" type="pres">
      <dgm:prSet presAssocID="{8E329902-ED5D-4F97-809D-2FA36378C6CE}" presName="sibTrans" presStyleLbl="bgSibTrans2D1" presStyleIdx="5" presStyleCnt="18"/>
      <dgm:spPr/>
    </dgm:pt>
    <dgm:pt modelId="{9A4872AA-5ABA-44F8-B8A6-677D4BFA3C2B}" type="pres">
      <dgm:prSet presAssocID="{C83E5C3C-16C0-4735-8A22-566A22141606}" presName="compNode" presStyleCnt="0"/>
      <dgm:spPr/>
    </dgm:pt>
    <dgm:pt modelId="{95E3954B-C437-4D9E-B90E-E7B46529AFD7}" type="pres">
      <dgm:prSet presAssocID="{C83E5C3C-16C0-4735-8A22-566A22141606}" presName="dummyConnPt" presStyleCnt="0"/>
      <dgm:spPr/>
    </dgm:pt>
    <dgm:pt modelId="{3B160DAF-9E4D-4EDA-BB57-9D1BE6EDCF09}" type="pres">
      <dgm:prSet presAssocID="{C83E5C3C-16C0-4735-8A22-566A22141606}" presName="node" presStyleLbl="node1" presStyleIdx="6" presStyleCnt="19">
        <dgm:presLayoutVars>
          <dgm:bulletEnabled val="1"/>
        </dgm:presLayoutVars>
      </dgm:prSet>
      <dgm:spPr/>
    </dgm:pt>
    <dgm:pt modelId="{16A728F7-0BCD-48D6-AA34-3B39B0F03557}" type="pres">
      <dgm:prSet presAssocID="{E31C3A8F-9B16-424C-9E49-AB29577844B4}" presName="sibTrans" presStyleLbl="bgSibTrans2D1" presStyleIdx="6" presStyleCnt="18"/>
      <dgm:spPr/>
    </dgm:pt>
    <dgm:pt modelId="{0975DB17-2FA7-4C7B-A0C5-9E1F288F86E7}" type="pres">
      <dgm:prSet presAssocID="{C9E43AE1-54F5-4D97-8B7F-83B194E62F95}" presName="compNode" presStyleCnt="0"/>
      <dgm:spPr/>
    </dgm:pt>
    <dgm:pt modelId="{4F7D6712-F8E3-4EE7-A4A7-A5B60C1D5729}" type="pres">
      <dgm:prSet presAssocID="{C9E43AE1-54F5-4D97-8B7F-83B194E62F95}" presName="dummyConnPt" presStyleCnt="0"/>
      <dgm:spPr/>
    </dgm:pt>
    <dgm:pt modelId="{2126F9C1-4B38-4EFA-9A65-BE64B461084F}" type="pres">
      <dgm:prSet presAssocID="{C9E43AE1-54F5-4D97-8B7F-83B194E62F95}" presName="node" presStyleLbl="node1" presStyleIdx="7" presStyleCnt="19">
        <dgm:presLayoutVars>
          <dgm:bulletEnabled val="1"/>
        </dgm:presLayoutVars>
      </dgm:prSet>
      <dgm:spPr/>
    </dgm:pt>
    <dgm:pt modelId="{9FE56EA0-0C7C-4965-A501-798172DFA626}" type="pres">
      <dgm:prSet presAssocID="{FAC8B606-8F15-40E5-9CC9-00F020905149}" presName="sibTrans" presStyleLbl="bgSibTrans2D1" presStyleIdx="7" presStyleCnt="18"/>
      <dgm:spPr/>
    </dgm:pt>
    <dgm:pt modelId="{D1450393-4112-4766-A999-0BA49D6FDB84}" type="pres">
      <dgm:prSet presAssocID="{54DCCCFF-AD01-4639-AC57-2A90AE690606}" presName="compNode" presStyleCnt="0"/>
      <dgm:spPr/>
    </dgm:pt>
    <dgm:pt modelId="{28ED6804-7E69-4A7D-A2FE-91893DB21C2E}" type="pres">
      <dgm:prSet presAssocID="{54DCCCFF-AD01-4639-AC57-2A90AE690606}" presName="dummyConnPt" presStyleCnt="0"/>
      <dgm:spPr/>
    </dgm:pt>
    <dgm:pt modelId="{EEA8A5CF-8737-4F1E-A348-1F98729FA4B5}" type="pres">
      <dgm:prSet presAssocID="{54DCCCFF-AD01-4639-AC57-2A90AE690606}" presName="node" presStyleLbl="node1" presStyleIdx="8" presStyleCnt="19">
        <dgm:presLayoutVars>
          <dgm:bulletEnabled val="1"/>
        </dgm:presLayoutVars>
      </dgm:prSet>
      <dgm:spPr/>
    </dgm:pt>
    <dgm:pt modelId="{A4E3331E-8A5E-4A9A-9DE0-813373DE25F4}" type="pres">
      <dgm:prSet presAssocID="{F93F2E5A-55E5-465D-8B06-969F862607BB}" presName="sibTrans" presStyleLbl="bgSibTrans2D1" presStyleIdx="8" presStyleCnt="18"/>
      <dgm:spPr/>
    </dgm:pt>
    <dgm:pt modelId="{FBE8C415-4BBC-45E3-9359-85CC9CD5F2E8}" type="pres">
      <dgm:prSet presAssocID="{503C19D3-BFBE-4ACC-9BD1-9C22A46C80D2}" presName="compNode" presStyleCnt="0"/>
      <dgm:spPr/>
    </dgm:pt>
    <dgm:pt modelId="{A0F86F84-DD49-41AA-8CB3-ADC2C91B10CF}" type="pres">
      <dgm:prSet presAssocID="{503C19D3-BFBE-4ACC-9BD1-9C22A46C80D2}" presName="dummyConnPt" presStyleCnt="0"/>
      <dgm:spPr/>
    </dgm:pt>
    <dgm:pt modelId="{F0F20554-5ACA-4814-9134-D4B1FF6694BD}" type="pres">
      <dgm:prSet presAssocID="{503C19D3-BFBE-4ACC-9BD1-9C22A46C80D2}" presName="node" presStyleLbl="node1" presStyleIdx="9" presStyleCnt="19">
        <dgm:presLayoutVars>
          <dgm:bulletEnabled val="1"/>
        </dgm:presLayoutVars>
      </dgm:prSet>
      <dgm:spPr/>
    </dgm:pt>
    <dgm:pt modelId="{16BE1486-294B-4D4F-AA1E-19D20AFD233B}" type="pres">
      <dgm:prSet presAssocID="{09031080-1EEF-4B0E-85CF-65601A2554A6}" presName="sibTrans" presStyleLbl="bgSibTrans2D1" presStyleIdx="9" presStyleCnt="18"/>
      <dgm:spPr/>
    </dgm:pt>
    <dgm:pt modelId="{079E00F6-E319-48B3-BC38-7846DDCB9237}" type="pres">
      <dgm:prSet presAssocID="{BF466765-13F3-44A7-BAAD-962014870800}" presName="compNode" presStyleCnt="0"/>
      <dgm:spPr/>
    </dgm:pt>
    <dgm:pt modelId="{4838500D-A3EE-4966-9802-42C1EE04BDA2}" type="pres">
      <dgm:prSet presAssocID="{BF466765-13F3-44A7-BAAD-962014870800}" presName="dummyConnPt" presStyleCnt="0"/>
      <dgm:spPr/>
    </dgm:pt>
    <dgm:pt modelId="{7C00F9D5-68F3-40EA-850E-2BD214DC0EB7}" type="pres">
      <dgm:prSet presAssocID="{BF466765-13F3-44A7-BAAD-962014870800}" presName="node" presStyleLbl="node1" presStyleIdx="10" presStyleCnt="19">
        <dgm:presLayoutVars>
          <dgm:bulletEnabled val="1"/>
        </dgm:presLayoutVars>
      </dgm:prSet>
      <dgm:spPr/>
    </dgm:pt>
    <dgm:pt modelId="{51890B54-F1EF-4730-BB52-C0B7A4847AE7}" type="pres">
      <dgm:prSet presAssocID="{C5ACCE3A-7067-4709-81BE-24D47B3AAE4A}" presName="sibTrans" presStyleLbl="bgSibTrans2D1" presStyleIdx="10" presStyleCnt="18"/>
      <dgm:spPr/>
    </dgm:pt>
    <dgm:pt modelId="{9F3234A2-716B-4E31-A512-8D192EDEF550}" type="pres">
      <dgm:prSet presAssocID="{C60CBF58-A56E-454B-8BBD-E3BA1C7C1915}" presName="compNode" presStyleCnt="0"/>
      <dgm:spPr/>
    </dgm:pt>
    <dgm:pt modelId="{94B67E9C-3D56-41BD-89F7-F512E4BD103F}" type="pres">
      <dgm:prSet presAssocID="{C60CBF58-A56E-454B-8BBD-E3BA1C7C1915}" presName="dummyConnPt" presStyleCnt="0"/>
      <dgm:spPr/>
    </dgm:pt>
    <dgm:pt modelId="{192BF244-6C38-4F9D-BFB4-7B1D2D63226A}" type="pres">
      <dgm:prSet presAssocID="{C60CBF58-A56E-454B-8BBD-E3BA1C7C1915}" presName="node" presStyleLbl="node1" presStyleIdx="11" presStyleCnt="19">
        <dgm:presLayoutVars>
          <dgm:bulletEnabled val="1"/>
        </dgm:presLayoutVars>
      </dgm:prSet>
      <dgm:spPr/>
    </dgm:pt>
    <dgm:pt modelId="{B67FD914-79CD-46CF-B16D-E017493D3FBF}" type="pres">
      <dgm:prSet presAssocID="{DDF7711E-46FD-48AE-9E42-D9271A4DBB40}" presName="sibTrans" presStyleLbl="bgSibTrans2D1" presStyleIdx="11" presStyleCnt="18"/>
      <dgm:spPr/>
    </dgm:pt>
    <dgm:pt modelId="{0E36D837-A4B7-4CA3-BCD1-57AE0EC35D84}" type="pres">
      <dgm:prSet presAssocID="{2031E71E-05A6-418C-B6C9-2BC84BACF74A}" presName="compNode" presStyleCnt="0"/>
      <dgm:spPr/>
    </dgm:pt>
    <dgm:pt modelId="{66F02569-10F5-40E7-B367-2E9EF63E3503}" type="pres">
      <dgm:prSet presAssocID="{2031E71E-05A6-418C-B6C9-2BC84BACF74A}" presName="dummyConnPt" presStyleCnt="0"/>
      <dgm:spPr/>
    </dgm:pt>
    <dgm:pt modelId="{9EF05553-9192-419B-8986-63C7F6834172}" type="pres">
      <dgm:prSet presAssocID="{2031E71E-05A6-418C-B6C9-2BC84BACF74A}" presName="node" presStyleLbl="node1" presStyleIdx="12" presStyleCnt="19">
        <dgm:presLayoutVars>
          <dgm:bulletEnabled val="1"/>
        </dgm:presLayoutVars>
      </dgm:prSet>
      <dgm:spPr/>
    </dgm:pt>
    <dgm:pt modelId="{EF6F6FBC-9304-410E-BEAE-0BDB6208D95A}" type="pres">
      <dgm:prSet presAssocID="{14D881EE-E90A-45CE-A282-594A4A34A45F}" presName="sibTrans" presStyleLbl="bgSibTrans2D1" presStyleIdx="12" presStyleCnt="18"/>
      <dgm:spPr/>
    </dgm:pt>
    <dgm:pt modelId="{2088EAAB-033B-4144-879D-D8F90A9A8F4F}" type="pres">
      <dgm:prSet presAssocID="{804214B2-A802-45F8-A7E8-BD021D95013E}" presName="compNode" presStyleCnt="0"/>
      <dgm:spPr/>
    </dgm:pt>
    <dgm:pt modelId="{F3B092B6-C983-4512-BEA4-FA2D0B390C2A}" type="pres">
      <dgm:prSet presAssocID="{804214B2-A802-45F8-A7E8-BD021D95013E}" presName="dummyConnPt" presStyleCnt="0"/>
      <dgm:spPr/>
    </dgm:pt>
    <dgm:pt modelId="{89CB6AD6-5E61-4AF6-BB6A-2F7A7A223ECA}" type="pres">
      <dgm:prSet presAssocID="{804214B2-A802-45F8-A7E8-BD021D95013E}" presName="node" presStyleLbl="node1" presStyleIdx="13" presStyleCnt="19">
        <dgm:presLayoutVars>
          <dgm:bulletEnabled val="1"/>
        </dgm:presLayoutVars>
      </dgm:prSet>
      <dgm:spPr/>
    </dgm:pt>
    <dgm:pt modelId="{3EB0F6C8-B253-45F8-8BAB-F3E7A3D102E2}" type="pres">
      <dgm:prSet presAssocID="{1E9CCE6D-DAD2-432A-94E6-2275B6D6092C}" presName="sibTrans" presStyleLbl="bgSibTrans2D1" presStyleIdx="13" presStyleCnt="18"/>
      <dgm:spPr/>
    </dgm:pt>
    <dgm:pt modelId="{1AB59124-D492-49BB-8309-A4A93BF0EE78}" type="pres">
      <dgm:prSet presAssocID="{DDE5CD69-C010-4524-BE08-E91741712D5A}" presName="compNode" presStyleCnt="0"/>
      <dgm:spPr/>
    </dgm:pt>
    <dgm:pt modelId="{B8DD9828-FB53-42AF-B340-D5755F107185}" type="pres">
      <dgm:prSet presAssocID="{DDE5CD69-C010-4524-BE08-E91741712D5A}" presName="dummyConnPt" presStyleCnt="0"/>
      <dgm:spPr/>
    </dgm:pt>
    <dgm:pt modelId="{2A23D68E-B886-4EAE-9A97-C7988D5A3AA6}" type="pres">
      <dgm:prSet presAssocID="{DDE5CD69-C010-4524-BE08-E91741712D5A}" presName="node" presStyleLbl="node1" presStyleIdx="14" presStyleCnt="19">
        <dgm:presLayoutVars>
          <dgm:bulletEnabled val="1"/>
        </dgm:presLayoutVars>
      </dgm:prSet>
      <dgm:spPr/>
    </dgm:pt>
    <dgm:pt modelId="{A319707F-5CAE-4752-9DE1-FCD823288CCB}" type="pres">
      <dgm:prSet presAssocID="{F96B408F-81C4-4A8E-A336-DE88C8518603}" presName="sibTrans" presStyleLbl="bgSibTrans2D1" presStyleIdx="14" presStyleCnt="18"/>
      <dgm:spPr/>
    </dgm:pt>
    <dgm:pt modelId="{9A758BBB-0F62-402E-A9BD-46BFE9369409}" type="pres">
      <dgm:prSet presAssocID="{0BF75460-B87F-4C47-94BA-A21538804BC5}" presName="compNode" presStyleCnt="0"/>
      <dgm:spPr/>
    </dgm:pt>
    <dgm:pt modelId="{4D4F5C37-C769-49A2-96FA-F9286E87A02B}" type="pres">
      <dgm:prSet presAssocID="{0BF75460-B87F-4C47-94BA-A21538804BC5}" presName="dummyConnPt" presStyleCnt="0"/>
      <dgm:spPr/>
    </dgm:pt>
    <dgm:pt modelId="{0A71F6E1-D33A-4358-A96D-17C690109562}" type="pres">
      <dgm:prSet presAssocID="{0BF75460-B87F-4C47-94BA-A21538804BC5}" presName="node" presStyleLbl="node1" presStyleIdx="15" presStyleCnt="19">
        <dgm:presLayoutVars>
          <dgm:bulletEnabled val="1"/>
        </dgm:presLayoutVars>
      </dgm:prSet>
      <dgm:spPr/>
    </dgm:pt>
    <dgm:pt modelId="{425F531B-DDE8-4ABA-9E58-34FB6D33CDBD}" type="pres">
      <dgm:prSet presAssocID="{838957C1-62FA-47ED-923C-1E5EFD748CFB}" presName="sibTrans" presStyleLbl="bgSibTrans2D1" presStyleIdx="15" presStyleCnt="18"/>
      <dgm:spPr/>
    </dgm:pt>
    <dgm:pt modelId="{D09969CF-B957-4473-B5FE-1C39A3F2760A}" type="pres">
      <dgm:prSet presAssocID="{B52DD698-3E5E-42DA-BB67-FBE0A255B77A}" presName="compNode" presStyleCnt="0"/>
      <dgm:spPr/>
    </dgm:pt>
    <dgm:pt modelId="{07CC6AAA-0AE9-4E3D-AA86-B9C3EDB38560}" type="pres">
      <dgm:prSet presAssocID="{B52DD698-3E5E-42DA-BB67-FBE0A255B77A}" presName="dummyConnPt" presStyleCnt="0"/>
      <dgm:spPr/>
    </dgm:pt>
    <dgm:pt modelId="{1B01E5EF-2E04-43FB-B350-C3F6EE7F3ACB}" type="pres">
      <dgm:prSet presAssocID="{B52DD698-3E5E-42DA-BB67-FBE0A255B77A}" presName="node" presStyleLbl="node1" presStyleIdx="16" presStyleCnt="19">
        <dgm:presLayoutVars>
          <dgm:bulletEnabled val="1"/>
        </dgm:presLayoutVars>
      </dgm:prSet>
      <dgm:spPr/>
    </dgm:pt>
    <dgm:pt modelId="{33E83CC5-02C7-4C99-A3AA-AF8D7833EC36}" type="pres">
      <dgm:prSet presAssocID="{481A655A-D42B-4710-8A0C-A75E7C3D9D55}" presName="sibTrans" presStyleLbl="bgSibTrans2D1" presStyleIdx="16" presStyleCnt="18"/>
      <dgm:spPr/>
    </dgm:pt>
    <dgm:pt modelId="{76A575F5-0F50-4535-B870-6E85C2A8748C}" type="pres">
      <dgm:prSet presAssocID="{DF73BFDD-21AE-4372-BCD8-76475DB4F0B9}" presName="compNode" presStyleCnt="0"/>
      <dgm:spPr/>
    </dgm:pt>
    <dgm:pt modelId="{B2C3E2D7-DD19-4C0E-8760-F2CFDCFD3816}" type="pres">
      <dgm:prSet presAssocID="{DF73BFDD-21AE-4372-BCD8-76475DB4F0B9}" presName="dummyConnPt" presStyleCnt="0"/>
      <dgm:spPr/>
    </dgm:pt>
    <dgm:pt modelId="{80017F98-9861-4F31-BBB9-9D0F85C90D9F}" type="pres">
      <dgm:prSet presAssocID="{DF73BFDD-21AE-4372-BCD8-76475DB4F0B9}" presName="node" presStyleLbl="node1" presStyleIdx="17" presStyleCnt="19">
        <dgm:presLayoutVars>
          <dgm:bulletEnabled val="1"/>
        </dgm:presLayoutVars>
      </dgm:prSet>
      <dgm:spPr/>
    </dgm:pt>
    <dgm:pt modelId="{6481DBBF-B5A4-49A3-9D53-5E5B29233072}" type="pres">
      <dgm:prSet presAssocID="{8276016A-C142-4407-955A-487AB21B2B87}" presName="sibTrans" presStyleLbl="bgSibTrans2D1" presStyleIdx="17" presStyleCnt="18"/>
      <dgm:spPr/>
    </dgm:pt>
    <dgm:pt modelId="{3E2ACFE5-900C-4CF8-B573-712C85CBC5D0}" type="pres">
      <dgm:prSet presAssocID="{9A32EB07-BA43-4001-A124-5DDA89A76DC9}" presName="compNode" presStyleCnt="0"/>
      <dgm:spPr/>
    </dgm:pt>
    <dgm:pt modelId="{12B02AEF-980B-4B35-B957-B08261C86D42}" type="pres">
      <dgm:prSet presAssocID="{9A32EB07-BA43-4001-A124-5DDA89A76DC9}" presName="dummyConnPt" presStyleCnt="0"/>
      <dgm:spPr/>
    </dgm:pt>
    <dgm:pt modelId="{8CA3C065-E8CE-4E53-816A-7389F625D1AB}" type="pres">
      <dgm:prSet presAssocID="{9A32EB07-BA43-4001-A124-5DDA89A76DC9}" presName="node" presStyleLbl="node1" presStyleIdx="18" presStyleCnt="19" custScaleX="101328" custScaleY="197639">
        <dgm:presLayoutVars>
          <dgm:bulletEnabled val="1"/>
        </dgm:presLayoutVars>
      </dgm:prSet>
      <dgm:spPr/>
    </dgm:pt>
  </dgm:ptLst>
  <dgm:cxnLst>
    <dgm:cxn modelId="{D1043701-7A8E-4159-BA1D-4A0AF3EFE3CE}" type="presOf" srcId="{481A655A-D42B-4710-8A0C-A75E7C3D9D55}" destId="{33E83CC5-02C7-4C99-A3AA-AF8D7833EC36}" srcOrd="0" destOrd="0" presId="urn:microsoft.com/office/officeart/2005/8/layout/bProcess4"/>
    <dgm:cxn modelId="{668CEE02-AC2C-4CC3-B7E8-5B819650111F}" srcId="{E1BD62D3-7D45-4E61-8ED9-EF7A8C4B4622}" destId="{9A32EB07-BA43-4001-A124-5DDA89A76DC9}" srcOrd="18" destOrd="0" parTransId="{9B54E663-FFF9-4305-ABC0-9CA977E0E983}" sibTransId="{30B92408-C990-4273-AC64-0A48065AA7B1}"/>
    <dgm:cxn modelId="{17E78B08-9D13-4FFB-8196-A9EE171ADBA9}" type="presOf" srcId="{503C19D3-BFBE-4ACC-9BD1-9C22A46C80D2}" destId="{F0F20554-5ACA-4814-9134-D4B1FF6694BD}" srcOrd="0" destOrd="0" presId="urn:microsoft.com/office/officeart/2005/8/layout/bProcess4"/>
    <dgm:cxn modelId="{0F8DB308-03CC-4C80-A527-CF5CBE289C00}" srcId="{E1BD62D3-7D45-4E61-8ED9-EF7A8C4B4622}" destId="{54DCCCFF-AD01-4639-AC57-2A90AE690606}" srcOrd="8" destOrd="0" parTransId="{6F5538B4-D62E-4879-B3D9-3B895FAFC992}" sibTransId="{F93F2E5A-55E5-465D-8B06-969F862607BB}"/>
    <dgm:cxn modelId="{95CDE50D-38CB-4912-A426-EF3BFB240FD5}" type="presOf" srcId="{357F65A7-CAEC-4DB8-93E7-DA1FFB05F74D}" destId="{040145A2-18D6-451F-AA66-22DBB4C30D42}" srcOrd="0" destOrd="0" presId="urn:microsoft.com/office/officeart/2005/8/layout/bProcess4"/>
    <dgm:cxn modelId="{911FE40E-FFBD-4AA2-BD1E-C209D75672C4}" srcId="{E1BD62D3-7D45-4E61-8ED9-EF7A8C4B4622}" destId="{2031E71E-05A6-418C-B6C9-2BC84BACF74A}" srcOrd="12" destOrd="0" parTransId="{6F82CC2A-F760-498B-AF98-6B8BA8F945C4}" sibTransId="{14D881EE-E90A-45CE-A282-594A4A34A45F}"/>
    <dgm:cxn modelId="{47B2C114-9B0E-4B7B-9EE6-C34B786E995A}" srcId="{E1BD62D3-7D45-4E61-8ED9-EF7A8C4B4622}" destId="{C83E5C3C-16C0-4735-8A22-566A22141606}" srcOrd="6" destOrd="0" parTransId="{4A073060-823D-48E2-A134-5D6A7F5EB9EB}" sibTransId="{E31C3A8F-9B16-424C-9E49-AB29577844B4}"/>
    <dgm:cxn modelId="{49503A16-B0D7-4F6B-8B86-9D4F9A1BD4E6}" type="presOf" srcId="{FAC8B606-8F15-40E5-9CC9-00F020905149}" destId="{9FE56EA0-0C7C-4965-A501-798172DFA626}" srcOrd="0" destOrd="0" presId="urn:microsoft.com/office/officeart/2005/8/layout/bProcess4"/>
    <dgm:cxn modelId="{9F1C6E17-15C8-4046-B332-0AFB04D085CF}" type="presOf" srcId="{E31C3A8F-9B16-424C-9E49-AB29577844B4}" destId="{16A728F7-0BCD-48D6-AA34-3B39B0F03557}" srcOrd="0" destOrd="0" presId="urn:microsoft.com/office/officeart/2005/8/layout/bProcess4"/>
    <dgm:cxn modelId="{C5C32020-CDEB-4D3E-A7CF-F6A5703B79F1}" type="presOf" srcId="{DDF7711E-46FD-48AE-9E42-D9271A4DBB40}" destId="{B67FD914-79CD-46CF-B16D-E017493D3FBF}" srcOrd="0" destOrd="0" presId="urn:microsoft.com/office/officeart/2005/8/layout/bProcess4"/>
    <dgm:cxn modelId="{C683AB22-3F87-4638-83A9-09E9D791D8FC}" type="presOf" srcId="{B52DD698-3E5E-42DA-BB67-FBE0A255B77A}" destId="{1B01E5EF-2E04-43FB-B350-C3F6EE7F3ACB}" srcOrd="0" destOrd="0" presId="urn:microsoft.com/office/officeart/2005/8/layout/bProcess4"/>
    <dgm:cxn modelId="{0C19172D-84A3-498D-A87D-FD71EF3655FA}" type="presOf" srcId="{54DCCCFF-AD01-4639-AC57-2A90AE690606}" destId="{EEA8A5CF-8737-4F1E-A348-1F98729FA4B5}" srcOrd="0" destOrd="0" presId="urn:microsoft.com/office/officeart/2005/8/layout/bProcess4"/>
    <dgm:cxn modelId="{1591722E-C24D-4E01-9A97-9F17F19D8A8A}" type="presOf" srcId="{8E329902-ED5D-4F97-809D-2FA36378C6CE}" destId="{E7F2B1B9-C3F0-4C2C-8FDA-77F79DD7CD49}" srcOrd="0" destOrd="0" presId="urn:microsoft.com/office/officeart/2005/8/layout/bProcess4"/>
    <dgm:cxn modelId="{E2C6512F-FF61-4974-B9E4-BD8F986932BE}" type="presOf" srcId="{F93F2E5A-55E5-465D-8B06-969F862607BB}" destId="{A4E3331E-8A5E-4A9A-9DE0-813373DE25F4}" srcOrd="0" destOrd="0" presId="urn:microsoft.com/office/officeart/2005/8/layout/bProcess4"/>
    <dgm:cxn modelId="{E5CFC132-F772-43C3-B911-D90A9D6A960E}" type="presOf" srcId="{09031080-1EEF-4B0E-85CF-65601A2554A6}" destId="{16BE1486-294B-4D4F-AA1E-19D20AFD233B}" srcOrd="0" destOrd="0" presId="urn:microsoft.com/office/officeart/2005/8/layout/bProcess4"/>
    <dgm:cxn modelId="{8E565635-1BA6-4091-B1A3-A25FEF21D469}" type="presOf" srcId="{F96B408F-81C4-4A8E-A336-DE88C8518603}" destId="{A319707F-5CAE-4752-9DE1-FCD823288CCB}" srcOrd="0" destOrd="0" presId="urn:microsoft.com/office/officeart/2005/8/layout/bProcess4"/>
    <dgm:cxn modelId="{F8E8C63C-CD63-4CC3-B6DA-46ED2FDFD023}" type="presOf" srcId="{E1BD62D3-7D45-4E61-8ED9-EF7A8C4B4622}" destId="{AB0BDB35-49EF-4F9C-ACA8-408311EB1F5B}" srcOrd="0" destOrd="0" presId="urn:microsoft.com/office/officeart/2005/8/layout/bProcess4"/>
    <dgm:cxn modelId="{E49A375C-8C7C-406C-BA74-38EEC2BDF5C5}" srcId="{E1BD62D3-7D45-4E61-8ED9-EF7A8C4B4622}" destId="{9DAE694C-38E6-42BE-9A06-2CC3F90662C9}" srcOrd="1" destOrd="0" parTransId="{E5210764-EB0C-460E-83B7-D3A5FC680F38}" sibTransId="{C3E9C548-978C-4C5E-9B3C-547C6BC8E56C}"/>
    <dgm:cxn modelId="{A20E415F-64C8-4187-9B44-89EB8FE45FAA}" type="presOf" srcId="{C5ACCE3A-7067-4709-81BE-24D47B3AAE4A}" destId="{51890B54-F1EF-4730-BB52-C0B7A4847AE7}" srcOrd="0" destOrd="0" presId="urn:microsoft.com/office/officeart/2005/8/layout/bProcess4"/>
    <dgm:cxn modelId="{D08E9141-A99D-445A-806D-A2EE98DF41BF}" srcId="{E1BD62D3-7D45-4E61-8ED9-EF7A8C4B4622}" destId="{B52DD698-3E5E-42DA-BB67-FBE0A255B77A}" srcOrd="16" destOrd="0" parTransId="{AB3E1044-C851-4666-B2DD-79063C3358AB}" sibTransId="{481A655A-D42B-4710-8A0C-A75E7C3D9D55}"/>
    <dgm:cxn modelId="{C5FC8543-6EF4-445B-B98F-EF043D2B3EDF}" type="presOf" srcId="{635B739A-CCF9-406F-A340-F3180E01308A}" destId="{75EADD73-5E77-46E7-B7FF-B84D00F9010B}" srcOrd="0" destOrd="0" presId="urn:microsoft.com/office/officeart/2005/8/layout/bProcess4"/>
    <dgm:cxn modelId="{C776BD6A-BCD8-44F6-9FDD-E6B9D2F49375}" type="presOf" srcId="{F5781897-A08F-4321-860C-FAFDF4A9D01D}" destId="{6AA4191E-96AB-41D1-882E-45CD30801300}" srcOrd="0" destOrd="0" presId="urn:microsoft.com/office/officeart/2005/8/layout/bProcess4"/>
    <dgm:cxn modelId="{27B6D14A-9B49-4E7E-A89D-F09E876A7363}" srcId="{E1BD62D3-7D45-4E61-8ED9-EF7A8C4B4622}" destId="{635B739A-CCF9-406F-A340-F3180E01308A}" srcOrd="5" destOrd="0" parTransId="{2020D433-424C-4EC0-B825-F46668231281}" sibTransId="{8E329902-ED5D-4F97-809D-2FA36378C6CE}"/>
    <dgm:cxn modelId="{4D4CBF58-A4C8-486B-9A2F-07D38FB2730F}" srcId="{E1BD62D3-7D45-4E61-8ED9-EF7A8C4B4622}" destId="{0BF75460-B87F-4C47-94BA-A21538804BC5}" srcOrd="15" destOrd="0" parTransId="{AA23BB11-BD37-4FC4-8E27-9C41369CBBFD}" sibTransId="{838957C1-62FA-47ED-923C-1E5EFD748CFB}"/>
    <dgm:cxn modelId="{CAA8F97C-D878-457E-B08A-0D009DE724EF}" type="presOf" srcId="{C3E9C548-978C-4C5E-9B3C-547C6BC8E56C}" destId="{32857B15-B5A2-4369-AB03-94CDEBFC25B0}" srcOrd="0" destOrd="0" presId="urn:microsoft.com/office/officeart/2005/8/layout/bProcess4"/>
    <dgm:cxn modelId="{E973DC7E-F81E-4945-B2CC-8A7AEE86EAC6}" srcId="{E1BD62D3-7D45-4E61-8ED9-EF7A8C4B4622}" destId="{7B55063E-9593-4BB0-9B02-1E3F540C35DD}" srcOrd="2" destOrd="0" parTransId="{E0510265-13D2-43DC-962B-FC45AFBC8E1F}" sibTransId="{83457531-A1A5-4333-948C-E8B808B71A35}"/>
    <dgm:cxn modelId="{09731283-B433-4AE6-B48E-99843BD5E728}" type="presOf" srcId="{DAB6EC6D-0C1F-4412-96D6-C5DAF71B25B3}" destId="{D67362C4-8CAD-405E-B2F9-4A5CAA6DB4D0}" srcOrd="0" destOrd="0" presId="urn:microsoft.com/office/officeart/2005/8/layout/bProcess4"/>
    <dgm:cxn modelId="{3A641A83-36D4-4A99-91C4-F1D1AB6C4E7B}" type="presOf" srcId="{C9E43AE1-54F5-4D97-8B7F-83B194E62F95}" destId="{2126F9C1-4B38-4EFA-9A65-BE64B461084F}" srcOrd="0" destOrd="0" presId="urn:microsoft.com/office/officeart/2005/8/layout/bProcess4"/>
    <dgm:cxn modelId="{2CE47183-A37D-4F3B-9E65-213664DEA94F}" type="presOf" srcId="{83457531-A1A5-4333-948C-E8B808B71A35}" destId="{FBB97809-ECE3-4DF6-938E-800C81B20AA6}" srcOrd="0" destOrd="0" presId="urn:microsoft.com/office/officeart/2005/8/layout/bProcess4"/>
    <dgm:cxn modelId="{CD2666A1-B6B0-46A1-B96C-AC339B8D37A8}" type="presOf" srcId="{BF466765-13F3-44A7-BAAD-962014870800}" destId="{7C00F9D5-68F3-40EA-850E-2BD214DC0EB7}" srcOrd="0" destOrd="0" presId="urn:microsoft.com/office/officeart/2005/8/layout/bProcess4"/>
    <dgm:cxn modelId="{375664A7-05C0-4AA1-9648-AD7D58BC9EEC}" srcId="{E1BD62D3-7D45-4E61-8ED9-EF7A8C4B4622}" destId="{804214B2-A802-45F8-A7E8-BD021D95013E}" srcOrd="13" destOrd="0" parTransId="{AD32A6DF-A32D-4D34-AFC3-805AB797FB86}" sibTransId="{1E9CCE6D-DAD2-432A-94E6-2275B6D6092C}"/>
    <dgm:cxn modelId="{507FE4AD-9962-4828-ACD6-B28606A36036}" srcId="{E1BD62D3-7D45-4E61-8ED9-EF7A8C4B4622}" destId="{C60CBF58-A56E-454B-8BBD-E3BA1C7C1915}" srcOrd="11" destOrd="0" parTransId="{0CDBF9B5-279A-4A62-A6FF-4BCE3F19030F}" sibTransId="{DDF7711E-46FD-48AE-9E42-D9271A4DBB40}"/>
    <dgm:cxn modelId="{984CEDB3-78E7-466E-92D2-CD2F4ABDD664}" srcId="{E1BD62D3-7D45-4E61-8ED9-EF7A8C4B4622}" destId="{503C19D3-BFBE-4ACC-9BD1-9C22A46C80D2}" srcOrd="9" destOrd="0" parTransId="{806D1876-6FA3-400C-8D5D-2F0052446031}" sibTransId="{09031080-1EEF-4B0E-85CF-65601A2554A6}"/>
    <dgm:cxn modelId="{B22195B9-CDD1-43AA-AB66-9D2B9C52EE1E}" type="presOf" srcId="{C60CBF58-A56E-454B-8BBD-E3BA1C7C1915}" destId="{192BF244-6C38-4F9D-BFB4-7B1D2D63226A}" srcOrd="0" destOrd="0" presId="urn:microsoft.com/office/officeart/2005/8/layout/bProcess4"/>
    <dgm:cxn modelId="{E874C5BE-3281-4634-ABD1-0A26B4B0D94F}" type="presOf" srcId="{DDE5CD69-C010-4524-BE08-E91741712D5A}" destId="{2A23D68E-B886-4EAE-9A97-C7988D5A3AA6}" srcOrd="0" destOrd="0" presId="urn:microsoft.com/office/officeart/2005/8/layout/bProcess4"/>
    <dgm:cxn modelId="{59C51AC2-9C05-4113-9A86-56716BAB447E}" srcId="{E1BD62D3-7D45-4E61-8ED9-EF7A8C4B4622}" destId="{BF466765-13F3-44A7-BAAD-962014870800}" srcOrd="10" destOrd="0" parTransId="{66F0E344-E26B-4432-969C-178D021E174E}" sibTransId="{C5ACCE3A-7067-4709-81BE-24D47B3AAE4A}"/>
    <dgm:cxn modelId="{7C17F8CC-EE65-4500-9A1F-7F04D2E5B0F7}" srcId="{E1BD62D3-7D45-4E61-8ED9-EF7A8C4B4622}" destId="{357F65A7-CAEC-4DB8-93E7-DA1FFB05F74D}" srcOrd="0" destOrd="0" parTransId="{CB92E469-A49E-4489-A716-D8045D440778}" sibTransId="{E63DEC84-A5B0-4013-8DE0-4188E1C83D83}"/>
    <dgm:cxn modelId="{155A38CE-A2F9-411A-9D33-2F7D24323B98}" type="presOf" srcId="{B6650211-1CA3-453D-811E-D19C2CECA5B1}" destId="{B09C9593-28EF-49F7-8FFA-A37F9B44879B}" srcOrd="0" destOrd="0" presId="urn:microsoft.com/office/officeart/2005/8/layout/bProcess4"/>
    <dgm:cxn modelId="{B35184CF-45B6-47E1-A818-5E0775A16EF9}" type="presOf" srcId="{14D881EE-E90A-45CE-A282-594A4A34A45F}" destId="{EF6F6FBC-9304-410E-BEAE-0BDB6208D95A}" srcOrd="0" destOrd="0" presId="urn:microsoft.com/office/officeart/2005/8/layout/bProcess4"/>
    <dgm:cxn modelId="{69920CD3-DFE6-4998-90C0-8E82AE8D2826}" type="presOf" srcId="{9DAE694C-38E6-42BE-9A06-2CC3F90662C9}" destId="{15B8496C-3ADD-4F0E-AF5E-BD69F83E24D9}" srcOrd="0" destOrd="0" presId="urn:microsoft.com/office/officeart/2005/8/layout/bProcess4"/>
    <dgm:cxn modelId="{B3F4A3D6-6884-474B-8CA3-E3BBE1A4FE86}" type="presOf" srcId="{9A32EB07-BA43-4001-A124-5DDA89A76DC9}" destId="{8CA3C065-E8CE-4E53-816A-7389F625D1AB}" srcOrd="0" destOrd="0" presId="urn:microsoft.com/office/officeart/2005/8/layout/bProcess4"/>
    <dgm:cxn modelId="{0B4237D7-4768-498A-B719-DA234A7FA7B3}" srcId="{E1BD62D3-7D45-4E61-8ED9-EF7A8C4B4622}" destId="{B6650211-1CA3-453D-811E-D19C2CECA5B1}" srcOrd="4" destOrd="0" parTransId="{B6C7A95C-2954-437D-8EB6-CF5D69720C8D}" sibTransId="{F5781897-A08F-4321-860C-FAFDF4A9D01D}"/>
    <dgm:cxn modelId="{A9EF97DB-2F77-4DDF-A88D-5EB23B4F58C9}" type="presOf" srcId="{1E9CCE6D-DAD2-432A-94E6-2275B6D6092C}" destId="{3EB0F6C8-B253-45F8-8BAB-F3E7A3D102E2}" srcOrd="0" destOrd="0" presId="urn:microsoft.com/office/officeart/2005/8/layout/bProcess4"/>
    <dgm:cxn modelId="{D485D5DE-46FE-448C-A8FB-D428AC5559B3}" type="presOf" srcId="{7B55063E-9593-4BB0-9B02-1E3F540C35DD}" destId="{9CAE2921-4058-4884-BE07-0C2071482C6C}" srcOrd="0" destOrd="0" presId="urn:microsoft.com/office/officeart/2005/8/layout/bProcess4"/>
    <dgm:cxn modelId="{F0D3D6E1-FE93-459C-9D23-538607269645}" type="presOf" srcId="{C83E5C3C-16C0-4735-8A22-566A22141606}" destId="{3B160DAF-9E4D-4EDA-BB57-9D1BE6EDCF09}" srcOrd="0" destOrd="0" presId="urn:microsoft.com/office/officeart/2005/8/layout/bProcess4"/>
    <dgm:cxn modelId="{9BCB01E4-3A10-4EE9-8EF8-0EA99C146375}" type="presOf" srcId="{838957C1-62FA-47ED-923C-1E5EFD748CFB}" destId="{425F531B-DDE8-4ABA-9E58-34FB6D33CDBD}" srcOrd="0" destOrd="0" presId="urn:microsoft.com/office/officeart/2005/8/layout/bProcess4"/>
    <dgm:cxn modelId="{FFBAE9E4-3EB5-498A-ACE9-5970A3307221}" srcId="{E1BD62D3-7D45-4E61-8ED9-EF7A8C4B4622}" destId="{C9E43AE1-54F5-4D97-8B7F-83B194E62F95}" srcOrd="7" destOrd="0" parTransId="{11ACFF09-C297-42D0-AD4C-78248D339288}" sibTransId="{FAC8B606-8F15-40E5-9CC9-00F020905149}"/>
    <dgm:cxn modelId="{B948F3E4-EE4E-4FB4-AE83-F7BA526DF3F8}" type="presOf" srcId="{0BF75460-B87F-4C47-94BA-A21538804BC5}" destId="{0A71F6E1-D33A-4358-A96D-17C690109562}" srcOrd="0" destOrd="0" presId="urn:microsoft.com/office/officeart/2005/8/layout/bProcess4"/>
    <dgm:cxn modelId="{FDDC99E8-C83F-4403-9F95-94B5D9DA6750}" type="presOf" srcId="{8276016A-C142-4407-955A-487AB21B2B87}" destId="{6481DBBF-B5A4-49A3-9D53-5E5B29233072}" srcOrd="0" destOrd="0" presId="urn:microsoft.com/office/officeart/2005/8/layout/bProcess4"/>
    <dgm:cxn modelId="{0372DCE9-36EA-4EC1-8924-7C11AFD965DA}" type="presOf" srcId="{DF73BFDD-21AE-4372-BCD8-76475DB4F0B9}" destId="{80017F98-9861-4F31-BBB9-9D0F85C90D9F}" srcOrd="0" destOrd="0" presId="urn:microsoft.com/office/officeart/2005/8/layout/bProcess4"/>
    <dgm:cxn modelId="{8FFA5BEA-9551-451D-BD60-FBAC3E5EC1AB}" type="presOf" srcId="{804214B2-A802-45F8-A7E8-BD021D95013E}" destId="{89CB6AD6-5E61-4AF6-BB6A-2F7A7A223ECA}" srcOrd="0" destOrd="0" presId="urn:microsoft.com/office/officeart/2005/8/layout/bProcess4"/>
    <dgm:cxn modelId="{281C30EB-2E66-414C-8DC7-2EAB020A7489}" srcId="{E1BD62D3-7D45-4E61-8ED9-EF7A8C4B4622}" destId="{DF73BFDD-21AE-4372-BCD8-76475DB4F0B9}" srcOrd="17" destOrd="0" parTransId="{896388F1-831D-4C70-A741-6D47FACCCCB5}" sibTransId="{8276016A-C142-4407-955A-487AB21B2B87}"/>
    <dgm:cxn modelId="{876451EE-50F1-4DD1-92CA-43E461602DB6}" srcId="{E1BD62D3-7D45-4E61-8ED9-EF7A8C4B4622}" destId="{DAB6EC6D-0C1F-4412-96D6-C5DAF71B25B3}" srcOrd="3" destOrd="0" parTransId="{F56BB6D1-3896-4AA4-BB7B-A9DDAC0B650A}" sibTransId="{E4EF82B4-6D53-446F-A377-F6B526D0AE13}"/>
    <dgm:cxn modelId="{D6E124EF-A811-4734-AF80-4A581439CF37}" srcId="{E1BD62D3-7D45-4E61-8ED9-EF7A8C4B4622}" destId="{DDE5CD69-C010-4524-BE08-E91741712D5A}" srcOrd="14" destOrd="0" parTransId="{6E16204C-7EB2-4ACA-B215-14633B94E90E}" sibTransId="{F96B408F-81C4-4A8E-A336-DE88C8518603}"/>
    <dgm:cxn modelId="{F40D83F5-B340-4CE3-9048-1EFC279F9090}" type="presOf" srcId="{E63DEC84-A5B0-4013-8DE0-4188E1C83D83}" destId="{0CD3FC7A-FC44-4B61-9A61-84C05E50C96F}" srcOrd="0" destOrd="0" presId="urn:microsoft.com/office/officeart/2005/8/layout/bProcess4"/>
    <dgm:cxn modelId="{6D4956F6-65DE-43F7-8704-493C3B775800}" type="presOf" srcId="{E4EF82B4-6D53-446F-A377-F6B526D0AE13}" destId="{48AC7366-55E7-46A6-9EF1-F6C4AAFC2B4E}" srcOrd="0" destOrd="0" presId="urn:microsoft.com/office/officeart/2005/8/layout/bProcess4"/>
    <dgm:cxn modelId="{5F80E1F6-BCF5-4932-BB1A-21E4887A83CF}" type="presOf" srcId="{2031E71E-05A6-418C-B6C9-2BC84BACF74A}" destId="{9EF05553-9192-419B-8986-63C7F6834172}" srcOrd="0" destOrd="0" presId="urn:microsoft.com/office/officeart/2005/8/layout/bProcess4"/>
    <dgm:cxn modelId="{8874FDCF-00F0-4E37-9ACE-C74D6724D4AB}" type="presParOf" srcId="{AB0BDB35-49EF-4F9C-ACA8-408311EB1F5B}" destId="{0454B698-B27E-4936-B624-E15FC6C4D16C}" srcOrd="0" destOrd="0" presId="urn:microsoft.com/office/officeart/2005/8/layout/bProcess4"/>
    <dgm:cxn modelId="{474E7911-022D-4BA7-889D-D71EB0BE83CD}" type="presParOf" srcId="{0454B698-B27E-4936-B624-E15FC6C4D16C}" destId="{75D068BC-D8AE-43E7-BBD7-131B442C42B7}" srcOrd="0" destOrd="0" presId="urn:microsoft.com/office/officeart/2005/8/layout/bProcess4"/>
    <dgm:cxn modelId="{72154716-8131-47DF-A04E-96F41461F089}" type="presParOf" srcId="{0454B698-B27E-4936-B624-E15FC6C4D16C}" destId="{040145A2-18D6-451F-AA66-22DBB4C30D42}" srcOrd="1" destOrd="0" presId="urn:microsoft.com/office/officeart/2005/8/layout/bProcess4"/>
    <dgm:cxn modelId="{A1CBF708-0235-4329-948E-5F9A39648F07}" type="presParOf" srcId="{AB0BDB35-49EF-4F9C-ACA8-408311EB1F5B}" destId="{0CD3FC7A-FC44-4B61-9A61-84C05E50C96F}" srcOrd="1" destOrd="0" presId="urn:microsoft.com/office/officeart/2005/8/layout/bProcess4"/>
    <dgm:cxn modelId="{59731526-F957-4B09-AC11-2027041D9FAF}" type="presParOf" srcId="{AB0BDB35-49EF-4F9C-ACA8-408311EB1F5B}" destId="{FC61892E-D366-4F93-A3AC-5A185C5A7493}" srcOrd="2" destOrd="0" presId="urn:microsoft.com/office/officeart/2005/8/layout/bProcess4"/>
    <dgm:cxn modelId="{9CB9F0D5-4CB3-4AA7-AFF9-EECF5AAF562E}" type="presParOf" srcId="{FC61892E-D366-4F93-A3AC-5A185C5A7493}" destId="{55D1381D-57B1-406F-8FBD-2E1CD8BC94F2}" srcOrd="0" destOrd="0" presId="urn:microsoft.com/office/officeart/2005/8/layout/bProcess4"/>
    <dgm:cxn modelId="{CB541F40-6545-4EDE-AFF5-D447A0925DC0}" type="presParOf" srcId="{FC61892E-D366-4F93-A3AC-5A185C5A7493}" destId="{15B8496C-3ADD-4F0E-AF5E-BD69F83E24D9}" srcOrd="1" destOrd="0" presId="urn:microsoft.com/office/officeart/2005/8/layout/bProcess4"/>
    <dgm:cxn modelId="{281BC36A-F157-4F44-BFD3-7582039022BF}" type="presParOf" srcId="{AB0BDB35-49EF-4F9C-ACA8-408311EB1F5B}" destId="{32857B15-B5A2-4369-AB03-94CDEBFC25B0}" srcOrd="3" destOrd="0" presId="urn:microsoft.com/office/officeart/2005/8/layout/bProcess4"/>
    <dgm:cxn modelId="{882217F1-A304-4FD3-8963-7D81FF511BA7}" type="presParOf" srcId="{AB0BDB35-49EF-4F9C-ACA8-408311EB1F5B}" destId="{E47C8460-F1C2-4CAF-B88D-B98E28AF03FE}" srcOrd="4" destOrd="0" presId="urn:microsoft.com/office/officeart/2005/8/layout/bProcess4"/>
    <dgm:cxn modelId="{D22978EC-1B11-4A38-9514-223E613CA382}" type="presParOf" srcId="{E47C8460-F1C2-4CAF-B88D-B98E28AF03FE}" destId="{E6D0D945-8CCE-4C23-B969-6A942DB87E2B}" srcOrd="0" destOrd="0" presId="urn:microsoft.com/office/officeart/2005/8/layout/bProcess4"/>
    <dgm:cxn modelId="{5075955F-A0F9-45A4-A235-A25DFEF18DA0}" type="presParOf" srcId="{E47C8460-F1C2-4CAF-B88D-B98E28AF03FE}" destId="{9CAE2921-4058-4884-BE07-0C2071482C6C}" srcOrd="1" destOrd="0" presId="urn:microsoft.com/office/officeart/2005/8/layout/bProcess4"/>
    <dgm:cxn modelId="{583ED6C1-A55F-4391-9977-3A23CDB463B6}" type="presParOf" srcId="{AB0BDB35-49EF-4F9C-ACA8-408311EB1F5B}" destId="{FBB97809-ECE3-4DF6-938E-800C81B20AA6}" srcOrd="5" destOrd="0" presId="urn:microsoft.com/office/officeart/2005/8/layout/bProcess4"/>
    <dgm:cxn modelId="{742F4C7D-8129-44F8-8ECD-263D93A9C7F7}" type="presParOf" srcId="{AB0BDB35-49EF-4F9C-ACA8-408311EB1F5B}" destId="{B69D9E0E-A11F-4622-A2B9-EF2B49AB0713}" srcOrd="6" destOrd="0" presId="urn:microsoft.com/office/officeart/2005/8/layout/bProcess4"/>
    <dgm:cxn modelId="{A4968073-27E9-44C9-85F4-27E367EDE836}" type="presParOf" srcId="{B69D9E0E-A11F-4622-A2B9-EF2B49AB0713}" destId="{98D5E16C-76E8-4929-A096-3B638F58905E}" srcOrd="0" destOrd="0" presId="urn:microsoft.com/office/officeart/2005/8/layout/bProcess4"/>
    <dgm:cxn modelId="{7AB706FB-BE36-4FA7-9A41-620B1259C5D9}" type="presParOf" srcId="{B69D9E0E-A11F-4622-A2B9-EF2B49AB0713}" destId="{D67362C4-8CAD-405E-B2F9-4A5CAA6DB4D0}" srcOrd="1" destOrd="0" presId="urn:microsoft.com/office/officeart/2005/8/layout/bProcess4"/>
    <dgm:cxn modelId="{08F165D1-FA58-47CE-B138-124D1C52D469}" type="presParOf" srcId="{AB0BDB35-49EF-4F9C-ACA8-408311EB1F5B}" destId="{48AC7366-55E7-46A6-9EF1-F6C4AAFC2B4E}" srcOrd="7" destOrd="0" presId="urn:microsoft.com/office/officeart/2005/8/layout/bProcess4"/>
    <dgm:cxn modelId="{31C2BD9B-6E32-4D83-9102-FC23EDA2D214}" type="presParOf" srcId="{AB0BDB35-49EF-4F9C-ACA8-408311EB1F5B}" destId="{8DAF3056-FDAA-4D1A-A932-C56C939D1FE0}" srcOrd="8" destOrd="0" presId="urn:microsoft.com/office/officeart/2005/8/layout/bProcess4"/>
    <dgm:cxn modelId="{87622B7C-5941-47CF-8FC1-BE2F079D6046}" type="presParOf" srcId="{8DAF3056-FDAA-4D1A-A932-C56C939D1FE0}" destId="{ABC9E8EC-2A0A-4A60-B65C-021F69086938}" srcOrd="0" destOrd="0" presId="urn:microsoft.com/office/officeart/2005/8/layout/bProcess4"/>
    <dgm:cxn modelId="{81DF56B0-6D4C-4F6C-B1BE-E27387800E8A}" type="presParOf" srcId="{8DAF3056-FDAA-4D1A-A932-C56C939D1FE0}" destId="{B09C9593-28EF-49F7-8FFA-A37F9B44879B}" srcOrd="1" destOrd="0" presId="urn:microsoft.com/office/officeart/2005/8/layout/bProcess4"/>
    <dgm:cxn modelId="{BF1E3301-F27B-4DD9-A71A-EB110E5BD8F8}" type="presParOf" srcId="{AB0BDB35-49EF-4F9C-ACA8-408311EB1F5B}" destId="{6AA4191E-96AB-41D1-882E-45CD30801300}" srcOrd="9" destOrd="0" presId="urn:microsoft.com/office/officeart/2005/8/layout/bProcess4"/>
    <dgm:cxn modelId="{C1C1D49D-9E7C-48CE-A6FB-20173035F455}" type="presParOf" srcId="{AB0BDB35-49EF-4F9C-ACA8-408311EB1F5B}" destId="{AA0B1CB3-7D38-4E5F-8251-7B1E3BE57213}" srcOrd="10" destOrd="0" presId="urn:microsoft.com/office/officeart/2005/8/layout/bProcess4"/>
    <dgm:cxn modelId="{9A4443AF-3FC2-4414-AECC-FD00212F631E}" type="presParOf" srcId="{AA0B1CB3-7D38-4E5F-8251-7B1E3BE57213}" destId="{50A0BA02-ED2F-475D-AC76-D37D7178BC73}" srcOrd="0" destOrd="0" presId="urn:microsoft.com/office/officeart/2005/8/layout/bProcess4"/>
    <dgm:cxn modelId="{07C4F3FD-F8FD-4AD8-AA6A-268CC7DCB4FA}" type="presParOf" srcId="{AA0B1CB3-7D38-4E5F-8251-7B1E3BE57213}" destId="{75EADD73-5E77-46E7-B7FF-B84D00F9010B}" srcOrd="1" destOrd="0" presId="urn:microsoft.com/office/officeart/2005/8/layout/bProcess4"/>
    <dgm:cxn modelId="{3E450317-CF6D-48D9-A964-BBCCA91C7263}" type="presParOf" srcId="{AB0BDB35-49EF-4F9C-ACA8-408311EB1F5B}" destId="{E7F2B1B9-C3F0-4C2C-8FDA-77F79DD7CD49}" srcOrd="11" destOrd="0" presId="urn:microsoft.com/office/officeart/2005/8/layout/bProcess4"/>
    <dgm:cxn modelId="{3A21086B-A4A8-4341-9879-48A4A200058A}" type="presParOf" srcId="{AB0BDB35-49EF-4F9C-ACA8-408311EB1F5B}" destId="{9A4872AA-5ABA-44F8-B8A6-677D4BFA3C2B}" srcOrd="12" destOrd="0" presId="urn:microsoft.com/office/officeart/2005/8/layout/bProcess4"/>
    <dgm:cxn modelId="{A1680E51-4B27-4DFF-A3BB-57C63014DC1E}" type="presParOf" srcId="{9A4872AA-5ABA-44F8-B8A6-677D4BFA3C2B}" destId="{95E3954B-C437-4D9E-B90E-E7B46529AFD7}" srcOrd="0" destOrd="0" presId="urn:microsoft.com/office/officeart/2005/8/layout/bProcess4"/>
    <dgm:cxn modelId="{B3B6CED8-5327-4982-AE07-E77CAB8A3F13}" type="presParOf" srcId="{9A4872AA-5ABA-44F8-B8A6-677D4BFA3C2B}" destId="{3B160DAF-9E4D-4EDA-BB57-9D1BE6EDCF09}" srcOrd="1" destOrd="0" presId="urn:microsoft.com/office/officeart/2005/8/layout/bProcess4"/>
    <dgm:cxn modelId="{286321DC-CF3C-46D1-A177-6E113DACE580}" type="presParOf" srcId="{AB0BDB35-49EF-4F9C-ACA8-408311EB1F5B}" destId="{16A728F7-0BCD-48D6-AA34-3B39B0F03557}" srcOrd="13" destOrd="0" presId="urn:microsoft.com/office/officeart/2005/8/layout/bProcess4"/>
    <dgm:cxn modelId="{13608E1F-4FC3-4F5B-BDF9-BE622414DC94}" type="presParOf" srcId="{AB0BDB35-49EF-4F9C-ACA8-408311EB1F5B}" destId="{0975DB17-2FA7-4C7B-A0C5-9E1F288F86E7}" srcOrd="14" destOrd="0" presId="urn:microsoft.com/office/officeart/2005/8/layout/bProcess4"/>
    <dgm:cxn modelId="{C122C224-64FD-4CB9-A0EF-EA542B493CE9}" type="presParOf" srcId="{0975DB17-2FA7-4C7B-A0C5-9E1F288F86E7}" destId="{4F7D6712-F8E3-4EE7-A4A7-A5B60C1D5729}" srcOrd="0" destOrd="0" presId="urn:microsoft.com/office/officeart/2005/8/layout/bProcess4"/>
    <dgm:cxn modelId="{014943CC-1D24-45FA-9509-2F72BA32531D}" type="presParOf" srcId="{0975DB17-2FA7-4C7B-A0C5-9E1F288F86E7}" destId="{2126F9C1-4B38-4EFA-9A65-BE64B461084F}" srcOrd="1" destOrd="0" presId="urn:microsoft.com/office/officeart/2005/8/layout/bProcess4"/>
    <dgm:cxn modelId="{EB6BE4F0-D71E-4CFD-8C75-D8DED2748B61}" type="presParOf" srcId="{AB0BDB35-49EF-4F9C-ACA8-408311EB1F5B}" destId="{9FE56EA0-0C7C-4965-A501-798172DFA626}" srcOrd="15" destOrd="0" presId="urn:microsoft.com/office/officeart/2005/8/layout/bProcess4"/>
    <dgm:cxn modelId="{F5117F47-D8B4-4C2C-A7A2-67EFFF8DB151}" type="presParOf" srcId="{AB0BDB35-49EF-4F9C-ACA8-408311EB1F5B}" destId="{D1450393-4112-4766-A999-0BA49D6FDB84}" srcOrd="16" destOrd="0" presId="urn:microsoft.com/office/officeart/2005/8/layout/bProcess4"/>
    <dgm:cxn modelId="{D5BA65CF-F81C-42C7-97F2-A0BDF2E24600}" type="presParOf" srcId="{D1450393-4112-4766-A999-0BA49D6FDB84}" destId="{28ED6804-7E69-4A7D-A2FE-91893DB21C2E}" srcOrd="0" destOrd="0" presId="urn:microsoft.com/office/officeart/2005/8/layout/bProcess4"/>
    <dgm:cxn modelId="{14B4A001-E85D-473E-84B3-A96B971280C3}" type="presParOf" srcId="{D1450393-4112-4766-A999-0BA49D6FDB84}" destId="{EEA8A5CF-8737-4F1E-A348-1F98729FA4B5}" srcOrd="1" destOrd="0" presId="urn:microsoft.com/office/officeart/2005/8/layout/bProcess4"/>
    <dgm:cxn modelId="{D7EBD8A7-F353-4B95-BAAB-24A4A0A942C9}" type="presParOf" srcId="{AB0BDB35-49EF-4F9C-ACA8-408311EB1F5B}" destId="{A4E3331E-8A5E-4A9A-9DE0-813373DE25F4}" srcOrd="17" destOrd="0" presId="urn:microsoft.com/office/officeart/2005/8/layout/bProcess4"/>
    <dgm:cxn modelId="{8539426A-A74E-493B-B889-827E178C7E4F}" type="presParOf" srcId="{AB0BDB35-49EF-4F9C-ACA8-408311EB1F5B}" destId="{FBE8C415-4BBC-45E3-9359-85CC9CD5F2E8}" srcOrd="18" destOrd="0" presId="urn:microsoft.com/office/officeart/2005/8/layout/bProcess4"/>
    <dgm:cxn modelId="{4599EBC0-03A0-4632-8E80-B3BB8C14EB87}" type="presParOf" srcId="{FBE8C415-4BBC-45E3-9359-85CC9CD5F2E8}" destId="{A0F86F84-DD49-41AA-8CB3-ADC2C91B10CF}" srcOrd="0" destOrd="0" presId="urn:microsoft.com/office/officeart/2005/8/layout/bProcess4"/>
    <dgm:cxn modelId="{6B3C7F7F-739E-4336-9911-887FD47363A9}" type="presParOf" srcId="{FBE8C415-4BBC-45E3-9359-85CC9CD5F2E8}" destId="{F0F20554-5ACA-4814-9134-D4B1FF6694BD}" srcOrd="1" destOrd="0" presId="urn:microsoft.com/office/officeart/2005/8/layout/bProcess4"/>
    <dgm:cxn modelId="{EB05FE6E-8F59-4A7A-9E8E-FF6A741B9E95}" type="presParOf" srcId="{AB0BDB35-49EF-4F9C-ACA8-408311EB1F5B}" destId="{16BE1486-294B-4D4F-AA1E-19D20AFD233B}" srcOrd="19" destOrd="0" presId="urn:microsoft.com/office/officeart/2005/8/layout/bProcess4"/>
    <dgm:cxn modelId="{72E6AE4D-E50E-433C-A17B-5D21A4435954}" type="presParOf" srcId="{AB0BDB35-49EF-4F9C-ACA8-408311EB1F5B}" destId="{079E00F6-E319-48B3-BC38-7846DDCB9237}" srcOrd="20" destOrd="0" presId="urn:microsoft.com/office/officeart/2005/8/layout/bProcess4"/>
    <dgm:cxn modelId="{0A1062AF-B613-4662-B58F-08F751B95FF5}" type="presParOf" srcId="{079E00F6-E319-48B3-BC38-7846DDCB9237}" destId="{4838500D-A3EE-4966-9802-42C1EE04BDA2}" srcOrd="0" destOrd="0" presId="urn:microsoft.com/office/officeart/2005/8/layout/bProcess4"/>
    <dgm:cxn modelId="{C1414B97-D062-4530-BC2A-788E1B0CB0D8}" type="presParOf" srcId="{079E00F6-E319-48B3-BC38-7846DDCB9237}" destId="{7C00F9D5-68F3-40EA-850E-2BD214DC0EB7}" srcOrd="1" destOrd="0" presId="urn:microsoft.com/office/officeart/2005/8/layout/bProcess4"/>
    <dgm:cxn modelId="{E19B0261-09BA-4EC6-AA61-A026D4052087}" type="presParOf" srcId="{AB0BDB35-49EF-4F9C-ACA8-408311EB1F5B}" destId="{51890B54-F1EF-4730-BB52-C0B7A4847AE7}" srcOrd="21" destOrd="0" presId="urn:microsoft.com/office/officeart/2005/8/layout/bProcess4"/>
    <dgm:cxn modelId="{8EC61423-4288-4C45-91DF-B8BC3ED34B93}" type="presParOf" srcId="{AB0BDB35-49EF-4F9C-ACA8-408311EB1F5B}" destId="{9F3234A2-716B-4E31-A512-8D192EDEF550}" srcOrd="22" destOrd="0" presId="urn:microsoft.com/office/officeart/2005/8/layout/bProcess4"/>
    <dgm:cxn modelId="{4F2E9215-C2C5-4B15-9A73-7B7307984E24}" type="presParOf" srcId="{9F3234A2-716B-4E31-A512-8D192EDEF550}" destId="{94B67E9C-3D56-41BD-89F7-F512E4BD103F}" srcOrd="0" destOrd="0" presId="urn:microsoft.com/office/officeart/2005/8/layout/bProcess4"/>
    <dgm:cxn modelId="{70A438E0-3651-4FC6-AFD2-4F2DB1E31520}" type="presParOf" srcId="{9F3234A2-716B-4E31-A512-8D192EDEF550}" destId="{192BF244-6C38-4F9D-BFB4-7B1D2D63226A}" srcOrd="1" destOrd="0" presId="urn:microsoft.com/office/officeart/2005/8/layout/bProcess4"/>
    <dgm:cxn modelId="{A4BB7140-1F19-4593-BB27-0DAFF0B192A6}" type="presParOf" srcId="{AB0BDB35-49EF-4F9C-ACA8-408311EB1F5B}" destId="{B67FD914-79CD-46CF-B16D-E017493D3FBF}" srcOrd="23" destOrd="0" presId="urn:microsoft.com/office/officeart/2005/8/layout/bProcess4"/>
    <dgm:cxn modelId="{38C2C2AA-4192-4C18-B7EB-E57729D72455}" type="presParOf" srcId="{AB0BDB35-49EF-4F9C-ACA8-408311EB1F5B}" destId="{0E36D837-A4B7-4CA3-BCD1-57AE0EC35D84}" srcOrd="24" destOrd="0" presId="urn:microsoft.com/office/officeart/2005/8/layout/bProcess4"/>
    <dgm:cxn modelId="{C38A3031-5CF6-4389-81A0-BE6F25FDE0AF}" type="presParOf" srcId="{0E36D837-A4B7-4CA3-BCD1-57AE0EC35D84}" destId="{66F02569-10F5-40E7-B367-2E9EF63E3503}" srcOrd="0" destOrd="0" presId="urn:microsoft.com/office/officeart/2005/8/layout/bProcess4"/>
    <dgm:cxn modelId="{AA60F26A-9B00-452E-866C-D749B2EFB353}" type="presParOf" srcId="{0E36D837-A4B7-4CA3-BCD1-57AE0EC35D84}" destId="{9EF05553-9192-419B-8986-63C7F6834172}" srcOrd="1" destOrd="0" presId="urn:microsoft.com/office/officeart/2005/8/layout/bProcess4"/>
    <dgm:cxn modelId="{AEB5161D-9F48-43EC-9F2B-57AA9C1CB2ED}" type="presParOf" srcId="{AB0BDB35-49EF-4F9C-ACA8-408311EB1F5B}" destId="{EF6F6FBC-9304-410E-BEAE-0BDB6208D95A}" srcOrd="25" destOrd="0" presId="urn:microsoft.com/office/officeart/2005/8/layout/bProcess4"/>
    <dgm:cxn modelId="{D56AACD8-C862-4539-AB7D-1A80B9BB4A7B}" type="presParOf" srcId="{AB0BDB35-49EF-4F9C-ACA8-408311EB1F5B}" destId="{2088EAAB-033B-4144-879D-D8F90A9A8F4F}" srcOrd="26" destOrd="0" presId="urn:microsoft.com/office/officeart/2005/8/layout/bProcess4"/>
    <dgm:cxn modelId="{C9FAE164-0DFD-4206-9D1A-4C7145328833}" type="presParOf" srcId="{2088EAAB-033B-4144-879D-D8F90A9A8F4F}" destId="{F3B092B6-C983-4512-BEA4-FA2D0B390C2A}" srcOrd="0" destOrd="0" presId="urn:microsoft.com/office/officeart/2005/8/layout/bProcess4"/>
    <dgm:cxn modelId="{85F38493-7D7E-4D27-A149-FAA00331F1B7}" type="presParOf" srcId="{2088EAAB-033B-4144-879D-D8F90A9A8F4F}" destId="{89CB6AD6-5E61-4AF6-BB6A-2F7A7A223ECA}" srcOrd="1" destOrd="0" presId="urn:microsoft.com/office/officeart/2005/8/layout/bProcess4"/>
    <dgm:cxn modelId="{A5500CA5-0E4C-4714-BBF8-7923A8EC5578}" type="presParOf" srcId="{AB0BDB35-49EF-4F9C-ACA8-408311EB1F5B}" destId="{3EB0F6C8-B253-45F8-8BAB-F3E7A3D102E2}" srcOrd="27" destOrd="0" presId="urn:microsoft.com/office/officeart/2005/8/layout/bProcess4"/>
    <dgm:cxn modelId="{E08271D1-06C2-4C74-9297-114AFCD138C1}" type="presParOf" srcId="{AB0BDB35-49EF-4F9C-ACA8-408311EB1F5B}" destId="{1AB59124-D492-49BB-8309-A4A93BF0EE78}" srcOrd="28" destOrd="0" presId="urn:microsoft.com/office/officeart/2005/8/layout/bProcess4"/>
    <dgm:cxn modelId="{FD7858A3-7A40-49C6-955D-1B09FB2DE2BE}" type="presParOf" srcId="{1AB59124-D492-49BB-8309-A4A93BF0EE78}" destId="{B8DD9828-FB53-42AF-B340-D5755F107185}" srcOrd="0" destOrd="0" presId="urn:microsoft.com/office/officeart/2005/8/layout/bProcess4"/>
    <dgm:cxn modelId="{EFB2FB42-A788-4896-B208-2D33769CBB91}" type="presParOf" srcId="{1AB59124-D492-49BB-8309-A4A93BF0EE78}" destId="{2A23D68E-B886-4EAE-9A97-C7988D5A3AA6}" srcOrd="1" destOrd="0" presId="urn:microsoft.com/office/officeart/2005/8/layout/bProcess4"/>
    <dgm:cxn modelId="{C6BA5D76-E9BA-442F-9685-76102A17D136}" type="presParOf" srcId="{AB0BDB35-49EF-4F9C-ACA8-408311EB1F5B}" destId="{A319707F-5CAE-4752-9DE1-FCD823288CCB}" srcOrd="29" destOrd="0" presId="urn:microsoft.com/office/officeart/2005/8/layout/bProcess4"/>
    <dgm:cxn modelId="{80A3BD12-0756-4981-AE6F-0664AAF4EC3E}" type="presParOf" srcId="{AB0BDB35-49EF-4F9C-ACA8-408311EB1F5B}" destId="{9A758BBB-0F62-402E-A9BD-46BFE9369409}" srcOrd="30" destOrd="0" presId="urn:microsoft.com/office/officeart/2005/8/layout/bProcess4"/>
    <dgm:cxn modelId="{FA757213-6214-4EDB-B638-BE39BA867A88}" type="presParOf" srcId="{9A758BBB-0F62-402E-A9BD-46BFE9369409}" destId="{4D4F5C37-C769-49A2-96FA-F9286E87A02B}" srcOrd="0" destOrd="0" presId="urn:microsoft.com/office/officeart/2005/8/layout/bProcess4"/>
    <dgm:cxn modelId="{708E931A-13A0-4EAC-8ADD-4EF77047BD6D}" type="presParOf" srcId="{9A758BBB-0F62-402E-A9BD-46BFE9369409}" destId="{0A71F6E1-D33A-4358-A96D-17C690109562}" srcOrd="1" destOrd="0" presId="urn:microsoft.com/office/officeart/2005/8/layout/bProcess4"/>
    <dgm:cxn modelId="{C052F707-800F-4EBF-9147-D1D391A60016}" type="presParOf" srcId="{AB0BDB35-49EF-4F9C-ACA8-408311EB1F5B}" destId="{425F531B-DDE8-4ABA-9E58-34FB6D33CDBD}" srcOrd="31" destOrd="0" presId="urn:microsoft.com/office/officeart/2005/8/layout/bProcess4"/>
    <dgm:cxn modelId="{1C0831D9-D40C-4398-8BF3-5736F944BD16}" type="presParOf" srcId="{AB0BDB35-49EF-4F9C-ACA8-408311EB1F5B}" destId="{D09969CF-B957-4473-B5FE-1C39A3F2760A}" srcOrd="32" destOrd="0" presId="urn:microsoft.com/office/officeart/2005/8/layout/bProcess4"/>
    <dgm:cxn modelId="{C4711C08-7508-4ADF-B9AB-D2FEE21AF8D5}" type="presParOf" srcId="{D09969CF-B957-4473-B5FE-1C39A3F2760A}" destId="{07CC6AAA-0AE9-4E3D-AA86-B9C3EDB38560}" srcOrd="0" destOrd="0" presId="urn:microsoft.com/office/officeart/2005/8/layout/bProcess4"/>
    <dgm:cxn modelId="{E60D9FC9-9097-41E9-A61D-C8DB5052BC13}" type="presParOf" srcId="{D09969CF-B957-4473-B5FE-1C39A3F2760A}" destId="{1B01E5EF-2E04-43FB-B350-C3F6EE7F3ACB}" srcOrd="1" destOrd="0" presId="urn:microsoft.com/office/officeart/2005/8/layout/bProcess4"/>
    <dgm:cxn modelId="{ACB3EA7E-53C5-4018-AE97-00E6681D4518}" type="presParOf" srcId="{AB0BDB35-49EF-4F9C-ACA8-408311EB1F5B}" destId="{33E83CC5-02C7-4C99-A3AA-AF8D7833EC36}" srcOrd="33" destOrd="0" presId="urn:microsoft.com/office/officeart/2005/8/layout/bProcess4"/>
    <dgm:cxn modelId="{86FDCBC7-A624-48CB-8EA0-A8C60F8B4D89}" type="presParOf" srcId="{AB0BDB35-49EF-4F9C-ACA8-408311EB1F5B}" destId="{76A575F5-0F50-4535-B870-6E85C2A8748C}" srcOrd="34" destOrd="0" presId="urn:microsoft.com/office/officeart/2005/8/layout/bProcess4"/>
    <dgm:cxn modelId="{0215A951-4FBC-4ECF-97B9-029A2382E56B}" type="presParOf" srcId="{76A575F5-0F50-4535-B870-6E85C2A8748C}" destId="{B2C3E2D7-DD19-4C0E-8760-F2CFDCFD3816}" srcOrd="0" destOrd="0" presId="urn:microsoft.com/office/officeart/2005/8/layout/bProcess4"/>
    <dgm:cxn modelId="{59595D29-6509-4516-A735-3A5E8E0ACBA6}" type="presParOf" srcId="{76A575F5-0F50-4535-B870-6E85C2A8748C}" destId="{80017F98-9861-4F31-BBB9-9D0F85C90D9F}" srcOrd="1" destOrd="0" presId="urn:microsoft.com/office/officeart/2005/8/layout/bProcess4"/>
    <dgm:cxn modelId="{51486C0A-833C-480A-8889-C91075950BA8}" type="presParOf" srcId="{AB0BDB35-49EF-4F9C-ACA8-408311EB1F5B}" destId="{6481DBBF-B5A4-49A3-9D53-5E5B29233072}" srcOrd="35" destOrd="0" presId="urn:microsoft.com/office/officeart/2005/8/layout/bProcess4"/>
    <dgm:cxn modelId="{FC8A64A4-8F1A-4729-A9B8-34B3284EC660}" type="presParOf" srcId="{AB0BDB35-49EF-4F9C-ACA8-408311EB1F5B}" destId="{3E2ACFE5-900C-4CF8-B573-712C85CBC5D0}" srcOrd="36" destOrd="0" presId="urn:microsoft.com/office/officeart/2005/8/layout/bProcess4"/>
    <dgm:cxn modelId="{4E4CB3CC-71EB-4E92-B986-932356A97684}" type="presParOf" srcId="{3E2ACFE5-900C-4CF8-B573-712C85CBC5D0}" destId="{12B02AEF-980B-4B35-B957-B08261C86D42}" srcOrd="0" destOrd="0" presId="urn:microsoft.com/office/officeart/2005/8/layout/bProcess4"/>
    <dgm:cxn modelId="{ED324FEB-A649-4381-BE3D-1AADCDD5DF6C}" type="presParOf" srcId="{3E2ACFE5-900C-4CF8-B573-712C85CBC5D0}" destId="{8CA3C065-E8CE-4E53-816A-7389F625D1AB}" srcOrd="1" destOrd="0" presId="urn:microsoft.com/office/officeart/2005/8/layout/bProcess4"/>
  </dgm:cxnLst>
  <dgm:bg/>
  <dgm:whole>
    <a:ln w="38100"/>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3FC7A-FC44-4B61-9A61-84C05E50C96F}">
      <dsp:nvSpPr>
        <dsp:cNvPr id="0" name=""/>
        <dsp:cNvSpPr/>
      </dsp:nvSpPr>
      <dsp:spPr>
        <a:xfrm rot="5400000">
          <a:off x="820345" y="820715"/>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40145A2-18D6-451F-AA66-22DBB4C30D42}">
      <dsp:nvSpPr>
        <dsp:cNvPr id="0" name=""/>
        <dsp:cNvSpPr/>
      </dsp:nvSpPr>
      <dsp:spPr>
        <a:xfrm>
          <a:off x="1115310" y="1731"/>
          <a:ext cx="1718164" cy="1030898"/>
        </a:xfrm>
        <a:prstGeom prst="roundRect">
          <a:avLst>
            <a:gd name="adj" fmla="val 10000"/>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Työn aloitus 6/2025</a:t>
          </a:r>
        </a:p>
      </dsp:txBody>
      <dsp:txXfrm>
        <a:off x="1145504" y="31925"/>
        <a:ext cx="1657776" cy="970510"/>
      </dsp:txXfrm>
    </dsp:sp>
    <dsp:sp modelId="{32857B15-B5A2-4369-AB03-94CDEBFC25B0}">
      <dsp:nvSpPr>
        <dsp:cNvPr id="0" name=""/>
        <dsp:cNvSpPr/>
      </dsp:nvSpPr>
      <dsp:spPr>
        <a:xfrm rot="5400000">
          <a:off x="820345" y="2109339"/>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5B8496C-3ADD-4F0E-AF5E-BD69F83E24D9}">
      <dsp:nvSpPr>
        <dsp:cNvPr id="0" name=""/>
        <dsp:cNvSpPr/>
      </dsp:nvSpPr>
      <dsp:spPr>
        <a:xfrm>
          <a:off x="1115310" y="1290354"/>
          <a:ext cx="1718164" cy="1030898"/>
        </a:xfrm>
        <a:prstGeom prst="roundRect">
          <a:avLst>
            <a:gd name="adj" fmla="val 10000"/>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err="1"/>
            <a:t>Kickoff</a:t>
          </a:r>
          <a:r>
            <a:rPr lang="fi-FI" sz="900" kern="1200" dirty="0"/>
            <a:t> 7.8.2025</a:t>
          </a:r>
        </a:p>
      </dsp:txBody>
      <dsp:txXfrm>
        <a:off x="1145504" y="1320548"/>
        <a:ext cx="1657776" cy="970510"/>
      </dsp:txXfrm>
    </dsp:sp>
    <dsp:sp modelId="{FBB97809-ECE3-4DF6-938E-800C81B20AA6}">
      <dsp:nvSpPr>
        <dsp:cNvPr id="0" name=""/>
        <dsp:cNvSpPr/>
      </dsp:nvSpPr>
      <dsp:spPr>
        <a:xfrm rot="5400000">
          <a:off x="820345" y="3397962"/>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CAE2921-4058-4884-BE07-0C2071482C6C}">
      <dsp:nvSpPr>
        <dsp:cNvPr id="0" name=""/>
        <dsp:cNvSpPr/>
      </dsp:nvSpPr>
      <dsp:spPr>
        <a:xfrm>
          <a:off x="1115310" y="2578978"/>
          <a:ext cx="1718164" cy="1030898"/>
        </a:xfrm>
        <a:prstGeom prst="roundRect">
          <a:avLst>
            <a:gd name="adj" fmla="val 10000"/>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Webinaari1 29.9.2025</a:t>
          </a:r>
        </a:p>
      </dsp:txBody>
      <dsp:txXfrm>
        <a:off x="1145504" y="2609172"/>
        <a:ext cx="1657776" cy="970510"/>
      </dsp:txXfrm>
    </dsp:sp>
    <dsp:sp modelId="{48AC7366-55E7-46A6-9EF1-F6C4AAFC2B4E}">
      <dsp:nvSpPr>
        <dsp:cNvPr id="0" name=""/>
        <dsp:cNvSpPr/>
      </dsp:nvSpPr>
      <dsp:spPr>
        <a:xfrm rot="5400000">
          <a:off x="820345" y="4686586"/>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67362C4-8CAD-405E-B2F9-4A5CAA6DB4D0}">
      <dsp:nvSpPr>
        <dsp:cNvPr id="0" name=""/>
        <dsp:cNvSpPr/>
      </dsp:nvSpPr>
      <dsp:spPr>
        <a:xfrm>
          <a:off x="1115310" y="3867601"/>
          <a:ext cx="1718164" cy="1030898"/>
        </a:xfrm>
        <a:prstGeom prst="roundRect">
          <a:avLst>
            <a:gd name="adj" fmla="val 10000"/>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Ammattitutkinnon rakenteen ja ammattitaitovaatimusten rakentuminen</a:t>
          </a:r>
        </a:p>
      </dsp:txBody>
      <dsp:txXfrm>
        <a:off x="1145504" y="3897795"/>
        <a:ext cx="1657776" cy="970510"/>
      </dsp:txXfrm>
    </dsp:sp>
    <dsp:sp modelId="{6AA4191E-96AB-41D1-882E-45CD30801300}">
      <dsp:nvSpPr>
        <dsp:cNvPr id="0" name=""/>
        <dsp:cNvSpPr/>
      </dsp:nvSpPr>
      <dsp:spPr>
        <a:xfrm>
          <a:off x="1464656" y="5330898"/>
          <a:ext cx="2279446"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9C9593-28EF-49F7-8FFA-A37F9B44879B}">
      <dsp:nvSpPr>
        <dsp:cNvPr id="0" name=""/>
        <dsp:cNvSpPr/>
      </dsp:nvSpPr>
      <dsp:spPr>
        <a:xfrm>
          <a:off x="1115310" y="5156225"/>
          <a:ext cx="1718164" cy="1030898"/>
        </a:xfrm>
        <a:prstGeom prst="roundRect">
          <a:avLst>
            <a:gd name="adj" fmla="val 10000"/>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Yrittäjyyden ja johtamisen </a:t>
          </a:r>
          <a:r>
            <a:rPr lang="fi-FI" sz="900" kern="1200" dirty="0" err="1"/>
            <a:t>tetk</a:t>
          </a:r>
          <a:r>
            <a:rPr lang="fi-FI" sz="900" kern="1200" dirty="0"/>
            <a:t> 30.10.2025</a:t>
          </a:r>
        </a:p>
      </dsp:txBody>
      <dsp:txXfrm>
        <a:off x="1145504" y="5186419"/>
        <a:ext cx="1657776" cy="970510"/>
      </dsp:txXfrm>
    </dsp:sp>
    <dsp:sp modelId="{E7F2B1B9-C3F0-4C2C-8FDA-77F79DD7CD49}">
      <dsp:nvSpPr>
        <dsp:cNvPr id="0" name=""/>
        <dsp:cNvSpPr/>
      </dsp:nvSpPr>
      <dsp:spPr>
        <a:xfrm rot="16200000">
          <a:off x="3105504" y="4686586"/>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5EADD73-5E77-46E7-B7FF-B84D00F9010B}">
      <dsp:nvSpPr>
        <dsp:cNvPr id="0" name=""/>
        <dsp:cNvSpPr/>
      </dsp:nvSpPr>
      <dsp:spPr>
        <a:xfrm>
          <a:off x="3400469" y="5156225"/>
          <a:ext cx="1718164" cy="1030898"/>
        </a:xfrm>
        <a:prstGeom prst="roundRect">
          <a:avLst>
            <a:gd name="adj" fmla="val 10000"/>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Erikoisammattitutkinnon aloitus</a:t>
          </a:r>
        </a:p>
      </dsp:txBody>
      <dsp:txXfrm>
        <a:off x="3430663" y="5186419"/>
        <a:ext cx="1657776" cy="970510"/>
      </dsp:txXfrm>
    </dsp:sp>
    <dsp:sp modelId="{16A728F7-0BCD-48D6-AA34-3B39B0F03557}">
      <dsp:nvSpPr>
        <dsp:cNvPr id="0" name=""/>
        <dsp:cNvSpPr/>
      </dsp:nvSpPr>
      <dsp:spPr>
        <a:xfrm rot="16200000">
          <a:off x="3105504" y="3397962"/>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B160DAF-9E4D-4EDA-BB57-9D1BE6EDCF09}">
      <dsp:nvSpPr>
        <dsp:cNvPr id="0" name=""/>
        <dsp:cNvSpPr/>
      </dsp:nvSpPr>
      <dsp:spPr>
        <a:xfrm>
          <a:off x="3400469" y="3867601"/>
          <a:ext cx="1718164" cy="1030898"/>
        </a:xfrm>
        <a:prstGeom prst="roundRect">
          <a:avLst>
            <a:gd name="adj" fmla="val 10000"/>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Webinaari2 12.1.2026</a:t>
          </a:r>
        </a:p>
      </dsp:txBody>
      <dsp:txXfrm>
        <a:off x="3430663" y="3897795"/>
        <a:ext cx="1657776" cy="970510"/>
      </dsp:txXfrm>
    </dsp:sp>
    <dsp:sp modelId="{9FE56EA0-0C7C-4965-A501-798172DFA626}">
      <dsp:nvSpPr>
        <dsp:cNvPr id="0" name=""/>
        <dsp:cNvSpPr/>
      </dsp:nvSpPr>
      <dsp:spPr>
        <a:xfrm rot="16200000">
          <a:off x="3105504" y="2109339"/>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26F9C1-4B38-4EFA-9A65-BE64B461084F}">
      <dsp:nvSpPr>
        <dsp:cNvPr id="0" name=""/>
        <dsp:cNvSpPr/>
      </dsp:nvSpPr>
      <dsp:spPr>
        <a:xfrm>
          <a:off x="3400469" y="2578978"/>
          <a:ext cx="1718164" cy="1030898"/>
        </a:xfrm>
        <a:prstGeom prst="roundRect">
          <a:avLst>
            <a:gd name="adj" fmla="val 10000"/>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Yrittäjyyden ja johtamisen </a:t>
          </a:r>
          <a:r>
            <a:rPr lang="fi-FI" sz="900" kern="1200" dirty="0" err="1"/>
            <a:t>tetk</a:t>
          </a:r>
          <a:r>
            <a:rPr lang="fi-FI" sz="900" kern="1200" dirty="0"/>
            <a:t> 26.1.2026</a:t>
          </a:r>
        </a:p>
      </dsp:txBody>
      <dsp:txXfrm>
        <a:off x="3430663" y="2609172"/>
        <a:ext cx="1657776" cy="970510"/>
      </dsp:txXfrm>
    </dsp:sp>
    <dsp:sp modelId="{A4E3331E-8A5E-4A9A-9DE0-813373DE25F4}">
      <dsp:nvSpPr>
        <dsp:cNvPr id="0" name=""/>
        <dsp:cNvSpPr/>
      </dsp:nvSpPr>
      <dsp:spPr>
        <a:xfrm rot="16200000">
          <a:off x="3105504" y="820715"/>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EA8A5CF-8737-4F1E-A348-1F98729FA4B5}">
      <dsp:nvSpPr>
        <dsp:cNvPr id="0" name=""/>
        <dsp:cNvSpPr/>
      </dsp:nvSpPr>
      <dsp:spPr>
        <a:xfrm>
          <a:off x="3400469" y="1290354"/>
          <a:ext cx="1718164" cy="1030898"/>
        </a:xfrm>
        <a:prstGeom prst="roundRect">
          <a:avLst>
            <a:gd name="adj" fmla="val 10000"/>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Kielenhuolto 26.1.2026</a:t>
          </a:r>
        </a:p>
      </dsp:txBody>
      <dsp:txXfrm>
        <a:off x="3430663" y="1320548"/>
        <a:ext cx="1657776" cy="970510"/>
      </dsp:txXfrm>
    </dsp:sp>
    <dsp:sp modelId="{16BE1486-294B-4D4F-AA1E-19D20AFD233B}">
      <dsp:nvSpPr>
        <dsp:cNvPr id="0" name=""/>
        <dsp:cNvSpPr/>
      </dsp:nvSpPr>
      <dsp:spPr>
        <a:xfrm>
          <a:off x="3749815" y="176403"/>
          <a:ext cx="2279446"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0F20554-5ACA-4814-9134-D4B1FF6694BD}">
      <dsp:nvSpPr>
        <dsp:cNvPr id="0" name=""/>
        <dsp:cNvSpPr/>
      </dsp:nvSpPr>
      <dsp:spPr>
        <a:xfrm>
          <a:off x="3400469" y="1731"/>
          <a:ext cx="1718164" cy="1030898"/>
        </a:xfrm>
        <a:prstGeom prst="roundRect">
          <a:avLst>
            <a:gd name="adj" fmla="val 10000"/>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Perusteiden viimeistely</a:t>
          </a:r>
        </a:p>
      </dsp:txBody>
      <dsp:txXfrm>
        <a:off x="3430663" y="31925"/>
        <a:ext cx="1657776" cy="970510"/>
      </dsp:txXfrm>
    </dsp:sp>
    <dsp:sp modelId="{51890B54-F1EF-4730-BB52-C0B7A4847AE7}">
      <dsp:nvSpPr>
        <dsp:cNvPr id="0" name=""/>
        <dsp:cNvSpPr/>
      </dsp:nvSpPr>
      <dsp:spPr>
        <a:xfrm rot="5400000">
          <a:off x="5390663" y="820715"/>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00F9D5-68F3-40EA-850E-2BD214DC0EB7}">
      <dsp:nvSpPr>
        <dsp:cNvPr id="0" name=""/>
        <dsp:cNvSpPr/>
      </dsp:nvSpPr>
      <dsp:spPr>
        <a:xfrm>
          <a:off x="5685629" y="1731"/>
          <a:ext cx="1718164" cy="1030898"/>
        </a:xfrm>
        <a:prstGeom prst="roundRect">
          <a:avLst>
            <a:gd name="adj" fmla="val 10000"/>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Yrittäjyyden ja johtamisen </a:t>
          </a:r>
          <a:r>
            <a:rPr lang="fi-FI" sz="900" kern="1200" dirty="0" err="1"/>
            <a:t>tetk</a:t>
          </a:r>
          <a:r>
            <a:rPr lang="fi-FI" sz="900" kern="1200" dirty="0"/>
            <a:t> 16.3.2026</a:t>
          </a:r>
        </a:p>
      </dsp:txBody>
      <dsp:txXfrm>
        <a:off x="5715823" y="31925"/>
        <a:ext cx="1657776" cy="970510"/>
      </dsp:txXfrm>
    </dsp:sp>
    <dsp:sp modelId="{B67FD914-79CD-46CF-B16D-E017493D3FBF}">
      <dsp:nvSpPr>
        <dsp:cNvPr id="0" name=""/>
        <dsp:cNvSpPr/>
      </dsp:nvSpPr>
      <dsp:spPr>
        <a:xfrm rot="5400000">
          <a:off x="5390663" y="2109339"/>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92BF244-6C38-4F9D-BFB4-7B1D2D63226A}">
      <dsp:nvSpPr>
        <dsp:cNvPr id="0" name=""/>
        <dsp:cNvSpPr/>
      </dsp:nvSpPr>
      <dsp:spPr>
        <a:xfrm>
          <a:off x="5685629" y="1290354"/>
          <a:ext cx="1718164" cy="1030898"/>
        </a:xfrm>
        <a:prstGeom prst="roundRect">
          <a:avLst>
            <a:gd name="adj" fmla="val 10000"/>
          </a:avLst>
        </a:prstGeom>
        <a:solidFill>
          <a:schemeClr val="accent1">
            <a:hueOff val="0"/>
            <a:satOff val="0"/>
            <a:lumOff val="0"/>
            <a:alphaOff val="0"/>
          </a:schemeClr>
        </a:solidFill>
        <a:ln w="381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Webinaari3 26.3.2026</a:t>
          </a:r>
        </a:p>
      </dsp:txBody>
      <dsp:txXfrm>
        <a:off x="5715823" y="1320548"/>
        <a:ext cx="1657776" cy="970510"/>
      </dsp:txXfrm>
    </dsp:sp>
    <dsp:sp modelId="{EF6F6FBC-9304-410E-BEAE-0BDB6208D95A}">
      <dsp:nvSpPr>
        <dsp:cNvPr id="0" name=""/>
        <dsp:cNvSpPr/>
      </dsp:nvSpPr>
      <dsp:spPr>
        <a:xfrm rot="5400000">
          <a:off x="5390663" y="3397962"/>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EF05553-9192-419B-8986-63C7F6834172}">
      <dsp:nvSpPr>
        <dsp:cNvPr id="0" name=""/>
        <dsp:cNvSpPr/>
      </dsp:nvSpPr>
      <dsp:spPr>
        <a:xfrm>
          <a:off x="5685629" y="2578978"/>
          <a:ext cx="1718164" cy="10308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Lausunnolle 1. – 30.4.2026</a:t>
          </a:r>
        </a:p>
      </dsp:txBody>
      <dsp:txXfrm>
        <a:off x="5715823" y="2609172"/>
        <a:ext cx="1657776" cy="970510"/>
      </dsp:txXfrm>
    </dsp:sp>
    <dsp:sp modelId="{3EB0F6C8-B253-45F8-8BAB-F3E7A3D102E2}">
      <dsp:nvSpPr>
        <dsp:cNvPr id="0" name=""/>
        <dsp:cNvSpPr/>
      </dsp:nvSpPr>
      <dsp:spPr>
        <a:xfrm rot="5400000">
          <a:off x="5390663" y="4686586"/>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9CB6AD6-5E61-4AF6-BB6A-2F7A7A223ECA}">
      <dsp:nvSpPr>
        <dsp:cNvPr id="0" name=""/>
        <dsp:cNvSpPr/>
      </dsp:nvSpPr>
      <dsp:spPr>
        <a:xfrm>
          <a:off x="5685629" y="3867601"/>
          <a:ext cx="1718164" cy="10308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Lausuntopalautteen käsittely vko 19-20/2026</a:t>
          </a:r>
        </a:p>
      </dsp:txBody>
      <dsp:txXfrm>
        <a:off x="5715823" y="3897795"/>
        <a:ext cx="1657776" cy="970510"/>
      </dsp:txXfrm>
    </dsp:sp>
    <dsp:sp modelId="{A319707F-5CAE-4752-9DE1-FCD823288CCB}">
      <dsp:nvSpPr>
        <dsp:cNvPr id="0" name=""/>
        <dsp:cNvSpPr/>
      </dsp:nvSpPr>
      <dsp:spPr>
        <a:xfrm>
          <a:off x="6034974" y="5330898"/>
          <a:ext cx="2290854"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A23D68E-B886-4EAE-9A97-C7988D5A3AA6}">
      <dsp:nvSpPr>
        <dsp:cNvPr id="0" name=""/>
        <dsp:cNvSpPr/>
      </dsp:nvSpPr>
      <dsp:spPr>
        <a:xfrm>
          <a:off x="5685629" y="5156225"/>
          <a:ext cx="1718164" cy="10308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Käännökseen 5-8/2026</a:t>
          </a:r>
        </a:p>
      </dsp:txBody>
      <dsp:txXfrm>
        <a:off x="5715823" y="5186419"/>
        <a:ext cx="1657776" cy="970510"/>
      </dsp:txXfrm>
    </dsp:sp>
    <dsp:sp modelId="{425F531B-DDE8-4ABA-9E58-34FB6D33CDBD}">
      <dsp:nvSpPr>
        <dsp:cNvPr id="0" name=""/>
        <dsp:cNvSpPr/>
      </dsp:nvSpPr>
      <dsp:spPr>
        <a:xfrm rot="16200000">
          <a:off x="7687230" y="4686586"/>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71F6E1-D33A-4358-A96D-17C690109562}">
      <dsp:nvSpPr>
        <dsp:cNvPr id="0" name=""/>
        <dsp:cNvSpPr/>
      </dsp:nvSpPr>
      <dsp:spPr>
        <a:xfrm>
          <a:off x="7982196" y="5156225"/>
          <a:ext cx="1718164" cy="10308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a:t>Johtokuntakäsittely </a:t>
          </a:r>
          <a:r>
            <a:rPr lang="fi-FI" sz="900" kern="1200" dirty="0"/>
            <a:t>9/2026</a:t>
          </a:r>
        </a:p>
      </dsp:txBody>
      <dsp:txXfrm>
        <a:off x="8012390" y="5186419"/>
        <a:ext cx="1657776" cy="970510"/>
      </dsp:txXfrm>
    </dsp:sp>
    <dsp:sp modelId="{33E83CC5-02C7-4C99-A3AA-AF8D7833EC36}">
      <dsp:nvSpPr>
        <dsp:cNvPr id="0" name=""/>
        <dsp:cNvSpPr/>
      </dsp:nvSpPr>
      <dsp:spPr>
        <a:xfrm rot="16200000">
          <a:off x="7687230" y="3397962"/>
          <a:ext cx="1282910"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01E5EF-2E04-43FB-B350-C3F6EE7F3ACB}">
      <dsp:nvSpPr>
        <dsp:cNvPr id="0" name=""/>
        <dsp:cNvSpPr/>
      </dsp:nvSpPr>
      <dsp:spPr>
        <a:xfrm>
          <a:off x="7982196" y="3867601"/>
          <a:ext cx="1718164" cy="10308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Perusteiden julkaisu 9/2026</a:t>
          </a:r>
        </a:p>
      </dsp:txBody>
      <dsp:txXfrm>
        <a:off x="8012390" y="3897795"/>
        <a:ext cx="1657776" cy="970510"/>
      </dsp:txXfrm>
    </dsp:sp>
    <dsp:sp modelId="{6481DBBF-B5A4-49A3-9D53-5E5B29233072}">
      <dsp:nvSpPr>
        <dsp:cNvPr id="0" name=""/>
        <dsp:cNvSpPr/>
      </dsp:nvSpPr>
      <dsp:spPr>
        <a:xfrm rot="16200000">
          <a:off x="7436985" y="1859093"/>
          <a:ext cx="1783401" cy="154634"/>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0017F98-9861-4F31-BBB9-9D0F85C90D9F}">
      <dsp:nvSpPr>
        <dsp:cNvPr id="0" name=""/>
        <dsp:cNvSpPr/>
      </dsp:nvSpPr>
      <dsp:spPr>
        <a:xfrm>
          <a:off x="7982196" y="2578978"/>
          <a:ext cx="1718164" cy="10308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Toimeenpanon webinaari 10/2026</a:t>
          </a:r>
        </a:p>
      </dsp:txBody>
      <dsp:txXfrm>
        <a:off x="8012390" y="2609172"/>
        <a:ext cx="1657776" cy="970510"/>
      </dsp:txXfrm>
    </dsp:sp>
    <dsp:sp modelId="{8CA3C065-E8CE-4E53-816A-7389F625D1AB}">
      <dsp:nvSpPr>
        <dsp:cNvPr id="0" name=""/>
        <dsp:cNvSpPr/>
      </dsp:nvSpPr>
      <dsp:spPr>
        <a:xfrm>
          <a:off x="7970788" y="283795"/>
          <a:ext cx="1740981" cy="203745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fi-FI" sz="900" kern="1200" dirty="0"/>
            <a:t>Perusteet tulevat voimaan 1.1.2027</a:t>
          </a:r>
        </a:p>
      </dsp:txBody>
      <dsp:txXfrm>
        <a:off x="8021780" y="334787"/>
        <a:ext cx="1638997" cy="1935474"/>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147873-B102-4514-94B5-8ED60A2BCB51}" type="datetimeFigureOut">
              <a:rPr lang="fi-FI" smtClean="0"/>
              <a:t>23.3.2026</a:t>
            </a:fld>
            <a:endParaRPr lang="fi-FI"/>
          </a:p>
        </p:txBody>
      </p:sp>
      <p:sp>
        <p:nvSpPr>
          <p:cNvPr id="4" name="Alatunnisteen paikkamerk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B5F506-64A6-4FE0-831B-F6F4FBCF80DC}" type="slidenum">
              <a:rPr lang="fi-FI" smtClean="0"/>
              <a:t>‹#›</a:t>
            </a:fld>
            <a:endParaRPr lang="fi-FI"/>
          </a:p>
        </p:txBody>
      </p:sp>
    </p:spTree>
    <p:extLst>
      <p:ext uri="{BB962C8B-B14F-4D97-AF65-F5344CB8AC3E}">
        <p14:creationId xmlns:p14="http://schemas.microsoft.com/office/powerpoint/2010/main" val="583869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287AB-2206-4F77-A423-85FD97404A4D}" type="datetimeFigureOut">
              <a:rPr lang="en-GB" smtClean="0"/>
              <a:t>23/03/2026</a:t>
            </a:fld>
            <a:endParaRPr lang="en-GB"/>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C4A3D8-BBC7-401E-A6FA-176965828335}" type="slidenum">
              <a:rPr lang="en-GB" smtClean="0"/>
              <a:t>‹#›</a:t>
            </a:fld>
            <a:endParaRPr lang="en-GB"/>
          </a:p>
        </p:txBody>
      </p:sp>
    </p:spTree>
    <p:extLst>
      <p:ext uri="{BB962C8B-B14F-4D97-AF65-F5344CB8AC3E}">
        <p14:creationId xmlns:p14="http://schemas.microsoft.com/office/powerpoint/2010/main" val="2301641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0" i="0" u="none" strike="noStrike" kern="1200" dirty="0">
                <a:solidFill>
                  <a:schemeClr val="tx1"/>
                </a:solidFill>
                <a:effectLst/>
                <a:latin typeface="+mn-lt"/>
                <a:ea typeface="+mn-ea"/>
                <a:cs typeface="+mn-cs"/>
              </a:rPr>
              <a:t>Aluksi: Tervetuloa! Nimeni on Satu Nygård Opetushallituksesta. Meitä on mukavan kokoinen ryhmä osallistumassa. Jotta webinaari sujuu hyvin niin pidetään kamerat ja mikrofonit kiinni puheenvuorojen aikana. Kun tulee kysyttävää tai kommentoitavaa nostakaa käsi ylös ja saatte puheenvuoron, ja puheenvuoron aikana avaatte itse mikrofonin ja olisi mukava että avaatte myös kameranne. Tätä tilaisuutta ei tallenneta eikä tallentavien tekoälybottien käyttö ole sallittua tilaisuudessa.</a:t>
            </a:r>
            <a:endParaRPr lang="fi-FI" dirty="0"/>
          </a:p>
        </p:txBody>
      </p:sp>
      <p:sp>
        <p:nvSpPr>
          <p:cNvPr id="4" name="Dian numeron paikkamerkki 3"/>
          <p:cNvSpPr>
            <a:spLocks noGrp="1"/>
          </p:cNvSpPr>
          <p:nvPr>
            <p:ph type="sldNum" sz="quarter" idx="5"/>
          </p:nvPr>
        </p:nvSpPr>
        <p:spPr/>
        <p:txBody>
          <a:bodyPr/>
          <a:lstStyle/>
          <a:p>
            <a:fld id="{69C4A3D8-BBC7-401E-A6FA-176965828335}" type="slidenum">
              <a:rPr lang="en-GB" smtClean="0"/>
              <a:t>1</a:t>
            </a:fld>
            <a:endParaRPr lang="en-GB"/>
          </a:p>
        </p:txBody>
      </p:sp>
    </p:spTree>
    <p:extLst>
      <p:ext uri="{BB962C8B-B14F-4D97-AF65-F5344CB8AC3E}">
        <p14:creationId xmlns:p14="http://schemas.microsoft.com/office/powerpoint/2010/main" val="3607089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rtl="0" fontAlgn="base">
              <a:buFont typeface="Arial" panose="020B0604020202020204" pitchFamily="34" charset="0"/>
              <a:buChar char="•"/>
            </a:pPr>
            <a:r>
              <a:rPr lang="fi-FI" sz="1200" b="0" i="0" u="none" strike="noStrike" kern="1200" dirty="0">
                <a:solidFill>
                  <a:schemeClr val="tx1"/>
                </a:solidFill>
                <a:effectLst/>
                <a:latin typeface="+mn-lt"/>
                <a:ea typeface="+mn-ea"/>
                <a:cs typeface="+mn-cs"/>
              </a:rPr>
              <a:t>Tämä tilaisuus on syrjinnästä vapaa, mikä tarkoittaa muun muassa sitä että kunnioitamme omia ja toisten rajoja.  </a:t>
            </a:r>
            <a:r>
              <a:rPr lang="fi-FI" sz="1200" b="0" i="0" kern="1200" dirty="0">
                <a:solidFill>
                  <a:schemeClr val="tx1"/>
                </a:solidFill>
                <a:effectLst/>
                <a:latin typeface="+mn-lt"/>
                <a:ea typeface="+mn-ea"/>
                <a:cs typeface="+mn-cs"/>
              </a:rPr>
              <a:t>​</a:t>
            </a:r>
            <a:endParaRPr lang="fi-FI" sz="1200" b="0" i="0" u="none" strike="noStrike" kern="1200" dirty="0">
              <a:solidFill>
                <a:schemeClr val="tx1"/>
              </a:solidFill>
              <a:effectLst/>
              <a:latin typeface="+mn-lt"/>
              <a:ea typeface="+mn-ea"/>
              <a:cs typeface="+mn-cs"/>
            </a:endParaRPr>
          </a:p>
          <a:p>
            <a:pPr marL="171450" indent="-171450" rtl="0" fontAlgn="base">
              <a:buFont typeface="Arial" panose="020B0604020202020204" pitchFamily="34" charset="0"/>
              <a:buChar char="•"/>
            </a:pPr>
            <a:r>
              <a:rPr lang="fi-FI" sz="1200" b="0" i="0" u="none" strike="noStrike" kern="1200" dirty="0">
                <a:solidFill>
                  <a:schemeClr val="tx1"/>
                </a:solidFill>
                <a:effectLst/>
                <a:latin typeface="+mn-lt"/>
                <a:ea typeface="+mn-ea"/>
                <a:cs typeface="+mn-cs"/>
              </a:rPr>
              <a:t>Kunnioitamme jokaisen oikeutta osallistua tähän tilaisuuteen omana itsenään</a:t>
            </a:r>
          </a:p>
          <a:p>
            <a:pPr marL="171450" indent="-171450" rtl="0" fontAlgn="base">
              <a:buFont typeface="Arial" panose="020B0604020202020204" pitchFamily="34" charset="0"/>
              <a:buChar char="•"/>
            </a:pPr>
            <a:r>
              <a:rPr lang="fi-FI" sz="1200" b="0" i="0" u="none" strike="noStrike" kern="1200" dirty="0">
                <a:solidFill>
                  <a:schemeClr val="tx1"/>
                </a:solidFill>
                <a:effectLst/>
                <a:latin typeface="+mn-lt"/>
                <a:ea typeface="+mn-ea"/>
                <a:cs typeface="+mn-cs"/>
              </a:rPr>
              <a:t>Pidetään tilaisuus hyväntahtoisena:  Asiat voivat tuntua epäselviltä, ja kysymällä asiat selviävät.</a:t>
            </a:r>
            <a:r>
              <a:rPr lang="fi-FI"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fi-FI" sz="1200" b="0" i="0" u="none" strike="noStrike" kern="1200" dirty="0">
                <a:solidFill>
                  <a:schemeClr val="tx1"/>
                </a:solidFill>
                <a:effectLst/>
                <a:latin typeface="+mn-lt"/>
                <a:ea typeface="+mn-ea"/>
                <a:cs typeface="+mn-cs"/>
              </a:rPr>
              <a:t>Kunnioitamme jokaisen oikeutta mielipiteeseen. </a:t>
            </a:r>
            <a:endParaRPr lang="en-US" sz="1200" b="0" i="0" u="none" strike="noStrike" kern="1200" dirty="0">
              <a:solidFill>
                <a:schemeClr val="tx1"/>
              </a:solidFill>
              <a:effectLst/>
              <a:latin typeface="+mn-lt"/>
              <a:ea typeface="+mn-ea"/>
              <a:cs typeface="+mn-cs"/>
            </a:endParaRPr>
          </a:p>
          <a:p>
            <a:pPr marL="171450" indent="-171450" rtl="0" fontAlgn="base">
              <a:buFont typeface="Arial" panose="020B0604020202020204" pitchFamily="34" charset="0"/>
              <a:buChar char="•"/>
            </a:pPr>
            <a:r>
              <a:rPr lang="fi-FI" sz="1200" b="0" i="0" u="none" strike="noStrike" kern="1200" dirty="0">
                <a:solidFill>
                  <a:schemeClr val="tx1"/>
                </a:solidFill>
                <a:effectLst/>
                <a:latin typeface="+mn-lt"/>
                <a:ea typeface="+mn-ea"/>
                <a:cs typeface="+mn-cs"/>
              </a:rPr>
              <a:t>Ota asiat tarvittaessa puheeksi. Annetaan ja vastaanotetaan kunnioittavaa ja rakentavaa palautetta. </a:t>
            </a:r>
            <a:r>
              <a:rPr lang="fi-FI"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fi-FI" sz="1200" b="0" i="0" u="none" strike="noStrike" kern="1200" dirty="0">
                <a:solidFill>
                  <a:schemeClr val="tx1"/>
                </a:solidFill>
                <a:effectLst/>
                <a:latin typeface="+mn-lt"/>
                <a:ea typeface="+mn-ea"/>
                <a:cs typeface="+mn-cs"/>
              </a:rPr>
              <a:t>Annetaan tilaa toisille. Huolehditaan siitä, että kaikki tulevat keskustelussa kuulluksi ja pääsevät osalliseksi. </a:t>
            </a:r>
          </a:p>
          <a:p>
            <a:pPr marL="171450" indent="-171450" rtl="0" fontAlgn="base">
              <a:buFont typeface="Arial" panose="020B0604020202020204" pitchFamily="34" charset="0"/>
              <a:buChar char="•"/>
            </a:pPr>
            <a:r>
              <a:rPr lang="fi-FI" sz="1200" b="0" i="0" u="none" strike="noStrike" kern="1200" dirty="0">
                <a:solidFill>
                  <a:schemeClr val="tx1"/>
                </a:solidFill>
                <a:effectLst/>
                <a:latin typeface="+mn-lt"/>
                <a:ea typeface="+mn-ea"/>
                <a:cs typeface="+mn-cs"/>
              </a:rPr>
              <a:t>Huolehdithan myös</a:t>
            </a:r>
            <a:r>
              <a:rPr lang="fi-FI" sz="1200" b="1" i="0" u="none" strike="noStrike" kern="1200" dirty="0">
                <a:solidFill>
                  <a:schemeClr val="tx1"/>
                </a:solidFill>
                <a:effectLst/>
                <a:latin typeface="+mn-lt"/>
                <a:ea typeface="+mn-ea"/>
                <a:cs typeface="+mn-cs"/>
              </a:rPr>
              <a:t> </a:t>
            </a:r>
            <a:r>
              <a:rPr lang="fi-FI" sz="1200" b="0" i="0" u="none" strike="noStrike" kern="1200" dirty="0">
                <a:solidFill>
                  <a:schemeClr val="tx1"/>
                </a:solidFill>
                <a:effectLst/>
                <a:latin typeface="+mn-lt"/>
                <a:ea typeface="+mn-ea"/>
                <a:cs typeface="+mn-cs"/>
              </a:rPr>
              <a:t>omasta jaksamisestasi itsellesi sopivilla tavoilla. Vaikka tässä tilaisuudessa venyttelemällä ja juomalla vettä.</a:t>
            </a:r>
            <a:r>
              <a:rPr lang="fi-FI"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fi-FI" sz="1200" b="0" i="0" u="none" strike="noStrike" kern="1200" dirty="0">
                <a:solidFill>
                  <a:schemeClr val="tx1"/>
                </a:solidFill>
                <a:effectLst/>
                <a:latin typeface="+mn-lt"/>
                <a:ea typeface="+mn-ea"/>
                <a:cs typeface="+mn-cs"/>
              </a:rPr>
              <a:t>Jos havaitset epäasiallista käytöstä, syrjintää, rasismia tai häirintää, puutu tilanteeseen. Tarvittaessa ota yhteyttä tilaisuuden järjestäjään.</a:t>
            </a:r>
            <a:r>
              <a:rPr lang="fi-FI" sz="1200" b="0" i="0" kern="1200" dirty="0">
                <a:solidFill>
                  <a:schemeClr val="tx1"/>
                </a:solidFill>
                <a:effectLst/>
                <a:latin typeface="+mn-lt"/>
                <a:ea typeface="+mn-ea"/>
                <a:cs typeface="+mn-cs"/>
              </a:rPr>
              <a:t>​</a:t>
            </a:r>
          </a:p>
          <a:p>
            <a:endParaRPr lang="en-GB" dirty="0">
              <a:ea typeface="Calibri"/>
              <a:cs typeface="Calibri"/>
            </a:endParaRPr>
          </a:p>
        </p:txBody>
      </p:sp>
      <p:sp>
        <p:nvSpPr>
          <p:cNvPr id="4" name="Dian numeron paikkamerkki 3"/>
          <p:cNvSpPr>
            <a:spLocks noGrp="1"/>
          </p:cNvSpPr>
          <p:nvPr>
            <p:ph type="sldNum" sz="quarter" idx="10"/>
          </p:nvPr>
        </p:nvSpPr>
        <p:spPr/>
        <p:txBody>
          <a:bodyPr/>
          <a:lstStyle/>
          <a:p>
            <a:fld id="{69C4A3D8-BBC7-401E-A6FA-176965828335}" type="slidenum">
              <a:rPr lang="en-GB" smtClean="0"/>
              <a:t>2</a:t>
            </a:fld>
            <a:endParaRPr lang="en-GB"/>
          </a:p>
        </p:txBody>
      </p:sp>
    </p:spTree>
    <p:extLst>
      <p:ext uri="{BB962C8B-B14F-4D97-AF65-F5344CB8AC3E}">
        <p14:creationId xmlns:p14="http://schemas.microsoft.com/office/powerpoint/2010/main" val="4108949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69C4A3D8-BBC7-401E-A6FA-176965828335}" type="slidenum">
              <a:rPr lang="en-GB" smtClean="0"/>
              <a:t>3</a:t>
            </a:fld>
            <a:endParaRPr lang="en-GB"/>
          </a:p>
        </p:txBody>
      </p:sp>
    </p:spTree>
    <p:extLst>
      <p:ext uri="{BB962C8B-B14F-4D97-AF65-F5344CB8AC3E}">
        <p14:creationId xmlns:p14="http://schemas.microsoft.com/office/powerpoint/2010/main" val="384011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69C4A3D8-BBC7-401E-A6FA-176965828335}" type="slidenum">
              <a:rPr lang="en-GB" smtClean="0"/>
              <a:t>4</a:t>
            </a:fld>
            <a:endParaRPr lang="en-GB"/>
          </a:p>
        </p:txBody>
      </p:sp>
    </p:spTree>
    <p:extLst>
      <p:ext uri="{BB962C8B-B14F-4D97-AF65-F5344CB8AC3E}">
        <p14:creationId xmlns:p14="http://schemas.microsoft.com/office/powerpoint/2010/main" val="2549748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Huomattavaa on että tilastojen mukaan valmistuneista lähes kaikki ovat työllisiä valmistumisen jälkeisen vuoden lopussa.</a:t>
            </a:r>
          </a:p>
        </p:txBody>
      </p:sp>
      <p:sp>
        <p:nvSpPr>
          <p:cNvPr id="4" name="Dian numeron paikkamerkki 3"/>
          <p:cNvSpPr>
            <a:spLocks noGrp="1"/>
          </p:cNvSpPr>
          <p:nvPr>
            <p:ph type="sldNum" sz="quarter" idx="5"/>
          </p:nvPr>
        </p:nvSpPr>
        <p:spPr/>
        <p:txBody>
          <a:bodyPr/>
          <a:lstStyle/>
          <a:p>
            <a:fld id="{69C4A3D8-BBC7-401E-A6FA-176965828335}" type="slidenum">
              <a:rPr lang="en-GB" smtClean="0"/>
              <a:t>5</a:t>
            </a:fld>
            <a:endParaRPr lang="en-GB"/>
          </a:p>
        </p:txBody>
      </p:sp>
    </p:spTree>
    <p:extLst>
      <p:ext uri="{BB962C8B-B14F-4D97-AF65-F5344CB8AC3E}">
        <p14:creationId xmlns:p14="http://schemas.microsoft.com/office/powerpoint/2010/main" val="919577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Avoimet työpaikat haulla isännöitsijä löytyi 19 työpaikkaa, joista pari oli eri alan työpaikkoja. Nimikkeinä olivat: isännöitsijä, hallinnollinen isännöitsijä, tekninen isännöitsijä, kiinteistösihteeri, isännöinnin päällikkö, kiinteistöpäällikkö, projektipäällikkö</a:t>
            </a:r>
            <a:r>
              <a:rPr lang="fi-FI"/>
              <a:t>, kiinteistöassistentti.</a:t>
            </a:r>
            <a:endParaRPr lang="fi-FI" dirty="0"/>
          </a:p>
        </p:txBody>
      </p:sp>
      <p:sp>
        <p:nvSpPr>
          <p:cNvPr id="4" name="Dian numeron paikkamerkki 3"/>
          <p:cNvSpPr>
            <a:spLocks noGrp="1"/>
          </p:cNvSpPr>
          <p:nvPr>
            <p:ph type="sldNum" sz="quarter" idx="5"/>
          </p:nvPr>
        </p:nvSpPr>
        <p:spPr/>
        <p:txBody>
          <a:bodyPr/>
          <a:lstStyle/>
          <a:p>
            <a:fld id="{69C4A3D8-BBC7-401E-A6FA-176965828335}" type="slidenum">
              <a:rPr lang="en-GB" smtClean="0"/>
              <a:t>6</a:t>
            </a:fld>
            <a:endParaRPr lang="en-GB"/>
          </a:p>
        </p:txBody>
      </p:sp>
    </p:spTree>
    <p:extLst>
      <p:ext uri="{BB962C8B-B14F-4D97-AF65-F5344CB8AC3E}">
        <p14:creationId xmlns:p14="http://schemas.microsoft.com/office/powerpoint/2010/main" val="3001032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spTree>
      <p:nvGrpSpPr>
        <p:cNvPr id="1" name=""/>
        <p:cNvGrpSpPr/>
        <p:nvPr/>
      </p:nvGrpSpPr>
      <p:grpSpPr>
        <a:xfrm>
          <a:off x="0" y="0"/>
          <a:ext cx="0" cy="0"/>
          <a:chOff x="0" y="0"/>
          <a:chExt cx="0" cy="0"/>
        </a:xfrm>
      </p:grpSpPr>
      <p:pic>
        <p:nvPicPr>
          <p:cNvPr id="9" name="Kuva 8">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17" y="0"/>
            <a:ext cx="4460950" cy="6858000"/>
          </a:xfrm>
          <a:prstGeom prst="rect">
            <a:avLst/>
          </a:prstGeom>
        </p:spPr>
      </p:pic>
      <p:sp>
        <p:nvSpPr>
          <p:cNvPr id="2" name="Otsikko 1"/>
          <p:cNvSpPr>
            <a:spLocks noGrp="1"/>
          </p:cNvSpPr>
          <p:nvPr>
            <p:ph type="ctrTitle"/>
          </p:nvPr>
        </p:nvSpPr>
        <p:spPr>
          <a:xfrm>
            <a:off x="787940" y="2221590"/>
            <a:ext cx="7149830" cy="2387600"/>
          </a:xfrm>
        </p:spPr>
        <p:txBody>
          <a:bodyPr anchor="ctr" anchorCtr="0">
            <a:noAutofit/>
          </a:bodyPr>
          <a:lstStyle>
            <a:lvl1pPr algn="l">
              <a:lnSpc>
                <a:spcPct val="110000"/>
              </a:lnSpc>
              <a:defRPr sz="3600"/>
            </a:lvl1pPr>
          </a:lstStyle>
          <a:p>
            <a:r>
              <a:rPr lang="fi-FI"/>
              <a:t>Muokkaa ots. perustyyl. napsautt.</a:t>
            </a:r>
            <a:endParaRPr lang="en-GB" dirty="0"/>
          </a:p>
        </p:txBody>
      </p:sp>
      <p:sp>
        <p:nvSpPr>
          <p:cNvPr id="3" name="Alaotsikko 2"/>
          <p:cNvSpPr>
            <a:spLocks noGrp="1"/>
          </p:cNvSpPr>
          <p:nvPr>
            <p:ph type="subTitle" idx="1"/>
          </p:nvPr>
        </p:nvSpPr>
        <p:spPr>
          <a:xfrm>
            <a:off x="787940" y="4697565"/>
            <a:ext cx="7149830" cy="1629383"/>
          </a:xfrm>
        </p:spPr>
        <p:txBody>
          <a:bodyPr>
            <a:normAutofit/>
          </a:bodyPr>
          <a:lstStyle>
            <a:lvl1pPr marL="0" indent="0" algn="l">
              <a:lnSpc>
                <a:spcPct val="110000"/>
              </a:lnSpc>
              <a:spcBef>
                <a:spcPts val="0"/>
              </a:spcBef>
              <a:spcAft>
                <a:spcPts val="0"/>
              </a:spcAft>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dirty="0"/>
          </a:p>
        </p:txBody>
      </p:sp>
      <p:pic>
        <p:nvPicPr>
          <p:cNvPr id="10" name="Kuva 9">
            <a:extLs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4" y="555999"/>
            <a:ext cx="2716907" cy="820371"/>
          </a:xfrm>
          <a:prstGeom prst="rect">
            <a:avLst/>
          </a:prstGeom>
        </p:spPr>
      </p:pic>
    </p:spTree>
    <p:extLst>
      <p:ext uri="{BB962C8B-B14F-4D97-AF65-F5344CB8AC3E}">
        <p14:creationId xmlns:p14="http://schemas.microsoft.com/office/powerpoint/2010/main" val="1851448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fld id="{5A93E190-C3B8-4F0D-BC5A-414A6F0316F6}" type="datetime1">
              <a:rPr lang="en-GB" smtClean="0"/>
              <a:t>23/03/2026</a:t>
            </a:fld>
            <a:endParaRPr lang="en-GB"/>
          </a:p>
        </p:txBody>
      </p:sp>
      <p:sp>
        <p:nvSpPr>
          <p:cNvPr id="5" name="Alatunnisteen paikkamerkki 4"/>
          <p:cNvSpPr>
            <a:spLocks noGrp="1"/>
          </p:cNvSpPr>
          <p:nvPr>
            <p:ph type="ftr" sz="quarter" idx="11"/>
          </p:nvPr>
        </p:nvSpPr>
        <p:spPr/>
        <p:txBody>
          <a:bodyPr/>
          <a:lstStyle/>
          <a:p>
            <a:r>
              <a:rPr lang="en-GB" dirty="0" err="1"/>
              <a:t>Opetushallitus</a:t>
            </a:r>
            <a:endParaRPr lang="en-GB" dirty="0"/>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779071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kaari">
    <p:spTree>
      <p:nvGrpSpPr>
        <p:cNvPr id="1" name=""/>
        <p:cNvGrpSpPr/>
        <p:nvPr/>
      </p:nvGrpSpPr>
      <p:grpSpPr>
        <a:xfrm>
          <a:off x="0" y="0"/>
          <a:ext cx="0" cy="0"/>
          <a:chOff x="0" y="0"/>
          <a:chExt cx="0" cy="0"/>
        </a:xfrm>
      </p:grpSpPr>
      <p:pic>
        <p:nvPicPr>
          <p:cNvPr id="7" name="Kuva 6">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a:p>
        </p:txBody>
      </p:sp>
      <p:sp>
        <p:nvSpPr>
          <p:cNvPr id="4" name="Päivämäärän paikkamerkki 3"/>
          <p:cNvSpPr>
            <a:spLocks noGrp="1"/>
          </p:cNvSpPr>
          <p:nvPr>
            <p:ph type="dt" sz="half" idx="10"/>
          </p:nvPr>
        </p:nvSpPr>
        <p:spPr/>
        <p:txBody>
          <a:bodyPr/>
          <a:lstStyle/>
          <a:p>
            <a:fld id="{5A93E190-C3B8-4F0D-BC5A-414A6F0316F6}" type="datetime1">
              <a:rPr lang="en-GB" smtClean="0"/>
              <a:t>23/03/2026</a:t>
            </a:fld>
            <a:endParaRPr lang="en-GB"/>
          </a:p>
        </p:txBody>
      </p:sp>
      <p:sp>
        <p:nvSpPr>
          <p:cNvPr id="5" name="Alatunnisteen paikkamerkki 4"/>
          <p:cNvSpPr>
            <a:spLocks noGrp="1"/>
          </p:cNvSpPr>
          <p:nvPr>
            <p:ph type="ftr" sz="quarter" idx="11"/>
          </p:nvPr>
        </p:nvSpPr>
        <p:spPr/>
        <p:txBody>
          <a:bodyPr/>
          <a:lstStyle/>
          <a:p>
            <a:r>
              <a:rPr lang="en-GB" dirty="0" err="1"/>
              <a:t>Opetushallitus</a:t>
            </a:r>
            <a:endParaRPr lang="en-GB" dirty="0"/>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62275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Numeroitu sisältö kaari">
    <p:spTree>
      <p:nvGrpSpPr>
        <p:cNvPr id="1" name=""/>
        <p:cNvGrpSpPr/>
        <p:nvPr/>
      </p:nvGrpSpPr>
      <p:grpSpPr>
        <a:xfrm>
          <a:off x="0" y="0"/>
          <a:ext cx="0" cy="0"/>
          <a:chOff x="0" y="0"/>
          <a:chExt cx="0" cy="0"/>
        </a:xfrm>
      </p:grpSpPr>
      <p:pic>
        <p:nvPicPr>
          <p:cNvPr id="8" name="Kuva 7">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idx="1"/>
          </p:nvPr>
        </p:nvSpPr>
        <p:spPr/>
        <p:txBody>
          <a:bodyPr/>
          <a:lstStyle>
            <a:lvl1pPr marL="355600" indent="-355600">
              <a:buFont typeface="+mj-lt"/>
              <a:buAutoNum type="arabicPeriod"/>
              <a:defRPr/>
            </a:lvl1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Päivämäärän paikkamerkki 3"/>
          <p:cNvSpPr>
            <a:spLocks noGrp="1"/>
          </p:cNvSpPr>
          <p:nvPr>
            <p:ph type="dt" sz="half" idx="10"/>
          </p:nvPr>
        </p:nvSpPr>
        <p:spPr/>
        <p:txBody>
          <a:bodyPr/>
          <a:lstStyle/>
          <a:p>
            <a:fld id="{3B4D1DD6-A57F-432F-B3DA-3FB44A7235C5}" type="datetime1">
              <a:rPr lang="en-GB" smtClean="0"/>
              <a:t>23/03/2026</a:t>
            </a:fld>
            <a:endParaRPr lang="en-GB"/>
          </a:p>
        </p:txBody>
      </p:sp>
      <p:sp>
        <p:nvSpPr>
          <p:cNvPr id="5" name="Alatunnisteen paikkamerkki 4"/>
          <p:cNvSpPr>
            <a:spLocks noGrp="1"/>
          </p:cNvSpPr>
          <p:nvPr>
            <p:ph type="ftr" sz="quarter" idx="11"/>
          </p:nvPr>
        </p:nvSpPr>
        <p:spPr/>
        <p:txBody>
          <a:bodyPr/>
          <a:lstStyle/>
          <a:p>
            <a:r>
              <a:rPr lang="en-GB"/>
              <a:t>Opetushallitus</a:t>
            </a:r>
          </a:p>
        </p:txBody>
      </p:sp>
      <p:sp>
        <p:nvSpPr>
          <p:cNvPr id="6" name="Dian numeron paikkamerkki 5"/>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95108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Kaksi sisältöä kaari">
    <p:spTree>
      <p:nvGrpSpPr>
        <p:cNvPr id="1" name=""/>
        <p:cNvGrpSpPr/>
        <p:nvPr/>
      </p:nvGrpSpPr>
      <p:grpSpPr>
        <a:xfrm>
          <a:off x="0" y="0"/>
          <a:ext cx="0" cy="0"/>
          <a:chOff x="0" y="0"/>
          <a:chExt cx="0" cy="0"/>
        </a:xfrm>
      </p:grpSpPr>
      <p:pic>
        <p:nvPicPr>
          <p:cNvPr id="10" name="Kuva 9">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93380" y="5972452"/>
            <a:ext cx="3695374" cy="883285"/>
          </a:xfrm>
          <a:prstGeom prst="rect">
            <a:avLst/>
          </a:prstGeom>
        </p:spPr>
      </p:pic>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1872000"/>
            <a:ext cx="5320570" cy="3870000"/>
          </a:xfrm>
        </p:spPr>
        <p:txBody>
          <a:bodyPr/>
          <a:lstStyle>
            <a:lvl1pPr>
              <a:defRPr sz="1700"/>
            </a:lvl1pPr>
            <a:lvl2pPr>
              <a:defRPr sz="17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4" name="Sisällön paikkamerkki 3"/>
          <p:cNvSpPr>
            <a:spLocks noGrp="1"/>
          </p:cNvSpPr>
          <p:nvPr>
            <p:ph sz="half" idx="2"/>
          </p:nvPr>
        </p:nvSpPr>
        <p:spPr>
          <a:xfrm>
            <a:off x="6172200" y="1872000"/>
            <a:ext cx="5530174" cy="3870000"/>
          </a:xfrm>
        </p:spPr>
        <p:txBody>
          <a:bodyPr/>
          <a:lstStyle>
            <a:lvl1pPr>
              <a:defRPr sz="1700"/>
            </a:lvl1pPr>
            <a:lvl2pPr>
              <a:defRPr sz="17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C47398F3-4007-4DAB-AE93-8719731555AB}" type="datetime1">
              <a:rPr lang="en-GB" smtClean="0"/>
              <a:t>23/03/2026</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7050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eni kuva 1">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1872000"/>
            <a:ext cx="5320570" cy="3870000"/>
          </a:xfrm>
        </p:spPr>
        <p:txBody>
          <a:bodyPr/>
          <a:lstStyle>
            <a:lvl1pPr>
              <a:defRPr sz="1700"/>
            </a:lvl1pPr>
            <a:lvl2pPr>
              <a:defRPr sz="17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52F58CC6-DA49-4941-84B4-31EA1C59D22D}" type="datetime1">
              <a:rPr lang="en-GB" smtClean="0"/>
              <a:t>23/03/2026</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1980000"/>
            <a:ext cx="5000625"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1240300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eni kuva 2">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1872000"/>
            <a:ext cx="5320570" cy="3870000"/>
          </a:xfrm>
        </p:spPr>
        <p:txBody>
          <a:bodyPr/>
          <a:lstStyle>
            <a:lvl1pPr>
              <a:defRPr sz="1700"/>
            </a:lvl1pPr>
            <a:lvl2pPr>
              <a:defRPr sz="17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D36B375B-2A7A-47FC-AFAA-0D464918E174}" type="datetime1">
              <a:rPr lang="en-GB" smtClean="0"/>
              <a:t>23/03/2026</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1980000"/>
            <a:ext cx="5888037" cy="3443288"/>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4206033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eni kuva 3">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788400" y="1872000"/>
            <a:ext cx="5320570" cy="3870000"/>
          </a:xfrm>
        </p:spPr>
        <p:txBody>
          <a:bodyPr/>
          <a:lstStyle>
            <a:lvl1pPr>
              <a:defRPr sz="1700"/>
            </a:lvl1pPr>
            <a:lvl2pPr>
              <a:defRPr sz="17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D36B375B-2A7A-47FC-AFAA-0D464918E174}" type="datetime1">
              <a:rPr lang="en-GB" smtClean="0"/>
              <a:t>23/03/2026</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10" name="Kuvan paikkamerkki 9"/>
          <p:cNvSpPr>
            <a:spLocks noGrp="1"/>
          </p:cNvSpPr>
          <p:nvPr>
            <p:ph type="pic" sz="quarter" idx="13"/>
          </p:nvPr>
        </p:nvSpPr>
        <p:spPr>
          <a:xfrm>
            <a:off x="6303963" y="612775"/>
            <a:ext cx="5019031" cy="5233988"/>
          </a:xfrm>
          <a:solidFill>
            <a:schemeClr val="bg1">
              <a:lumMod val="85000"/>
            </a:schemeClr>
          </a:solidFill>
        </p:spPr>
        <p:txBody>
          <a:bodyPr/>
          <a:lstStyle>
            <a:lvl1pPr marL="0" indent="0">
              <a:buFontTx/>
              <a:buNone/>
              <a:defRPr/>
            </a:lvl1pPr>
          </a:lstStyle>
          <a:p>
            <a:r>
              <a:rPr lang="fi-FI"/>
              <a:t>Lisää kuva napsauttamalla kuvaketta</a:t>
            </a:r>
          </a:p>
        </p:txBody>
      </p:sp>
      <p:sp>
        <p:nvSpPr>
          <p:cNvPr id="4" name="Otsikko 3">
            <a:extLst>
              <a:ext uri="{FF2B5EF4-FFF2-40B4-BE49-F238E27FC236}">
                <a16:creationId xmlns:a16="http://schemas.microsoft.com/office/drawing/2014/main" id="{D4807458-D6B6-453B-B222-F04BCFF4CFDB}"/>
              </a:ext>
            </a:extLst>
          </p:cNvPr>
          <p:cNvSpPr>
            <a:spLocks noGrp="1"/>
          </p:cNvSpPr>
          <p:nvPr>
            <p:ph type="title"/>
          </p:nvPr>
        </p:nvSpPr>
        <p:spPr>
          <a:xfrm>
            <a:off x="789560" y="261319"/>
            <a:ext cx="5319410" cy="1325563"/>
          </a:xfrm>
        </p:spPr>
        <p:txBody>
          <a:bodyPr/>
          <a:lstStyle/>
          <a:p>
            <a:r>
              <a:rPr lang="fi-FI"/>
              <a:t>Muokkaa ots. perustyyl. napsautt.</a:t>
            </a:r>
            <a:endParaRPr lang="fi-FI" dirty="0"/>
          </a:p>
        </p:txBody>
      </p:sp>
    </p:spTree>
    <p:extLst>
      <p:ext uri="{BB962C8B-B14F-4D97-AF65-F5344CB8AC3E}">
        <p14:creationId xmlns:p14="http://schemas.microsoft.com/office/powerpoint/2010/main" val="312170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so kuva">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5238B7CE-E7D2-4D7E-BC43-EB944411322E}" type="datetime1">
              <a:rPr lang="en-GB" smtClean="0"/>
              <a:t>23/03/2026</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
        <p:nvSpPr>
          <p:cNvPr id="7" name="Kuvan paikkamerkki 6"/>
          <p:cNvSpPr>
            <a:spLocks noGrp="1"/>
          </p:cNvSpPr>
          <p:nvPr>
            <p:ph type="pic" sz="quarter" idx="13"/>
          </p:nvPr>
        </p:nvSpPr>
        <p:spPr>
          <a:xfrm>
            <a:off x="887209" y="612775"/>
            <a:ext cx="10435785" cy="5224463"/>
          </a:xfrm>
          <a:solidFill>
            <a:schemeClr val="bg1">
              <a:lumMod val="85000"/>
            </a:schemeClr>
          </a:solidFill>
        </p:spPr>
        <p:txBody>
          <a:bodyPr/>
          <a:lstStyle>
            <a:lvl1pPr marL="0" indent="0">
              <a:buFontTx/>
              <a:buNone/>
              <a:defRPr/>
            </a:lvl1pPr>
          </a:lstStyle>
          <a:p>
            <a:r>
              <a:rPr lang="fi-FI"/>
              <a:t>Lisää kuva napsauttamalla kuvaketta</a:t>
            </a:r>
          </a:p>
        </p:txBody>
      </p:sp>
    </p:spTree>
    <p:extLst>
      <p:ext uri="{BB962C8B-B14F-4D97-AF65-F5344CB8AC3E}">
        <p14:creationId xmlns:p14="http://schemas.microsoft.com/office/powerpoint/2010/main" val="560004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6" name="Median paikkamerkki 5"/>
          <p:cNvSpPr>
            <a:spLocks noGrp="1"/>
          </p:cNvSpPr>
          <p:nvPr>
            <p:ph type="media" sz="quarter" idx="14"/>
          </p:nvPr>
        </p:nvSpPr>
        <p:spPr>
          <a:xfrm>
            <a:off x="887209" y="612775"/>
            <a:ext cx="10435785" cy="5224463"/>
          </a:xfrm>
          <a:solidFill>
            <a:schemeClr val="bg1">
              <a:lumMod val="85000"/>
            </a:schemeClr>
          </a:solidFill>
        </p:spPr>
        <p:txBody>
          <a:bodyPr/>
          <a:lstStyle>
            <a:lvl1pPr marL="0" indent="0">
              <a:buFontTx/>
              <a:buNone/>
              <a:defRPr/>
            </a:lvl1pPr>
          </a:lstStyle>
          <a:p>
            <a:r>
              <a:rPr lang="fi-FI"/>
              <a:t>Lisää medialeike napsauttamalla kuvaketta</a:t>
            </a:r>
          </a:p>
        </p:txBody>
      </p:sp>
      <p:sp>
        <p:nvSpPr>
          <p:cNvPr id="2" name="Päivämäärän paikkamerkki 1"/>
          <p:cNvSpPr>
            <a:spLocks noGrp="1"/>
          </p:cNvSpPr>
          <p:nvPr>
            <p:ph type="dt" sz="half" idx="10"/>
          </p:nvPr>
        </p:nvSpPr>
        <p:spPr/>
        <p:txBody>
          <a:bodyPr/>
          <a:lstStyle/>
          <a:p>
            <a:fld id="{5238B7CE-E7D2-4D7E-BC43-EB944411322E}" type="datetime1">
              <a:rPr lang="en-GB" smtClean="0"/>
              <a:t>23/03/2026</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2295175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Sisällön paikkamerkki 2"/>
          <p:cNvSpPr>
            <a:spLocks noGrp="1"/>
          </p:cNvSpPr>
          <p:nvPr>
            <p:ph sz="half" idx="1"/>
          </p:nvPr>
        </p:nvSpPr>
        <p:spPr>
          <a:xfrm>
            <a:off x="788400" y="1872000"/>
            <a:ext cx="3501498" cy="3870000"/>
          </a:xfrm>
        </p:spPr>
        <p:txBody>
          <a:bodyPr/>
          <a:lstStyle>
            <a:lvl1pPr>
              <a:defRPr sz="1700"/>
            </a:lvl1pPr>
            <a:lvl2pPr>
              <a:defRPr sz="1700"/>
            </a:lvl2pPr>
            <a:lvl3pPr>
              <a:defRPr sz="1800"/>
            </a:lvl3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sp>
        <p:nvSpPr>
          <p:cNvPr id="5" name="Päivämäärän paikkamerkki 4"/>
          <p:cNvSpPr>
            <a:spLocks noGrp="1"/>
          </p:cNvSpPr>
          <p:nvPr>
            <p:ph type="dt" sz="half" idx="10"/>
          </p:nvPr>
        </p:nvSpPr>
        <p:spPr/>
        <p:txBody>
          <a:bodyPr/>
          <a:lstStyle/>
          <a:p>
            <a:fld id="{1E1B201E-BC91-47F6-BBE7-A638C5C85BC2}" type="datetime1">
              <a:rPr lang="en-GB" smtClean="0"/>
              <a:t>23/03/2026</a:t>
            </a:fld>
            <a:endParaRPr lang="en-GB"/>
          </a:p>
        </p:txBody>
      </p:sp>
      <p:sp>
        <p:nvSpPr>
          <p:cNvPr id="6" name="Alatunnisteen paikkamerkki 5"/>
          <p:cNvSpPr>
            <a:spLocks noGrp="1"/>
          </p:cNvSpPr>
          <p:nvPr>
            <p:ph type="ftr" sz="quarter" idx="11"/>
          </p:nvPr>
        </p:nvSpPr>
        <p:spPr/>
        <p:txBody>
          <a:bodyPr/>
          <a:lstStyle/>
          <a:p>
            <a:r>
              <a:rPr lang="en-GB"/>
              <a:t>Opetushallitus</a:t>
            </a:r>
          </a:p>
        </p:txBody>
      </p:sp>
      <p:sp>
        <p:nvSpPr>
          <p:cNvPr id="7" name="Dian numeron paikkamerkki 6"/>
          <p:cNvSpPr>
            <a:spLocks noGrp="1"/>
          </p:cNvSpPr>
          <p:nvPr>
            <p:ph type="sldNum" sz="quarter" idx="12"/>
          </p:nvPr>
        </p:nvSpPr>
        <p:spPr/>
        <p:txBody>
          <a:bodyPr/>
          <a:lstStyle/>
          <a:p>
            <a:fld id="{A6E131DE-DA31-4CDF-828A-8EB206A3CD12}" type="slidenum">
              <a:rPr lang="en-GB" smtClean="0"/>
              <a:t>‹#›</a:t>
            </a:fld>
            <a:endParaRPr lang="en-GB"/>
          </a:p>
        </p:txBody>
      </p:sp>
      <p:sp>
        <p:nvSpPr>
          <p:cNvPr id="9" name="Kaavion paikkamerkki 8"/>
          <p:cNvSpPr>
            <a:spLocks noGrp="1"/>
          </p:cNvSpPr>
          <p:nvPr>
            <p:ph type="chart" sz="quarter" idx="13"/>
          </p:nvPr>
        </p:nvSpPr>
        <p:spPr>
          <a:xfrm>
            <a:off x="4435813" y="1872000"/>
            <a:ext cx="6937442" cy="3870325"/>
          </a:xfrm>
        </p:spPr>
        <p:txBody>
          <a:bodyPr/>
          <a:lstStyle>
            <a:lvl1pPr marL="0" indent="0">
              <a:buFontTx/>
              <a:buNone/>
              <a:defRPr sz="2000"/>
            </a:lvl1pPr>
          </a:lstStyle>
          <a:p>
            <a:r>
              <a:rPr lang="fi-FI"/>
              <a:t>Lisää kaavio napsauttamalla kuvaketta</a:t>
            </a:r>
          </a:p>
        </p:txBody>
      </p:sp>
    </p:spTree>
    <p:extLst>
      <p:ext uri="{BB962C8B-B14F-4D97-AF65-F5344CB8AC3E}">
        <p14:creationId xmlns:p14="http://schemas.microsoft.com/office/powerpoint/2010/main" val="3836276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endParaRPr lang="en-GB"/>
          </a:p>
        </p:txBody>
      </p:sp>
      <p:sp>
        <p:nvSpPr>
          <p:cNvPr id="3" name="Päivämäärän paikkamerkki 2"/>
          <p:cNvSpPr>
            <a:spLocks noGrp="1"/>
          </p:cNvSpPr>
          <p:nvPr>
            <p:ph type="dt" sz="half" idx="10"/>
          </p:nvPr>
        </p:nvSpPr>
        <p:spPr/>
        <p:txBody>
          <a:bodyPr/>
          <a:lstStyle/>
          <a:p>
            <a:fld id="{B7FF5407-8F7B-4224-8961-BF3EBA368BAE}" type="datetime1">
              <a:rPr lang="en-GB" smtClean="0"/>
              <a:t>23/03/2026</a:t>
            </a:fld>
            <a:endParaRPr lang="en-GB"/>
          </a:p>
        </p:txBody>
      </p:sp>
      <p:sp>
        <p:nvSpPr>
          <p:cNvPr id="4" name="Alatunnisteen paikkamerkki 3"/>
          <p:cNvSpPr>
            <a:spLocks noGrp="1"/>
          </p:cNvSpPr>
          <p:nvPr>
            <p:ph type="ftr" sz="quarter" idx="11"/>
          </p:nvPr>
        </p:nvSpPr>
        <p:spPr/>
        <p:txBody>
          <a:bodyPr/>
          <a:lstStyle/>
          <a:p>
            <a:r>
              <a:rPr lang="en-GB"/>
              <a:t>Opetushallitus</a:t>
            </a:r>
          </a:p>
        </p:txBody>
      </p:sp>
      <p:sp>
        <p:nvSpPr>
          <p:cNvPr id="5" name="Dian numeron paikkamerkki 4"/>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992666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3709FD6E-9D7D-45BF-8A1B-8D32E89EAEED}" type="datetime1">
              <a:rPr lang="en-GB" smtClean="0"/>
              <a:t>23/03/2026</a:t>
            </a:fld>
            <a:endParaRPr lang="en-GB"/>
          </a:p>
        </p:txBody>
      </p:sp>
      <p:sp>
        <p:nvSpPr>
          <p:cNvPr id="3" name="Alatunnisteen paikkamerkki 2"/>
          <p:cNvSpPr>
            <a:spLocks noGrp="1"/>
          </p:cNvSpPr>
          <p:nvPr>
            <p:ph type="ftr" sz="quarter" idx="11"/>
          </p:nvPr>
        </p:nvSpPr>
        <p:spPr/>
        <p:txBody>
          <a:bodyPr/>
          <a:lstStyle/>
          <a:p>
            <a:r>
              <a:rPr lang="en-GB"/>
              <a:t>Opetushallitus</a:t>
            </a:r>
          </a:p>
        </p:txBody>
      </p:sp>
      <p:sp>
        <p:nvSpPr>
          <p:cNvPr id="4" name="Dian numeron paikkamerkki 3"/>
          <p:cNvSpPr>
            <a:spLocks noGrp="1"/>
          </p:cNvSpPr>
          <p:nvPr>
            <p:ph type="sldNum" sz="quarter" idx="12"/>
          </p:nvPr>
        </p:nvSpPr>
        <p:spPr/>
        <p:txBody>
          <a:bodyPr/>
          <a:lstStyle/>
          <a:p>
            <a:fld id="{A6E131DE-DA31-4CDF-828A-8EB206A3CD12}" type="slidenum">
              <a:rPr lang="en-GB" smtClean="0"/>
              <a:t>‹#›</a:t>
            </a:fld>
            <a:endParaRPr lang="en-GB"/>
          </a:p>
        </p:txBody>
      </p:sp>
    </p:spTree>
    <p:extLst>
      <p:ext uri="{BB962C8B-B14F-4D97-AF65-F5344CB8AC3E}">
        <p14:creationId xmlns:p14="http://schemas.microsoft.com/office/powerpoint/2010/main" val="1972998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Välisivu 1">
    <p:spTree>
      <p:nvGrpSpPr>
        <p:cNvPr id="1" name=""/>
        <p:cNvGrpSpPr/>
        <p:nvPr/>
      </p:nvGrpSpPr>
      <p:grpSpPr>
        <a:xfrm>
          <a:off x="0" y="0"/>
          <a:ext cx="0" cy="0"/>
          <a:chOff x="0" y="0"/>
          <a:chExt cx="0" cy="0"/>
        </a:xfrm>
      </p:grpSpPr>
      <p:pic>
        <p:nvPicPr>
          <p:cNvPr id="9" name="Kuva 8">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6" y="1016"/>
            <a:ext cx="12188388" cy="6858000"/>
          </a:xfrm>
          <a:prstGeom prst="rect">
            <a:avLst/>
          </a:prstGeom>
        </p:spPr>
      </p:pic>
      <p:sp>
        <p:nvSpPr>
          <p:cNvPr id="2" name="Otsikko 1"/>
          <p:cNvSpPr>
            <a:spLocks noGrp="1"/>
          </p:cNvSpPr>
          <p:nvPr>
            <p:ph type="ctrTitle"/>
          </p:nvPr>
        </p:nvSpPr>
        <p:spPr>
          <a:xfrm>
            <a:off x="787940" y="1440000"/>
            <a:ext cx="8297694" cy="1416555"/>
          </a:xfrm>
        </p:spPr>
        <p:txBody>
          <a:bodyPr anchor="ctr" anchorCtr="0">
            <a:noAutofit/>
          </a:bodyPr>
          <a:lstStyle>
            <a:lvl1pPr algn="l">
              <a:lnSpc>
                <a:spcPct val="110000"/>
              </a:lnSpc>
              <a:defRPr sz="3400"/>
            </a:lvl1pPr>
          </a:lstStyle>
          <a:p>
            <a:r>
              <a:rPr lang="fi-FI"/>
              <a:t>Muokkaa ots. perustyyl. napsautt.</a:t>
            </a:r>
            <a:endParaRPr lang="en-GB" dirty="0"/>
          </a:p>
        </p:txBody>
      </p:sp>
    </p:spTree>
    <p:extLst>
      <p:ext uri="{BB962C8B-B14F-4D97-AF65-F5344CB8AC3E}">
        <p14:creationId xmlns:p14="http://schemas.microsoft.com/office/powerpoint/2010/main" val="155311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Välisivu 2">
    <p:spTree>
      <p:nvGrpSpPr>
        <p:cNvPr id="1" name=""/>
        <p:cNvGrpSpPr/>
        <p:nvPr/>
      </p:nvGrpSpPr>
      <p:grpSpPr>
        <a:xfrm>
          <a:off x="0" y="0"/>
          <a:ext cx="0" cy="0"/>
          <a:chOff x="0" y="0"/>
          <a:chExt cx="0" cy="0"/>
        </a:xfrm>
      </p:grpSpPr>
      <p:pic>
        <p:nvPicPr>
          <p:cNvPr id="4" name="Kuva 3">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8788" y="0"/>
            <a:ext cx="5127249" cy="6858000"/>
          </a:xfrm>
          <a:prstGeom prst="rect">
            <a:avLst/>
          </a:prstGeom>
        </p:spPr>
      </p:pic>
      <p:sp>
        <p:nvSpPr>
          <p:cNvPr id="2" name="Otsikko 1"/>
          <p:cNvSpPr>
            <a:spLocks noGrp="1"/>
          </p:cNvSpPr>
          <p:nvPr>
            <p:ph type="ctrTitle"/>
          </p:nvPr>
        </p:nvSpPr>
        <p:spPr>
          <a:xfrm>
            <a:off x="787940" y="1440000"/>
            <a:ext cx="8297694" cy="1416555"/>
          </a:xfrm>
        </p:spPr>
        <p:txBody>
          <a:bodyPr anchor="ctr" anchorCtr="0">
            <a:noAutofit/>
          </a:bodyPr>
          <a:lstStyle>
            <a:lvl1pPr algn="l">
              <a:lnSpc>
                <a:spcPct val="110000"/>
              </a:lnSpc>
              <a:defRPr sz="3400"/>
            </a:lvl1pPr>
          </a:lstStyle>
          <a:p>
            <a:r>
              <a:rPr lang="fi-FI"/>
              <a:t>Muokkaa ots. perustyyl. napsautt.</a:t>
            </a:r>
            <a:endParaRPr lang="en-GB" dirty="0"/>
          </a:p>
        </p:txBody>
      </p:sp>
    </p:spTree>
    <p:extLst>
      <p:ext uri="{BB962C8B-B14F-4D97-AF65-F5344CB8AC3E}">
        <p14:creationId xmlns:p14="http://schemas.microsoft.com/office/powerpoint/2010/main" val="339300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Välisivu 3">
    <p:spTree>
      <p:nvGrpSpPr>
        <p:cNvPr id="1" name=""/>
        <p:cNvGrpSpPr/>
        <p:nvPr/>
      </p:nvGrpSpPr>
      <p:grpSpPr>
        <a:xfrm>
          <a:off x="0" y="0"/>
          <a:ext cx="0" cy="0"/>
          <a:chOff x="0" y="0"/>
          <a:chExt cx="0" cy="0"/>
        </a:xfrm>
      </p:grpSpPr>
      <p:pic>
        <p:nvPicPr>
          <p:cNvPr id="7" name="Kuva 6">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600"/>
            <a:ext cx="12188388" cy="6858000"/>
          </a:xfrm>
          <a:prstGeom prst="rect">
            <a:avLst/>
          </a:prstGeom>
        </p:spPr>
      </p:pic>
      <p:sp>
        <p:nvSpPr>
          <p:cNvPr id="2" name="Otsikko 1"/>
          <p:cNvSpPr>
            <a:spLocks noGrp="1"/>
          </p:cNvSpPr>
          <p:nvPr>
            <p:ph type="ctrTitle"/>
          </p:nvPr>
        </p:nvSpPr>
        <p:spPr>
          <a:xfrm>
            <a:off x="787940" y="728719"/>
            <a:ext cx="6391073" cy="2286000"/>
          </a:xfrm>
        </p:spPr>
        <p:txBody>
          <a:bodyPr anchor="ctr" anchorCtr="0">
            <a:noAutofit/>
          </a:bodyPr>
          <a:lstStyle>
            <a:lvl1pPr algn="l">
              <a:lnSpc>
                <a:spcPct val="110000"/>
              </a:lnSpc>
              <a:defRPr sz="3400"/>
            </a:lvl1pPr>
          </a:lstStyle>
          <a:p>
            <a:r>
              <a:rPr lang="fi-FI"/>
              <a:t>Muokkaa ots. perustyyl. napsautt.</a:t>
            </a:r>
            <a:endParaRPr lang="en-GB" dirty="0"/>
          </a:p>
        </p:txBody>
      </p:sp>
    </p:spTree>
    <p:extLst>
      <p:ext uri="{BB962C8B-B14F-4D97-AF65-F5344CB8AC3E}">
        <p14:creationId xmlns:p14="http://schemas.microsoft.com/office/powerpoint/2010/main" val="1823247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Lopetus">
    <p:spTree>
      <p:nvGrpSpPr>
        <p:cNvPr id="1" name=""/>
        <p:cNvGrpSpPr/>
        <p:nvPr/>
      </p:nvGrpSpPr>
      <p:grpSpPr>
        <a:xfrm>
          <a:off x="0" y="0"/>
          <a:ext cx="0" cy="0"/>
          <a:chOff x="0" y="0"/>
          <a:chExt cx="0" cy="0"/>
        </a:xfrm>
      </p:grpSpPr>
      <p:pic>
        <p:nvPicPr>
          <p:cNvPr id="9" name="Kuva 8">
            <a:extLs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43217" y="0"/>
            <a:ext cx="4460950" cy="6858000"/>
          </a:xfrm>
          <a:prstGeom prst="rect">
            <a:avLst/>
          </a:prstGeom>
        </p:spPr>
      </p:pic>
      <p:pic>
        <p:nvPicPr>
          <p:cNvPr id="11" name="Kuva 10">
            <a:extLs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404" y="555999"/>
            <a:ext cx="2716907" cy="820371"/>
          </a:xfrm>
          <a:prstGeom prst="rect">
            <a:avLst/>
          </a:prstGeom>
        </p:spPr>
      </p:pic>
      <p:sp>
        <p:nvSpPr>
          <p:cNvPr id="2" name="Otsikko 1"/>
          <p:cNvSpPr>
            <a:spLocks noGrp="1"/>
          </p:cNvSpPr>
          <p:nvPr>
            <p:ph type="ctrTitle"/>
          </p:nvPr>
        </p:nvSpPr>
        <p:spPr>
          <a:xfrm>
            <a:off x="787940" y="2853888"/>
            <a:ext cx="8239328" cy="930172"/>
          </a:xfrm>
        </p:spPr>
        <p:txBody>
          <a:bodyPr anchor="b" anchorCtr="0">
            <a:noAutofit/>
          </a:bodyPr>
          <a:lstStyle>
            <a:lvl1pPr algn="l">
              <a:lnSpc>
                <a:spcPct val="90000"/>
              </a:lnSpc>
              <a:defRPr sz="3600"/>
            </a:lvl1pPr>
          </a:lstStyle>
          <a:p>
            <a:r>
              <a:rPr lang="fi-FI"/>
              <a:t>Muokkaa ots. perustyyl. napsautt.</a:t>
            </a:r>
            <a:endParaRPr lang="en-GB" dirty="0"/>
          </a:p>
        </p:txBody>
      </p:sp>
      <p:sp>
        <p:nvSpPr>
          <p:cNvPr id="3" name="Alaotsikko 2"/>
          <p:cNvSpPr>
            <a:spLocks noGrp="1"/>
          </p:cNvSpPr>
          <p:nvPr>
            <p:ph type="subTitle" idx="1"/>
          </p:nvPr>
        </p:nvSpPr>
        <p:spPr>
          <a:xfrm>
            <a:off x="787940" y="4027251"/>
            <a:ext cx="8239328" cy="2290863"/>
          </a:xfrm>
        </p:spPr>
        <p:txBody>
          <a:bodyPr>
            <a:normAutofit/>
          </a:bodyPr>
          <a:lstStyle>
            <a:lvl1pPr marL="0" indent="0" algn="l">
              <a:spcBef>
                <a:spcPts val="0"/>
              </a:spcBef>
              <a:spcAft>
                <a:spcPts val="0"/>
              </a:spcAft>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GB" dirty="0"/>
          </a:p>
        </p:txBody>
      </p:sp>
    </p:spTree>
    <p:extLst>
      <p:ext uri="{BB962C8B-B14F-4D97-AF65-F5344CB8AC3E}">
        <p14:creationId xmlns:p14="http://schemas.microsoft.com/office/powerpoint/2010/main" val="397975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789560" y="261319"/>
            <a:ext cx="10515600" cy="1325563"/>
          </a:xfrm>
          <a:prstGeom prst="rect">
            <a:avLst/>
          </a:prstGeom>
        </p:spPr>
        <p:txBody>
          <a:bodyPr vert="horz" lIns="91440" tIns="45720" rIns="91440" bIns="45720" rtlCol="0" anchor="b" anchorCtr="0">
            <a:noAutofit/>
          </a:bodyPr>
          <a:lstStyle/>
          <a:p>
            <a:r>
              <a:rPr lang="fi-FI" dirty="0"/>
              <a:t>Muokkaa </a:t>
            </a:r>
            <a:r>
              <a:rPr lang="fi-FI" dirty="0" err="1"/>
              <a:t>perustyyl</a:t>
            </a:r>
            <a:r>
              <a:rPr lang="fi-FI" dirty="0"/>
              <a:t>. </a:t>
            </a:r>
            <a:r>
              <a:rPr lang="fi-FI" dirty="0" err="1"/>
              <a:t>napsautt</a:t>
            </a:r>
            <a:r>
              <a:rPr lang="fi-FI" dirty="0"/>
              <a:t>.</a:t>
            </a:r>
            <a:endParaRPr lang="en-GB" dirty="0"/>
          </a:p>
        </p:txBody>
      </p:sp>
      <p:sp>
        <p:nvSpPr>
          <p:cNvPr id="3" name="Tekstin paikkamerkki 2"/>
          <p:cNvSpPr>
            <a:spLocks noGrp="1"/>
          </p:cNvSpPr>
          <p:nvPr>
            <p:ph type="body" idx="1"/>
          </p:nvPr>
        </p:nvSpPr>
        <p:spPr>
          <a:xfrm>
            <a:off x="789560" y="1872000"/>
            <a:ext cx="10515600" cy="3871507"/>
          </a:xfrm>
          <a:prstGeom prst="rect">
            <a:avLst/>
          </a:prstGeom>
        </p:spPr>
        <p:txBody>
          <a:bodyPr vert="horz" lIns="91440" tIns="45720" rIns="91440" bIns="45720" rtlCol="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GB" dirty="0"/>
          </a:p>
        </p:txBody>
      </p:sp>
      <p:sp>
        <p:nvSpPr>
          <p:cNvPr id="4" name="Päivämäärän paikkamerkki 3"/>
          <p:cNvSpPr>
            <a:spLocks noGrp="1"/>
          </p:cNvSpPr>
          <p:nvPr>
            <p:ph type="dt" sz="half" idx="2"/>
          </p:nvPr>
        </p:nvSpPr>
        <p:spPr>
          <a:xfrm>
            <a:off x="896568" y="6305687"/>
            <a:ext cx="883594" cy="262309"/>
          </a:xfrm>
          <a:prstGeom prst="rect">
            <a:avLst/>
          </a:prstGeom>
        </p:spPr>
        <p:txBody>
          <a:bodyPr vert="horz" lIns="0" tIns="0" rIns="0" bIns="0" rtlCol="0" anchor="ctr"/>
          <a:lstStyle>
            <a:lvl1pPr algn="l">
              <a:defRPr sz="1000">
                <a:solidFill>
                  <a:schemeClr val="tx2"/>
                </a:solidFill>
                <a:latin typeface="+mn-lt"/>
                <a:cs typeface="Calibri" panose="020F0502020204030204" pitchFamily="34" charset="0"/>
              </a:defRPr>
            </a:lvl1pPr>
          </a:lstStyle>
          <a:p>
            <a:fld id="{01A38EDB-82B5-47B3-B9C1-99B3AA4BAD8E}" type="datetime1">
              <a:rPr lang="en-GB" smtClean="0"/>
              <a:pPr/>
              <a:t>23/03/2026</a:t>
            </a:fld>
            <a:endParaRPr lang="en-GB" dirty="0"/>
          </a:p>
        </p:txBody>
      </p:sp>
      <p:sp>
        <p:nvSpPr>
          <p:cNvPr id="5" name="Alatunnisteen paikkamerkki 4"/>
          <p:cNvSpPr>
            <a:spLocks noGrp="1"/>
          </p:cNvSpPr>
          <p:nvPr>
            <p:ph type="ftr" sz="quarter" idx="3"/>
          </p:nvPr>
        </p:nvSpPr>
        <p:spPr>
          <a:xfrm>
            <a:off x="1780162" y="6305687"/>
            <a:ext cx="4328808" cy="262309"/>
          </a:xfrm>
          <a:prstGeom prst="rect">
            <a:avLst/>
          </a:prstGeom>
        </p:spPr>
        <p:txBody>
          <a:bodyPr vert="horz" lIns="0" tIns="0" rIns="0" bIns="0" rtlCol="0" anchor="ctr"/>
          <a:lstStyle>
            <a:lvl1pPr algn="l">
              <a:defRPr sz="1000">
                <a:solidFill>
                  <a:schemeClr val="tx2"/>
                </a:solidFill>
                <a:latin typeface="+mn-lt"/>
                <a:cs typeface="Calibri" panose="020F0502020204030204" pitchFamily="34" charset="0"/>
              </a:defRPr>
            </a:lvl1pPr>
          </a:lstStyle>
          <a:p>
            <a:r>
              <a:rPr lang="en-GB"/>
              <a:t>Opetushallitus</a:t>
            </a:r>
          </a:p>
        </p:txBody>
      </p:sp>
      <p:sp>
        <p:nvSpPr>
          <p:cNvPr id="6" name="Dian numeron paikkamerkki 5"/>
          <p:cNvSpPr>
            <a:spLocks noGrp="1"/>
          </p:cNvSpPr>
          <p:nvPr>
            <p:ph type="sldNum" sz="quarter" idx="4"/>
          </p:nvPr>
        </p:nvSpPr>
        <p:spPr>
          <a:xfrm>
            <a:off x="10554508" y="6305687"/>
            <a:ext cx="818748" cy="262309"/>
          </a:xfrm>
          <a:prstGeom prst="rect">
            <a:avLst/>
          </a:prstGeom>
        </p:spPr>
        <p:txBody>
          <a:bodyPr vert="horz" lIns="0" tIns="0" rIns="0" bIns="0" rtlCol="0" anchor="ctr"/>
          <a:lstStyle>
            <a:lvl1pPr algn="r">
              <a:defRPr sz="1000">
                <a:solidFill>
                  <a:schemeClr val="tx2"/>
                </a:solidFill>
                <a:latin typeface="+mn-lt"/>
                <a:cs typeface="Calibri" panose="020F0502020204030204" pitchFamily="34" charset="0"/>
              </a:defRPr>
            </a:lvl1pPr>
          </a:lstStyle>
          <a:p>
            <a:fld id="{A6E131DE-DA31-4CDF-828A-8EB206A3CD12}" type="slidenum">
              <a:rPr lang="en-GB" smtClean="0"/>
              <a:pPr/>
              <a:t>‹#›</a:t>
            </a:fld>
            <a:endParaRPr lang="en-GB"/>
          </a:p>
        </p:txBody>
      </p:sp>
      <p:cxnSp>
        <p:nvCxnSpPr>
          <p:cNvPr id="10" name="Suora yhdysviiva 9"/>
          <p:cNvCxnSpPr/>
          <p:nvPr userDrawn="1"/>
        </p:nvCxnSpPr>
        <p:spPr>
          <a:xfrm>
            <a:off x="1704975" y="6411384"/>
            <a:ext cx="0" cy="72000"/>
          </a:xfrm>
          <a:prstGeom prst="line">
            <a:avLst/>
          </a:prstGeom>
          <a:ln w="15875">
            <a:solidFill>
              <a:srgbClr val="5BCA1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2693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56" r:id="rId4"/>
    <p:sldLayoutId id="2147483652" r:id="rId5"/>
    <p:sldLayoutId id="2147483657" r:id="rId6"/>
    <p:sldLayoutId id="2147483658" r:id="rId7"/>
    <p:sldLayoutId id="2147483668" r:id="rId8"/>
    <p:sldLayoutId id="2147483659" r:id="rId9"/>
    <p:sldLayoutId id="2147483672" r:id="rId10"/>
    <p:sldLayoutId id="2147483671" r:id="rId11"/>
    <p:sldLayoutId id="2147483654" r:id="rId12"/>
    <p:sldLayoutId id="2147483655" r:id="rId13"/>
    <p:sldLayoutId id="2147483661" r:id="rId14"/>
    <p:sldLayoutId id="2147483665" r:id="rId15"/>
    <p:sldLayoutId id="2147483662" r:id="rId16"/>
    <p:sldLayoutId id="2147483663" r:id="rId17"/>
  </p:sldLayoutIdLst>
  <p:hf hdr="0"/>
  <p:txStyles>
    <p:titleStyle>
      <a:lvl1pPr algn="l" defTabSz="914400" rtl="0" eaLnBrk="1" latinLnBrk="0" hangingPunct="1">
        <a:lnSpc>
          <a:spcPct val="105000"/>
        </a:lnSpc>
        <a:spcBef>
          <a:spcPct val="0"/>
        </a:spcBef>
        <a:buNone/>
        <a:defRPr sz="3000" b="1" kern="1200">
          <a:solidFill>
            <a:schemeClr val="tx2"/>
          </a:solidFill>
          <a:latin typeface="+mj-lt"/>
          <a:ea typeface="+mj-ea"/>
          <a:cs typeface="+mj-cs"/>
        </a:defRPr>
      </a:lvl1pPr>
    </p:titleStyle>
    <p:bodyStyle>
      <a:lvl1pPr marL="360363" indent="-360363" algn="l" defTabSz="914400" rtl="0" eaLnBrk="1" latinLnBrk="0" hangingPunct="1">
        <a:lnSpc>
          <a:spcPct val="10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1pPr>
      <a:lvl2pPr marL="895350" indent="-447675" algn="l" defTabSz="914400" rtl="0" eaLnBrk="1" latinLnBrk="0" hangingPunct="1">
        <a:lnSpc>
          <a:spcPct val="105000"/>
        </a:lnSpc>
        <a:spcBef>
          <a:spcPts val="0"/>
        </a:spcBef>
        <a:spcAft>
          <a:spcPts val="1500"/>
        </a:spcAft>
        <a:buClr>
          <a:schemeClr val="tx2"/>
        </a:buClr>
        <a:buFont typeface="Arial" panose="020B0604020202020204" pitchFamily="34" charset="0"/>
        <a:buChar char="•"/>
        <a:defRPr sz="2000" kern="1200">
          <a:solidFill>
            <a:schemeClr val="tx1"/>
          </a:solidFill>
          <a:latin typeface="+mn-lt"/>
          <a:ea typeface="+mn-ea"/>
          <a:cs typeface="+mn-cs"/>
        </a:defRPr>
      </a:lvl2pPr>
      <a:lvl3pPr marL="1439863" indent="-457200" algn="l" defTabSz="914400" rtl="0" eaLnBrk="1" latinLnBrk="0" hangingPunct="1">
        <a:lnSpc>
          <a:spcPct val="105000"/>
        </a:lnSpc>
        <a:spcBef>
          <a:spcPts val="0"/>
        </a:spcBef>
        <a:spcAft>
          <a:spcPts val="1500"/>
        </a:spcAft>
        <a:buClr>
          <a:schemeClr val="tx2"/>
        </a:buClr>
        <a:buFont typeface="Arial" panose="020B0604020202020204" pitchFamily="34" charset="0"/>
        <a:buChar char="-"/>
        <a:defRPr sz="1700" kern="1200">
          <a:solidFill>
            <a:schemeClr val="tx1"/>
          </a:solidFill>
          <a:latin typeface="+mn-lt"/>
          <a:ea typeface="+mn-ea"/>
          <a:cs typeface="+mn-cs"/>
        </a:defRPr>
      </a:lvl3pPr>
      <a:lvl4pPr marL="1701800" indent="-261938" algn="l" defTabSz="914400" rtl="0" eaLnBrk="1" latinLnBrk="0" hangingPunct="1">
        <a:lnSpc>
          <a:spcPct val="105000"/>
        </a:lnSpc>
        <a:spcBef>
          <a:spcPts val="500"/>
        </a:spcBef>
        <a:buClr>
          <a:schemeClr val="tx2"/>
        </a:buClr>
        <a:buFont typeface="Arial" panose="020B0604020202020204" pitchFamily="34" charset="0"/>
        <a:buChar char="-"/>
        <a:defRPr sz="1500" kern="1200">
          <a:solidFill>
            <a:schemeClr val="tx1"/>
          </a:solidFill>
          <a:latin typeface="+mn-lt"/>
          <a:ea typeface="+mn-ea"/>
          <a:cs typeface="+mn-cs"/>
        </a:defRPr>
      </a:lvl4pPr>
      <a:lvl5pPr marL="1974850" indent="-273050" algn="l" defTabSz="914400" rtl="0" eaLnBrk="1" latinLnBrk="0" hangingPunct="1">
        <a:lnSpc>
          <a:spcPct val="105000"/>
        </a:lnSpc>
        <a:spcBef>
          <a:spcPts val="500"/>
        </a:spcBef>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3AB149-8881-467E-4AA2-A6467EBF807A}"/>
              </a:ext>
            </a:extLst>
          </p:cNvPr>
          <p:cNvSpPr>
            <a:spLocks noGrp="1"/>
          </p:cNvSpPr>
          <p:nvPr>
            <p:ph type="ctrTitle"/>
          </p:nvPr>
        </p:nvSpPr>
        <p:spPr/>
        <p:txBody>
          <a:bodyPr/>
          <a:lstStyle/>
          <a:p>
            <a:r>
              <a:rPr lang="fi-FI" dirty="0"/>
              <a:t>Työpaja III: </a:t>
            </a:r>
            <a:br>
              <a:rPr lang="fi-FI" dirty="0"/>
            </a:br>
            <a:r>
              <a:rPr lang="fi-FI" dirty="0"/>
              <a:t>Isännöinnin ammatti- ja erikoisammattitutkintojen perusteiden uudistaminen </a:t>
            </a:r>
          </a:p>
        </p:txBody>
      </p:sp>
      <p:sp>
        <p:nvSpPr>
          <p:cNvPr id="3" name="Alaotsikko 2">
            <a:extLst>
              <a:ext uri="{FF2B5EF4-FFF2-40B4-BE49-F238E27FC236}">
                <a16:creationId xmlns:a16="http://schemas.microsoft.com/office/drawing/2014/main" id="{ADDEBE12-6B35-1678-E890-6E5094F9A7B9}"/>
              </a:ext>
            </a:extLst>
          </p:cNvPr>
          <p:cNvSpPr>
            <a:spLocks noGrp="1"/>
          </p:cNvSpPr>
          <p:nvPr>
            <p:ph type="subTitle" idx="1"/>
          </p:nvPr>
        </p:nvSpPr>
        <p:spPr>
          <a:xfrm>
            <a:off x="787940" y="5769428"/>
            <a:ext cx="7149830" cy="557519"/>
          </a:xfrm>
        </p:spPr>
        <p:txBody>
          <a:bodyPr/>
          <a:lstStyle/>
          <a:p>
            <a:r>
              <a:rPr lang="fi-FI" dirty="0"/>
              <a:t>26.3.2026</a:t>
            </a:r>
          </a:p>
        </p:txBody>
      </p:sp>
    </p:spTree>
    <p:extLst>
      <p:ext uri="{BB962C8B-B14F-4D97-AF65-F5344CB8AC3E}">
        <p14:creationId xmlns:p14="http://schemas.microsoft.com/office/powerpoint/2010/main" val="784445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46016" y="261320"/>
            <a:ext cx="10515600" cy="872824"/>
          </a:xfrm>
        </p:spPr>
        <p:txBody>
          <a:bodyPr anchor="b">
            <a:normAutofit/>
          </a:bodyPr>
          <a:lstStyle/>
          <a:p>
            <a:r>
              <a:rPr lang="fi-FI"/>
              <a:t>Turvallisemman tilan periaatteet</a:t>
            </a:r>
            <a:endParaRPr lang="en-GB"/>
          </a:p>
        </p:txBody>
      </p:sp>
      <p:sp>
        <p:nvSpPr>
          <p:cNvPr id="3" name="Sisällön paikkamerkki 2"/>
          <p:cNvSpPr>
            <a:spLocks noGrp="1"/>
          </p:cNvSpPr>
          <p:nvPr>
            <p:ph sz="half" idx="1"/>
          </p:nvPr>
        </p:nvSpPr>
        <p:spPr>
          <a:xfrm>
            <a:off x="730531" y="1501887"/>
            <a:ext cx="5760411" cy="4765684"/>
          </a:xfrm>
        </p:spPr>
        <p:txBody>
          <a:bodyPr vert="horz" lIns="91440" tIns="45720" rIns="91440" bIns="45720" rtlCol="0" anchor="t">
            <a:noAutofit/>
          </a:bodyPr>
          <a:lstStyle/>
          <a:p>
            <a:pPr marL="360045" indent="-360045">
              <a:lnSpc>
                <a:spcPct val="100000"/>
              </a:lnSpc>
              <a:spcAft>
                <a:spcPts val="600"/>
              </a:spcAft>
            </a:pPr>
            <a:r>
              <a:rPr lang="fi-FI" sz="1600" b="1" dirty="0"/>
              <a:t>Syrjinnästä vapaa alue: </a:t>
            </a:r>
            <a:r>
              <a:rPr lang="fi-FI" sz="1600" dirty="0"/>
              <a:t>Emme hyväksy syrjintää tai häirintää missään muodossa. Arvostamme kaikkia yhdenvertaisina ja kunnioitamme moninaisuutta.</a:t>
            </a:r>
            <a:endParaRPr lang="fi-FI" sz="1600" dirty="0">
              <a:ea typeface="Verdana"/>
            </a:endParaRPr>
          </a:p>
          <a:p>
            <a:pPr marL="360045" indent="-360045">
              <a:lnSpc>
                <a:spcPct val="100000"/>
              </a:lnSpc>
              <a:spcAft>
                <a:spcPts val="600"/>
              </a:spcAft>
            </a:pPr>
            <a:r>
              <a:rPr lang="fi-FI" sz="1600" b="1" dirty="0"/>
              <a:t>Itsemäärittely- ja määrittelemättömyysoikeus: </a:t>
            </a:r>
            <a:r>
              <a:rPr lang="fi-FI" sz="1600" dirty="0"/>
              <a:t>Kunnioita </a:t>
            </a:r>
            <a:br>
              <a:rPr lang="fi-FI" sz="1600" dirty="0"/>
            </a:br>
            <a:r>
              <a:rPr lang="fi-FI" sz="1600" dirty="0"/>
              <a:t>jokaisen oikeutta määritellä tai olla määrittelemättä itsensä. Älä tee oletuksia kenenkään ominaisuuksista.</a:t>
            </a:r>
            <a:endParaRPr lang="fi-FI" sz="1600" dirty="0">
              <a:ea typeface="Verdana"/>
            </a:endParaRPr>
          </a:p>
          <a:p>
            <a:pPr marL="360045" indent="-360045">
              <a:lnSpc>
                <a:spcPct val="100000"/>
              </a:lnSpc>
              <a:spcAft>
                <a:spcPts val="600"/>
              </a:spcAft>
            </a:pPr>
            <a:r>
              <a:rPr lang="fi-FI" sz="1600" b="1" dirty="0"/>
              <a:t>Hyväntahtoisuus: </a:t>
            </a:r>
            <a:r>
              <a:rPr lang="fi-FI" sz="1600" dirty="0"/>
              <a:t>On inhimillistä tehdä virheitä. Erehtyä saa, ja kysymällä asiat selviävät. Oletuksena on, että kaikki osallistuvat keskusteluun hyväntahtoisesti omista lähtökohdistaan. </a:t>
            </a:r>
            <a:endParaRPr lang="fi-FI" sz="1600" dirty="0">
              <a:ea typeface="Verdana"/>
            </a:endParaRPr>
          </a:p>
          <a:p>
            <a:pPr marL="360045" indent="-360045">
              <a:lnSpc>
                <a:spcPct val="100000"/>
              </a:lnSpc>
              <a:spcAft>
                <a:spcPts val="600"/>
              </a:spcAft>
            </a:pPr>
            <a:endParaRPr lang="fi-FI" sz="1600" dirty="0">
              <a:ea typeface="Verdana"/>
            </a:endParaRPr>
          </a:p>
        </p:txBody>
      </p:sp>
      <p:sp>
        <p:nvSpPr>
          <p:cNvPr id="7" name="Sisällön paikkamerkki 6">
            <a:extLst>
              <a:ext uri="{FF2B5EF4-FFF2-40B4-BE49-F238E27FC236}">
                <a16:creationId xmlns:a16="http://schemas.microsoft.com/office/drawing/2014/main" id="{CE099510-9685-6B44-E319-6FCAC9C17D31}"/>
              </a:ext>
            </a:extLst>
          </p:cNvPr>
          <p:cNvSpPr>
            <a:spLocks noGrp="1"/>
          </p:cNvSpPr>
          <p:nvPr>
            <p:ph sz="half" idx="2"/>
          </p:nvPr>
        </p:nvSpPr>
        <p:spPr>
          <a:xfrm>
            <a:off x="6172200" y="1501886"/>
            <a:ext cx="5797456" cy="4528799"/>
          </a:xfrm>
        </p:spPr>
        <p:txBody>
          <a:bodyPr vert="horz" lIns="91440" tIns="45720" rIns="91440" bIns="45720" rtlCol="0" anchor="t">
            <a:noAutofit/>
          </a:bodyPr>
          <a:lstStyle/>
          <a:p>
            <a:pPr marL="360045" indent="-360045">
              <a:lnSpc>
                <a:spcPct val="100000"/>
              </a:lnSpc>
              <a:spcAft>
                <a:spcPts val="600"/>
              </a:spcAft>
            </a:pPr>
            <a:r>
              <a:rPr lang="fi-FI" sz="1600" b="1" dirty="0">
                <a:ea typeface="Verdana"/>
              </a:rPr>
              <a:t>Kunnioitus: </a:t>
            </a:r>
            <a:r>
              <a:rPr lang="fi-FI" sz="1600" dirty="0">
                <a:ea typeface="Verdana"/>
              </a:rPr>
              <a:t>Jokaisella on oikeus omaan mielipiteeseensä ja velvollisuus kunnioittaa muiden mielipiteitä. Syrjivät asenteet eivät ole mielipiteitä. </a:t>
            </a:r>
          </a:p>
          <a:p>
            <a:pPr marL="360045" indent="-360045">
              <a:lnSpc>
                <a:spcPct val="100000"/>
              </a:lnSpc>
              <a:spcAft>
                <a:spcPts val="600"/>
              </a:spcAft>
            </a:pPr>
            <a:r>
              <a:rPr lang="fi-FI" sz="1600" b="1" dirty="0"/>
              <a:t>Puheeksi ottaminen: </a:t>
            </a:r>
            <a:r>
              <a:rPr lang="fi-FI" sz="1600" dirty="0"/>
              <a:t>Ota asiat puheeksi. Itsestäänselvyyksiä ei ole olemassa. Opettele sekä antamaan että vastaanottamaan kunnioittavaa ja rakentavaa palautetta.  </a:t>
            </a:r>
            <a:endParaRPr lang="fi-FI" sz="1600" dirty="0">
              <a:ea typeface="Verdana"/>
            </a:endParaRPr>
          </a:p>
          <a:p>
            <a:pPr marL="360045" indent="-360045">
              <a:lnSpc>
                <a:spcPct val="100000"/>
              </a:lnSpc>
              <a:spcAft>
                <a:spcPts val="600"/>
              </a:spcAft>
            </a:pPr>
            <a:r>
              <a:rPr lang="fi-FI" sz="1600" b="1" dirty="0"/>
              <a:t>Tilan antaminen: </a:t>
            </a:r>
            <a:r>
              <a:rPr lang="fi-FI" sz="1600" dirty="0"/>
              <a:t>Anna tilaa toisille. Huolehdi että kaikki tulevat keskustelussa kuulluksi ja pääsevät osalliseksi.</a:t>
            </a:r>
            <a:endParaRPr lang="fi-FI" sz="1600" dirty="0">
              <a:ea typeface="Verdana"/>
            </a:endParaRPr>
          </a:p>
          <a:p>
            <a:pPr marL="360045" indent="-360045">
              <a:lnSpc>
                <a:spcPct val="100000"/>
              </a:lnSpc>
              <a:spcAft>
                <a:spcPts val="600"/>
              </a:spcAft>
            </a:pPr>
            <a:r>
              <a:rPr lang="fi-FI" sz="1600" b="1" dirty="0"/>
              <a:t>Itsestä huolehtiminen:</a:t>
            </a:r>
            <a:r>
              <a:rPr lang="fi-FI" sz="1600" dirty="0"/>
              <a:t> Huolehdi</a:t>
            </a:r>
            <a:r>
              <a:rPr lang="fi-FI" sz="1600" b="1" dirty="0"/>
              <a:t> </a:t>
            </a:r>
            <a:r>
              <a:rPr lang="fi-FI" sz="1600" dirty="0"/>
              <a:t>omasta jaksamisestasi itsellesi sopivilla tavoilla! </a:t>
            </a:r>
            <a:endParaRPr lang="fi-FI" sz="1600" dirty="0">
              <a:ea typeface="Verdana"/>
            </a:endParaRPr>
          </a:p>
          <a:p>
            <a:pPr marL="360045" indent="-360045">
              <a:lnSpc>
                <a:spcPct val="100000"/>
              </a:lnSpc>
              <a:spcAft>
                <a:spcPts val="600"/>
              </a:spcAft>
            </a:pPr>
            <a:endParaRPr lang="fi-FI" sz="1600" b="1" dirty="0"/>
          </a:p>
          <a:p>
            <a:pPr marL="360045" indent="-360045">
              <a:lnSpc>
                <a:spcPct val="100000"/>
              </a:lnSpc>
              <a:spcAft>
                <a:spcPts val="600"/>
              </a:spcAft>
            </a:pPr>
            <a:r>
              <a:rPr lang="fi-FI" sz="1600" b="1" dirty="0"/>
              <a:t>Jos havaitset syrjintää, rasismia tai häirintää, puutu tilanteeseen</a:t>
            </a:r>
            <a:r>
              <a:rPr lang="fi-FI" sz="1600" dirty="0"/>
              <a:t>. </a:t>
            </a:r>
            <a:endParaRPr lang="fi-FI" dirty="0">
              <a:ea typeface="Verdana"/>
            </a:endParaRPr>
          </a:p>
          <a:p>
            <a:pPr marL="360045" indent="-360045">
              <a:lnSpc>
                <a:spcPct val="100000"/>
              </a:lnSpc>
              <a:spcAft>
                <a:spcPts val="600"/>
              </a:spcAft>
            </a:pPr>
            <a:endParaRPr lang="fi-FI" sz="1600" dirty="0">
              <a:ea typeface="Verdana"/>
            </a:endParaRPr>
          </a:p>
          <a:p>
            <a:pPr marL="0" indent="0">
              <a:lnSpc>
                <a:spcPct val="100000"/>
              </a:lnSpc>
              <a:spcAft>
                <a:spcPts val="600"/>
              </a:spcAft>
              <a:buNone/>
            </a:pPr>
            <a:r>
              <a:rPr lang="fi-FI" sz="1600" dirty="0">
                <a:ea typeface="Verdana"/>
              </a:rPr>
              <a:t>  </a:t>
            </a:r>
          </a:p>
        </p:txBody>
      </p:sp>
      <p:sp>
        <p:nvSpPr>
          <p:cNvPr id="4" name="Päivämäärän paikkamerkki 3"/>
          <p:cNvSpPr>
            <a:spLocks noGrp="1"/>
          </p:cNvSpPr>
          <p:nvPr>
            <p:ph type="dt" sz="half" idx="10"/>
          </p:nvPr>
        </p:nvSpPr>
        <p:spPr/>
        <p:txBody>
          <a:bodyPr anchor="ctr">
            <a:normAutofit/>
          </a:bodyPr>
          <a:lstStyle/>
          <a:p>
            <a:pPr>
              <a:spcAft>
                <a:spcPts val="600"/>
              </a:spcAft>
            </a:pPr>
            <a:fld id="{9EAC4688-6C6A-428A-9780-F3B62DA03F23}" type="datetime1">
              <a:rPr lang="en-GB" smtClean="0"/>
              <a:pPr>
                <a:spcAft>
                  <a:spcPts val="600"/>
                </a:spcAft>
              </a:pPr>
              <a:t>23/03/2026</a:t>
            </a:fld>
            <a:endParaRPr lang="en-GB"/>
          </a:p>
        </p:txBody>
      </p:sp>
      <p:sp>
        <p:nvSpPr>
          <p:cNvPr id="5" name="Alatunnisteen paikkamerkki 4"/>
          <p:cNvSpPr>
            <a:spLocks noGrp="1"/>
          </p:cNvSpPr>
          <p:nvPr>
            <p:ph type="ftr" sz="quarter" idx="11"/>
          </p:nvPr>
        </p:nvSpPr>
        <p:spPr/>
        <p:txBody>
          <a:bodyPr anchor="ctr">
            <a:normAutofit/>
          </a:bodyPr>
          <a:lstStyle/>
          <a:p>
            <a:pPr>
              <a:spcAft>
                <a:spcPts val="600"/>
              </a:spcAft>
            </a:pPr>
            <a:r>
              <a:rPr lang="fi-FI"/>
              <a:t>Opetushallitus</a:t>
            </a:r>
          </a:p>
        </p:txBody>
      </p:sp>
      <p:sp>
        <p:nvSpPr>
          <p:cNvPr id="6" name="Dian numeron paikkamerkki 5"/>
          <p:cNvSpPr>
            <a:spLocks noGrp="1"/>
          </p:cNvSpPr>
          <p:nvPr>
            <p:ph type="sldNum" sz="quarter" idx="12"/>
          </p:nvPr>
        </p:nvSpPr>
        <p:spPr/>
        <p:txBody>
          <a:bodyPr anchor="ctr">
            <a:normAutofit/>
          </a:bodyPr>
          <a:lstStyle/>
          <a:p>
            <a:pPr>
              <a:spcAft>
                <a:spcPts val="600"/>
              </a:spcAft>
            </a:pPr>
            <a:fld id="{A6E131DE-DA31-4CDF-828A-8EB206A3CD12}" type="slidenum">
              <a:rPr lang="en-GB" smtClean="0"/>
              <a:pPr>
                <a:spcAft>
                  <a:spcPts val="600"/>
                </a:spcAft>
              </a:pPr>
              <a:t>2</a:t>
            </a:fld>
            <a:endParaRPr lang="en-GB"/>
          </a:p>
        </p:txBody>
      </p:sp>
    </p:spTree>
    <p:extLst>
      <p:ext uri="{BB962C8B-B14F-4D97-AF65-F5344CB8AC3E}">
        <p14:creationId xmlns:p14="http://schemas.microsoft.com/office/powerpoint/2010/main" val="923942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4C80F4-DF5E-A420-0465-F6E4475AA8FC}"/>
              </a:ext>
            </a:extLst>
          </p:cNvPr>
          <p:cNvSpPr>
            <a:spLocks noGrp="1"/>
          </p:cNvSpPr>
          <p:nvPr>
            <p:ph type="title"/>
          </p:nvPr>
        </p:nvSpPr>
        <p:spPr>
          <a:xfrm>
            <a:off x="789560" y="261319"/>
            <a:ext cx="10515600" cy="787949"/>
          </a:xfrm>
        </p:spPr>
        <p:txBody>
          <a:bodyPr/>
          <a:lstStyle/>
          <a:p>
            <a:r>
              <a:rPr lang="fi-FI" dirty="0"/>
              <a:t>Ohjelma</a:t>
            </a:r>
          </a:p>
        </p:txBody>
      </p:sp>
      <p:sp>
        <p:nvSpPr>
          <p:cNvPr id="3" name="Sisällön paikkamerkki 2">
            <a:extLst>
              <a:ext uri="{FF2B5EF4-FFF2-40B4-BE49-F238E27FC236}">
                <a16:creationId xmlns:a16="http://schemas.microsoft.com/office/drawing/2014/main" id="{AFD2B994-AC0A-E275-FEFE-61B4354ABF42}"/>
              </a:ext>
            </a:extLst>
          </p:cNvPr>
          <p:cNvSpPr>
            <a:spLocks noGrp="1"/>
          </p:cNvSpPr>
          <p:nvPr>
            <p:ph idx="1"/>
          </p:nvPr>
        </p:nvSpPr>
        <p:spPr>
          <a:xfrm>
            <a:off x="789560" y="1457739"/>
            <a:ext cx="10515600" cy="4439478"/>
          </a:xfrm>
        </p:spPr>
        <p:txBody>
          <a:bodyPr/>
          <a:lstStyle/>
          <a:p>
            <a:pPr>
              <a:spcAft>
                <a:spcPts val="1800"/>
              </a:spcAft>
            </a:pPr>
            <a:r>
              <a:rPr lang="fi-FI" b="1" dirty="0"/>
              <a:t>Tilaisuuden avaus ja perustetyöstä yleisesti</a:t>
            </a:r>
            <a:r>
              <a:rPr lang="fi-FI" dirty="0"/>
              <a:t>, </a:t>
            </a:r>
            <a:r>
              <a:rPr lang="fi-FI" sz="1600" dirty="0"/>
              <a:t>opetusneuvos Satu Nygård</a:t>
            </a:r>
          </a:p>
          <a:p>
            <a:pPr>
              <a:spcAft>
                <a:spcPts val="1800"/>
              </a:spcAft>
            </a:pPr>
            <a:r>
              <a:rPr lang="fi-FI" b="1" dirty="0"/>
              <a:t>Perustetyöryhmien työstä</a:t>
            </a:r>
            <a:r>
              <a:rPr lang="fi-FI" dirty="0"/>
              <a:t>, </a:t>
            </a:r>
            <a:r>
              <a:rPr lang="fi-FI" sz="1600" dirty="0"/>
              <a:t>kehityspäällikkö Tiia Bueno Vecino </a:t>
            </a:r>
          </a:p>
          <a:p>
            <a:pPr>
              <a:spcAft>
                <a:spcPts val="1800"/>
              </a:spcAft>
            </a:pPr>
            <a:r>
              <a:rPr lang="fi-FI" b="1" dirty="0"/>
              <a:t>Isännöintiliiton kommenttipuheenvuoro</a:t>
            </a:r>
            <a:r>
              <a:rPr lang="fi-FI" dirty="0"/>
              <a:t>, </a:t>
            </a:r>
            <a:r>
              <a:rPr lang="fi-FI" sz="1600" dirty="0"/>
              <a:t>yhteiskuntasuhdepäällikkö Anu Tuovinen</a:t>
            </a:r>
          </a:p>
          <a:p>
            <a:pPr>
              <a:spcAft>
                <a:spcPts val="1800"/>
              </a:spcAft>
            </a:pPr>
            <a:r>
              <a:rPr lang="fi-FI" b="1" dirty="0"/>
              <a:t>Isännöitsijän</a:t>
            </a:r>
            <a:r>
              <a:rPr lang="fi-FI" dirty="0"/>
              <a:t> </a:t>
            </a:r>
            <a:r>
              <a:rPr lang="fi-FI" b="1" dirty="0"/>
              <a:t>kommenttipuheenvuoro</a:t>
            </a:r>
            <a:r>
              <a:rPr lang="fi-FI" dirty="0"/>
              <a:t>, </a:t>
            </a:r>
            <a:r>
              <a:rPr lang="fi-FI" sz="1600" dirty="0"/>
              <a:t>isännöitsijä Krista Aalto-Träskelin</a:t>
            </a:r>
          </a:p>
          <a:p>
            <a:pPr>
              <a:spcAft>
                <a:spcPts val="1800"/>
              </a:spcAft>
            </a:pPr>
            <a:r>
              <a:rPr lang="fi-FI" b="1" dirty="0"/>
              <a:t>Miten nämä tutkinnon perusteet vahvistavat isännöintialan ammatillista kehittymistä </a:t>
            </a:r>
            <a:endParaRPr lang="fi-FI" dirty="0"/>
          </a:p>
          <a:p>
            <a:pPr>
              <a:spcAft>
                <a:spcPts val="1800"/>
              </a:spcAft>
            </a:pPr>
            <a:r>
              <a:rPr lang="fi-FI" b="1" dirty="0"/>
              <a:t>Kysymykset ja vapaata kommentointia </a:t>
            </a:r>
          </a:p>
          <a:p>
            <a:pPr>
              <a:spcAft>
                <a:spcPts val="1800"/>
              </a:spcAft>
            </a:pPr>
            <a:r>
              <a:rPr lang="fi-FI" b="1" dirty="0"/>
              <a:t>Yhteenveto ja tilaisuuden päätös</a:t>
            </a:r>
          </a:p>
        </p:txBody>
      </p:sp>
      <p:sp>
        <p:nvSpPr>
          <p:cNvPr id="4" name="Päivämäärän paikkamerkki 3">
            <a:extLst>
              <a:ext uri="{FF2B5EF4-FFF2-40B4-BE49-F238E27FC236}">
                <a16:creationId xmlns:a16="http://schemas.microsoft.com/office/drawing/2014/main" id="{FFED449C-B1D1-E612-9515-A436D6C52378}"/>
              </a:ext>
            </a:extLst>
          </p:cNvPr>
          <p:cNvSpPr>
            <a:spLocks noGrp="1"/>
          </p:cNvSpPr>
          <p:nvPr>
            <p:ph type="dt" sz="half" idx="10"/>
          </p:nvPr>
        </p:nvSpPr>
        <p:spPr/>
        <p:txBody>
          <a:bodyPr/>
          <a:lstStyle/>
          <a:p>
            <a:fld id="{5A93E190-C3B8-4F0D-BC5A-414A6F0316F6}" type="datetime1">
              <a:rPr lang="en-GB" smtClean="0"/>
              <a:t>23/03/2026</a:t>
            </a:fld>
            <a:endParaRPr lang="en-GB"/>
          </a:p>
        </p:txBody>
      </p:sp>
      <p:sp>
        <p:nvSpPr>
          <p:cNvPr id="5" name="Alatunnisteen paikkamerkki 4">
            <a:extLst>
              <a:ext uri="{FF2B5EF4-FFF2-40B4-BE49-F238E27FC236}">
                <a16:creationId xmlns:a16="http://schemas.microsoft.com/office/drawing/2014/main" id="{BACAF076-389A-4880-B435-C5DE8A3449F0}"/>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098586AF-61ED-C08D-610E-42B5FCC06C75}"/>
              </a:ext>
            </a:extLst>
          </p:cNvPr>
          <p:cNvSpPr>
            <a:spLocks noGrp="1"/>
          </p:cNvSpPr>
          <p:nvPr>
            <p:ph type="sldNum" sz="quarter" idx="12"/>
          </p:nvPr>
        </p:nvSpPr>
        <p:spPr/>
        <p:txBody>
          <a:bodyPr/>
          <a:lstStyle/>
          <a:p>
            <a:fld id="{A6E131DE-DA31-4CDF-828A-8EB206A3CD12}" type="slidenum">
              <a:rPr lang="en-GB" smtClean="0"/>
              <a:t>3</a:t>
            </a:fld>
            <a:endParaRPr lang="en-GB"/>
          </a:p>
        </p:txBody>
      </p:sp>
    </p:spTree>
    <p:extLst>
      <p:ext uri="{BB962C8B-B14F-4D97-AF65-F5344CB8AC3E}">
        <p14:creationId xmlns:p14="http://schemas.microsoft.com/office/powerpoint/2010/main" val="2011810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äivämäärän paikkamerkki 3">
            <a:extLst>
              <a:ext uri="{FF2B5EF4-FFF2-40B4-BE49-F238E27FC236}">
                <a16:creationId xmlns:a16="http://schemas.microsoft.com/office/drawing/2014/main" id="{46BA3549-E47A-368F-90AD-514DB24D1C6B}"/>
              </a:ext>
            </a:extLst>
          </p:cNvPr>
          <p:cNvSpPr>
            <a:spLocks noGrp="1"/>
          </p:cNvSpPr>
          <p:nvPr>
            <p:ph type="dt" sz="half" idx="10"/>
          </p:nvPr>
        </p:nvSpPr>
        <p:spPr/>
        <p:txBody>
          <a:bodyPr/>
          <a:lstStyle/>
          <a:p>
            <a:fld id="{5A93E190-C3B8-4F0D-BC5A-414A6F0316F6}" type="datetime1">
              <a:rPr lang="en-GB" smtClean="0"/>
              <a:t>23/03/2026</a:t>
            </a:fld>
            <a:endParaRPr lang="en-GB"/>
          </a:p>
        </p:txBody>
      </p:sp>
      <p:sp>
        <p:nvSpPr>
          <p:cNvPr id="5" name="Alatunnisteen paikkamerkki 4">
            <a:extLst>
              <a:ext uri="{FF2B5EF4-FFF2-40B4-BE49-F238E27FC236}">
                <a16:creationId xmlns:a16="http://schemas.microsoft.com/office/drawing/2014/main" id="{5A17222A-CD34-CB51-9C85-666A730ECB77}"/>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36F64575-FF9C-E0C7-6007-D57C69E5E3AA}"/>
              </a:ext>
            </a:extLst>
          </p:cNvPr>
          <p:cNvSpPr>
            <a:spLocks noGrp="1"/>
          </p:cNvSpPr>
          <p:nvPr>
            <p:ph type="sldNum" sz="quarter" idx="12"/>
          </p:nvPr>
        </p:nvSpPr>
        <p:spPr/>
        <p:txBody>
          <a:bodyPr/>
          <a:lstStyle/>
          <a:p>
            <a:fld id="{A6E131DE-DA31-4CDF-828A-8EB206A3CD12}" type="slidenum">
              <a:rPr lang="en-GB" smtClean="0"/>
              <a:t>4</a:t>
            </a:fld>
            <a:endParaRPr lang="en-GB"/>
          </a:p>
        </p:txBody>
      </p:sp>
      <p:graphicFrame>
        <p:nvGraphicFramePr>
          <p:cNvPr id="8" name="Kaaviokuva 7">
            <a:extLst>
              <a:ext uri="{FF2B5EF4-FFF2-40B4-BE49-F238E27FC236}">
                <a16:creationId xmlns:a16="http://schemas.microsoft.com/office/drawing/2014/main" id="{D0216981-D907-2BBC-977C-B4777FD8FCEF}"/>
              </a:ext>
            </a:extLst>
          </p:cNvPr>
          <p:cNvGraphicFramePr/>
          <p:nvPr>
            <p:extLst>
              <p:ext uri="{D42A27DB-BD31-4B8C-83A1-F6EECF244321}">
                <p14:modId xmlns:p14="http://schemas.microsoft.com/office/powerpoint/2010/main" val="934834158"/>
              </p:ext>
            </p:extLst>
          </p:nvPr>
        </p:nvGraphicFramePr>
        <p:xfrm>
          <a:off x="468351" y="290004"/>
          <a:ext cx="10827081" cy="61888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Nuoli: Alas 11">
            <a:extLst>
              <a:ext uri="{FF2B5EF4-FFF2-40B4-BE49-F238E27FC236}">
                <a16:creationId xmlns:a16="http://schemas.microsoft.com/office/drawing/2014/main" id="{7FB384DB-78CD-35E1-4015-FD92042E4D86}"/>
              </a:ext>
            </a:extLst>
          </p:cNvPr>
          <p:cNvSpPr/>
          <p:nvPr/>
        </p:nvSpPr>
        <p:spPr>
          <a:xfrm>
            <a:off x="1724808" y="1346926"/>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13" name="Nuoli: Alas 12">
            <a:extLst>
              <a:ext uri="{FF2B5EF4-FFF2-40B4-BE49-F238E27FC236}">
                <a16:creationId xmlns:a16="http://schemas.microsoft.com/office/drawing/2014/main" id="{F063FF84-2B9E-15CC-BA81-C1123361836C}"/>
              </a:ext>
            </a:extLst>
          </p:cNvPr>
          <p:cNvSpPr/>
          <p:nvPr/>
        </p:nvSpPr>
        <p:spPr>
          <a:xfrm>
            <a:off x="1735293" y="2615022"/>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14" name="Nuoli: Alas 13">
            <a:extLst>
              <a:ext uri="{FF2B5EF4-FFF2-40B4-BE49-F238E27FC236}">
                <a16:creationId xmlns:a16="http://schemas.microsoft.com/office/drawing/2014/main" id="{958218B7-F817-309A-2D2D-8E0A65A560B7}"/>
              </a:ext>
            </a:extLst>
          </p:cNvPr>
          <p:cNvSpPr/>
          <p:nvPr/>
        </p:nvSpPr>
        <p:spPr>
          <a:xfrm>
            <a:off x="1719847" y="3934253"/>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15" name="Nuoli: Alas 14">
            <a:extLst>
              <a:ext uri="{FF2B5EF4-FFF2-40B4-BE49-F238E27FC236}">
                <a16:creationId xmlns:a16="http://schemas.microsoft.com/office/drawing/2014/main" id="{6365D8A9-D2E6-DB61-5921-59780DEFF709}"/>
              </a:ext>
            </a:extLst>
          </p:cNvPr>
          <p:cNvSpPr/>
          <p:nvPr/>
        </p:nvSpPr>
        <p:spPr>
          <a:xfrm rot="16200000">
            <a:off x="3407200" y="5369146"/>
            <a:ext cx="440347" cy="631371"/>
          </a:xfrm>
          <a:prstGeom prst="downArrow">
            <a:avLst>
              <a:gd name="adj1" fmla="val 39189"/>
              <a:gd name="adj2" fmla="val 50000"/>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16" name="Nuoli: Alas 15">
            <a:extLst>
              <a:ext uri="{FF2B5EF4-FFF2-40B4-BE49-F238E27FC236}">
                <a16:creationId xmlns:a16="http://schemas.microsoft.com/office/drawing/2014/main" id="{BA29A61B-BA9D-83AF-15CB-968E17ED9E5A}"/>
              </a:ext>
            </a:extLst>
          </p:cNvPr>
          <p:cNvSpPr/>
          <p:nvPr/>
        </p:nvSpPr>
        <p:spPr>
          <a:xfrm>
            <a:off x="6293730" y="3917699"/>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17" name="Nuoli: Alas 16">
            <a:extLst>
              <a:ext uri="{FF2B5EF4-FFF2-40B4-BE49-F238E27FC236}">
                <a16:creationId xmlns:a16="http://schemas.microsoft.com/office/drawing/2014/main" id="{1C919F23-3D6C-B5B2-FA5F-193DE0665744}"/>
              </a:ext>
            </a:extLst>
          </p:cNvPr>
          <p:cNvSpPr/>
          <p:nvPr/>
        </p:nvSpPr>
        <p:spPr>
          <a:xfrm>
            <a:off x="6293731" y="2602111"/>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18" name="Nuoli: Alas 17">
            <a:extLst>
              <a:ext uri="{FF2B5EF4-FFF2-40B4-BE49-F238E27FC236}">
                <a16:creationId xmlns:a16="http://schemas.microsoft.com/office/drawing/2014/main" id="{0187C090-491C-BE04-481D-658BC30FF6B1}"/>
              </a:ext>
            </a:extLst>
          </p:cNvPr>
          <p:cNvSpPr/>
          <p:nvPr/>
        </p:nvSpPr>
        <p:spPr>
          <a:xfrm>
            <a:off x="6308734" y="1356540"/>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19" name="Nuoli: Alas 18">
            <a:extLst>
              <a:ext uri="{FF2B5EF4-FFF2-40B4-BE49-F238E27FC236}">
                <a16:creationId xmlns:a16="http://schemas.microsoft.com/office/drawing/2014/main" id="{2B54AC22-7019-2249-B5B2-FC87985837EC}"/>
              </a:ext>
            </a:extLst>
          </p:cNvPr>
          <p:cNvSpPr/>
          <p:nvPr/>
        </p:nvSpPr>
        <p:spPr>
          <a:xfrm rot="10800000">
            <a:off x="3999092" y="2615021"/>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20" name="Nuoli: Alas 19">
            <a:extLst>
              <a:ext uri="{FF2B5EF4-FFF2-40B4-BE49-F238E27FC236}">
                <a16:creationId xmlns:a16="http://schemas.microsoft.com/office/drawing/2014/main" id="{F9B998A8-6824-1662-2E73-3B07E56B0713}"/>
              </a:ext>
            </a:extLst>
          </p:cNvPr>
          <p:cNvSpPr/>
          <p:nvPr/>
        </p:nvSpPr>
        <p:spPr>
          <a:xfrm rot="10800000">
            <a:off x="3983212" y="3885476"/>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21" name="Nuoli: Alas 20">
            <a:extLst>
              <a:ext uri="{FF2B5EF4-FFF2-40B4-BE49-F238E27FC236}">
                <a16:creationId xmlns:a16="http://schemas.microsoft.com/office/drawing/2014/main" id="{1D0B26AF-690F-047D-AF2F-B4041016F96B}"/>
              </a:ext>
            </a:extLst>
          </p:cNvPr>
          <p:cNvSpPr/>
          <p:nvPr/>
        </p:nvSpPr>
        <p:spPr>
          <a:xfrm rot="10800000">
            <a:off x="3981262" y="5202348"/>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22" name="Nuoli: Alas 21">
            <a:extLst>
              <a:ext uri="{FF2B5EF4-FFF2-40B4-BE49-F238E27FC236}">
                <a16:creationId xmlns:a16="http://schemas.microsoft.com/office/drawing/2014/main" id="{213213ED-D9FE-5990-6623-BE4F72646BFE}"/>
              </a:ext>
            </a:extLst>
          </p:cNvPr>
          <p:cNvSpPr/>
          <p:nvPr/>
        </p:nvSpPr>
        <p:spPr>
          <a:xfrm rot="16200000">
            <a:off x="5661717" y="252203"/>
            <a:ext cx="440347" cy="631371"/>
          </a:xfrm>
          <a:prstGeom prst="downArrow">
            <a:avLst>
              <a:gd name="adj1" fmla="val 39189"/>
              <a:gd name="adj2" fmla="val 50000"/>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2" name="Nuoli: Alas 1">
            <a:extLst>
              <a:ext uri="{FF2B5EF4-FFF2-40B4-BE49-F238E27FC236}">
                <a16:creationId xmlns:a16="http://schemas.microsoft.com/office/drawing/2014/main" id="{B7ED76B4-01CA-7021-6A6E-4E11547F0DE7}"/>
              </a:ext>
            </a:extLst>
          </p:cNvPr>
          <p:cNvSpPr/>
          <p:nvPr/>
        </p:nvSpPr>
        <p:spPr>
          <a:xfrm rot="16200000">
            <a:off x="7992455" y="5369145"/>
            <a:ext cx="440347" cy="631370"/>
          </a:xfrm>
          <a:prstGeom prst="downArrow">
            <a:avLst>
              <a:gd name="adj1" fmla="val 39189"/>
              <a:gd name="adj2" fmla="val 50000"/>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7" name="Nuoli: Alas 6">
            <a:extLst>
              <a:ext uri="{FF2B5EF4-FFF2-40B4-BE49-F238E27FC236}">
                <a16:creationId xmlns:a16="http://schemas.microsoft.com/office/drawing/2014/main" id="{2A25EBAB-D667-6C05-D174-9AD558410EFF}"/>
              </a:ext>
            </a:extLst>
          </p:cNvPr>
          <p:cNvSpPr/>
          <p:nvPr/>
        </p:nvSpPr>
        <p:spPr>
          <a:xfrm rot="10800000">
            <a:off x="8575426" y="3898146"/>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9" name="Nuoli: Alas 8">
            <a:extLst>
              <a:ext uri="{FF2B5EF4-FFF2-40B4-BE49-F238E27FC236}">
                <a16:creationId xmlns:a16="http://schemas.microsoft.com/office/drawing/2014/main" id="{B5082583-08FA-528A-C2DE-5917C6E3EF25}"/>
              </a:ext>
            </a:extLst>
          </p:cNvPr>
          <p:cNvSpPr/>
          <p:nvPr/>
        </p:nvSpPr>
        <p:spPr>
          <a:xfrm rot="10800000">
            <a:off x="8593194" y="5168745"/>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11" name="Nuoli: Alas 10">
            <a:extLst>
              <a:ext uri="{FF2B5EF4-FFF2-40B4-BE49-F238E27FC236}">
                <a16:creationId xmlns:a16="http://schemas.microsoft.com/office/drawing/2014/main" id="{8CE39C62-4BF0-E462-A9F7-0CBC80FA9F0C}"/>
              </a:ext>
            </a:extLst>
          </p:cNvPr>
          <p:cNvSpPr/>
          <p:nvPr/>
        </p:nvSpPr>
        <p:spPr>
          <a:xfrm rot="10800000">
            <a:off x="8606853" y="2598220"/>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3" name="Nuoli: Alas 2">
            <a:extLst>
              <a:ext uri="{FF2B5EF4-FFF2-40B4-BE49-F238E27FC236}">
                <a16:creationId xmlns:a16="http://schemas.microsoft.com/office/drawing/2014/main" id="{BB9C8C96-32F9-4918-F781-C204D7ED4E3E}"/>
              </a:ext>
            </a:extLst>
          </p:cNvPr>
          <p:cNvSpPr/>
          <p:nvPr/>
        </p:nvSpPr>
        <p:spPr>
          <a:xfrm>
            <a:off x="1719846" y="5202349"/>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10" name="Nuoli: Alas 9">
            <a:extLst>
              <a:ext uri="{FF2B5EF4-FFF2-40B4-BE49-F238E27FC236}">
                <a16:creationId xmlns:a16="http://schemas.microsoft.com/office/drawing/2014/main" id="{C1A2AA28-3DCD-A8D6-948F-1D9EC27B117B}"/>
              </a:ext>
            </a:extLst>
          </p:cNvPr>
          <p:cNvSpPr/>
          <p:nvPr/>
        </p:nvSpPr>
        <p:spPr>
          <a:xfrm rot="10800000">
            <a:off x="3994017" y="1311430"/>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
        <p:nvSpPr>
          <p:cNvPr id="23" name="Nuoli: Alas 22">
            <a:extLst>
              <a:ext uri="{FF2B5EF4-FFF2-40B4-BE49-F238E27FC236}">
                <a16:creationId xmlns:a16="http://schemas.microsoft.com/office/drawing/2014/main" id="{44144C6A-ABAB-57B7-EADB-233416611814}"/>
              </a:ext>
            </a:extLst>
          </p:cNvPr>
          <p:cNvSpPr/>
          <p:nvPr/>
        </p:nvSpPr>
        <p:spPr>
          <a:xfrm>
            <a:off x="6293729" y="5168745"/>
            <a:ext cx="402771" cy="262309"/>
          </a:xfrm>
          <a:prstGeom prst="downArrow">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solidFill>
                <a:schemeClr val="accent1">
                  <a:lumMod val="20000"/>
                  <a:lumOff val="80000"/>
                </a:schemeClr>
              </a:solidFill>
            </a:endParaRPr>
          </a:p>
        </p:txBody>
      </p:sp>
    </p:spTree>
    <p:extLst>
      <p:ext uri="{BB962C8B-B14F-4D97-AF65-F5344CB8AC3E}">
        <p14:creationId xmlns:p14="http://schemas.microsoft.com/office/powerpoint/2010/main" val="3830688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C899A9-96FE-203D-1DF9-B54886BE6776}"/>
              </a:ext>
            </a:extLst>
          </p:cNvPr>
          <p:cNvSpPr>
            <a:spLocks noGrp="1"/>
          </p:cNvSpPr>
          <p:nvPr>
            <p:ph type="title"/>
          </p:nvPr>
        </p:nvSpPr>
        <p:spPr>
          <a:xfrm>
            <a:off x="789560" y="261320"/>
            <a:ext cx="10515600" cy="853174"/>
          </a:xfrm>
        </p:spPr>
        <p:txBody>
          <a:bodyPr/>
          <a:lstStyle/>
          <a:p>
            <a:r>
              <a:rPr lang="fi-FI" dirty="0"/>
              <a:t>Isännöinnin tutkinnot 2021 - 2025</a:t>
            </a:r>
          </a:p>
        </p:txBody>
      </p:sp>
      <p:graphicFrame>
        <p:nvGraphicFramePr>
          <p:cNvPr id="9" name="Sisällön paikkamerkki 8">
            <a:extLst>
              <a:ext uri="{FF2B5EF4-FFF2-40B4-BE49-F238E27FC236}">
                <a16:creationId xmlns:a16="http://schemas.microsoft.com/office/drawing/2014/main" id="{CAE36311-B93D-C91C-62F7-DBDDBF58FDC7}"/>
              </a:ext>
            </a:extLst>
          </p:cNvPr>
          <p:cNvGraphicFramePr>
            <a:graphicFrameLocks noGrp="1"/>
          </p:cNvGraphicFramePr>
          <p:nvPr>
            <p:ph idx="1"/>
            <p:extLst>
              <p:ext uri="{D42A27DB-BD31-4B8C-83A1-F6EECF244321}">
                <p14:modId xmlns:p14="http://schemas.microsoft.com/office/powerpoint/2010/main" val="249132360"/>
              </p:ext>
            </p:extLst>
          </p:nvPr>
        </p:nvGraphicFramePr>
        <p:xfrm>
          <a:off x="788988" y="1271588"/>
          <a:ext cx="10515600" cy="4757737"/>
        </p:xfrm>
        <a:graphic>
          <a:graphicData uri="http://schemas.openxmlformats.org/drawingml/2006/chart">
            <c:chart xmlns:c="http://schemas.openxmlformats.org/drawingml/2006/chart" xmlns:r="http://schemas.openxmlformats.org/officeDocument/2006/relationships" r:id="rId3"/>
          </a:graphicData>
        </a:graphic>
      </p:graphicFrame>
      <p:sp>
        <p:nvSpPr>
          <p:cNvPr id="4" name="Päivämäärän paikkamerkki 3">
            <a:extLst>
              <a:ext uri="{FF2B5EF4-FFF2-40B4-BE49-F238E27FC236}">
                <a16:creationId xmlns:a16="http://schemas.microsoft.com/office/drawing/2014/main" id="{A1385A00-02BE-F4F1-DCC1-9807AEDE7760}"/>
              </a:ext>
            </a:extLst>
          </p:cNvPr>
          <p:cNvSpPr>
            <a:spLocks noGrp="1"/>
          </p:cNvSpPr>
          <p:nvPr>
            <p:ph type="dt" sz="half" idx="10"/>
          </p:nvPr>
        </p:nvSpPr>
        <p:spPr/>
        <p:txBody>
          <a:bodyPr/>
          <a:lstStyle/>
          <a:p>
            <a:fld id="{5A93E190-C3B8-4F0D-BC5A-414A6F0316F6}" type="datetime1">
              <a:rPr lang="en-GB" smtClean="0"/>
              <a:t>23/03/2026</a:t>
            </a:fld>
            <a:endParaRPr lang="en-GB"/>
          </a:p>
        </p:txBody>
      </p:sp>
      <p:sp>
        <p:nvSpPr>
          <p:cNvPr id="5" name="Alatunnisteen paikkamerkki 4">
            <a:extLst>
              <a:ext uri="{FF2B5EF4-FFF2-40B4-BE49-F238E27FC236}">
                <a16:creationId xmlns:a16="http://schemas.microsoft.com/office/drawing/2014/main" id="{81902861-6399-3119-6473-AD9CC59D48F7}"/>
              </a:ext>
            </a:extLst>
          </p:cNvPr>
          <p:cNvSpPr>
            <a:spLocks noGrp="1"/>
          </p:cNvSpPr>
          <p:nvPr>
            <p:ph type="ftr" sz="quarter" idx="11"/>
          </p:nvPr>
        </p:nvSpPr>
        <p:spPr/>
        <p:txBody>
          <a:bodyPr/>
          <a:lstStyle/>
          <a:p>
            <a:r>
              <a:rPr lang="en-GB"/>
              <a:t>Opetushallitus</a:t>
            </a:r>
            <a:endParaRPr lang="en-GB" dirty="0"/>
          </a:p>
        </p:txBody>
      </p:sp>
      <p:sp>
        <p:nvSpPr>
          <p:cNvPr id="6" name="Dian numeron paikkamerkki 5">
            <a:extLst>
              <a:ext uri="{FF2B5EF4-FFF2-40B4-BE49-F238E27FC236}">
                <a16:creationId xmlns:a16="http://schemas.microsoft.com/office/drawing/2014/main" id="{93F93EEB-59C2-3FE7-0910-098E6C6AB11F}"/>
              </a:ext>
            </a:extLst>
          </p:cNvPr>
          <p:cNvSpPr>
            <a:spLocks noGrp="1"/>
          </p:cNvSpPr>
          <p:nvPr>
            <p:ph type="sldNum" sz="quarter" idx="12"/>
          </p:nvPr>
        </p:nvSpPr>
        <p:spPr/>
        <p:txBody>
          <a:bodyPr/>
          <a:lstStyle/>
          <a:p>
            <a:fld id="{A6E131DE-DA31-4CDF-828A-8EB206A3CD12}" type="slidenum">
              <a:rPr lang="en-GB" smtClean="0"/>
              <a:t>5</a:t>
            </a:fld>
            <a:endParaRPr lang="en-GB"/>
          </a:p>
        </p:txBody>
      </p:sp>
    </p:spTree>
    <p:extLst>
      <p:ext uri="{BB962C8B-B14F-4D97-AF65-F5344CB8AC3E}">
        <p14:creationId xmlns:p14="http://schemas.microsoft.com/office/powerpoint/2010/main" val="2960293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
            <a:extLst>
              <a:ext uri="{FF2B5EF4-FFF2-40B4-BE49-F238E27FC236}">
                <a16:creationId xmlns:a16="http://schemas.microsoft.com/office/drawing/2014/main" id="{09B762AF-3711-A233-5525-79FE5D89CA0E}"/>
              </a:ext>
            </a:extLst>
          </p:cNvPr>
          <p:cNvSpPr>
            <a:spLocks noChangeArrowheads="1"/>
          </p:cNvSpPr>
          <p:nvPr/>
        </p:nvSpPr>
        <p:spPr bwMode="auto">
          <a:xfrm>
            <a:off x="789560" y="261319"/>
            <a:ext cx="10515600" cy="13255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marL="0" marR="0" lvl="0" indent="0" fontAlgn="base">
              <a:lnSpc>
                <a:spcPct val="95000"/>
              </a:lnSpc>
              <a:spcBef>
                <a:spcPct val="0"/>
              </a:spcBef>
              <a:spcAft>
                <a:spcPts val="600"/>
              </a:spcAft>
              <a:buClrTx/>
              <a:buSzTx/>
              <a:tabLst/>
            </a:pPr>
            <a:endParaRPr kumimoji="0" lang="en-US" altLang="fi-FI" sz="1200" b="1" i="0" u="none" strike="noStrike" cap="none" normalizeH="0" baseline="0" dirty="0">
              <a:ln>
                <a:noFill/>
              </a:ln>
              <a:solidFill>
                <a:schemeClr val="tx2"/>
              </a:solidFill>
              <a:effectLst/>
              <a:latin typeface="+mj-lt"/>
              <a:ea typeface="+mj-ea"/>
              <a:cs typeface="+mj-cs"/>
            </a:endParaRPr>
          </a:p>
        </p:txBody>
      </p:sp>
      <p:sp>
        <p:nvSpPr>
          <p:cNvPr id="4" name="Päivämäärän paikkamerkki 3">
            <a:extLst>
              <a:ext uri="{FF2B5EF4-FFF2-40B4-BE49-F238E27FC236}">
                <a16:creationId xmlns:a16="http://schemas.microsoft.com/office/drawing/2014/main" id="{F3B0029E-FD3F-2124-C068-BD6DF3F10595}"/>
              </a:ext>
            </a:extLst>
          </p:cNvPr>
          <p:cNvSpPr>
            <a:spLocks noGrp="1"/>
          </p:cNvSpPr>
          <p:nvPr>
            <p:ph type="dt" sz="half" idx="10"/>
          </p:nvPr>
        </p:nvSpPr>
        <p:spPr>
          <a:xfrm>
            <a:off x="896568" y="6305687"/>
            <a:ext cx="883594" cy="262309"/>
          </a:xfrm>
        </p:spPr>
        <p:txBody>
          <a:bodyPr vert="horz" lIns="0" tIns="0" rIns="0" bIns="0" rtlCol="0" anchor="ctr">
            <a:normAutofit/>
          </a:bodyPr>
          <a:lstStyle/>
          <a:p>
            <a:pPr>
              <a:spcAft>
                <a:spcPts val="600"/>
              </a:spcAft>
            </a:pPr>
            <a:fld id="{5A93E190-C3B8-4F0D-BC5A-414A6F0316F6}" type="datetime1">
              <a:rPr lang="en-GB" smtClean="0"/>
              <a:pPr>
                <a:spcAft>
                  <a:spcPts val="600"/>
                </a:spcAft>
              </a:pPr>
              <a:t>23/03/2026</a:t>
            </a:fld>
            <a:endParaRPr lang="en-GB"/>
          </a:p>
        </p:txBody>
      </p:sp>
      <p:sp>
        <p:nvSpPr>
          <p:cNvPr id="5" name="Alatunnisteen paikkamerkki 4">
            <a:extLst>
              <a:ext uri="{FF2B5EF4-FFF2-40B4-BE49-F238E27FC236}">
                <a16:creationId xmlns:a16="http://schemas.microsoft.com/office/drawing/2014/main" id="{5DA6F430-0964-1D3D-ECB1-23CC0994AD3A}"/>
              </a:ext>
            </a:extLst>
          </p:cNvPr>
          <p:cNvSpPr>
            <a:spLocks noGrp="1"/>
          </p:cNvSpPr>
          <p:nvPr>
            <p:ph type="ftr" sz="quarter" idx="11"/>
          </p:nvPr>
        </p:nvSpPr>
        <p:spPr>
          <a:xfrm>
            <a:off x="1780162" y="6305687"/>
            <a:ext cx="4328808" cy="262309"/>
          </a:xfrm>
        </p:spPr>
        <p:txBody>
          <a:bodyPr vert="horz" lIns="0" tIns="0" rIns="0" bIns="0" rtlCol="0" anchor="ctr">
            <a:normAutofit/>
          </a:bodyPr>
          <a:lstStyle/>
          <a:p>
            <a:pPr>
              <a:spcAft>
                <a:spcPts val="600"/>
              </a:spcAft>
            </a:pPr>
            <a:r>
              <a:rPr lang="en-GB"/>
              <a:t>Opetushallitus</a:t>
            </a:r>
          </a:p>
        </p:txBody>
      </p:sp>
      <p:sp>
        <p:nvSpPr>
          <p:cNvPr id="6" name="Dian numeron paikkamerkki 5">
            <a:extLst>
              <a:ext uri="{FF2B5EF4-FFF2-40B4-BE49-F238E27FC236}">
                <a16:creationId xmlns:a16="http://schemas.microsoft.com/office/drawing/2014/main" id="{F93FDB53-2895-5CE2-BD0B-95F9C889A4B7}"/>
              </a:ext>
            </a:extLst>
          </p:cNvPr>
          <p:cNvSpPr>
            <a:spLocks noGrp="1"/>
          </p:cNvSpPr>
          <p:nvPr>
            <p:ph type="sldNum" sz="quarter" idx="12"/>
          </p:nvPr>
        </p:nvSpPr>
        <p:spPr>
          <a:xfrm>
            <a:off x="10554508" y="6305687"/>
            <a:ext cx="818748" cy="262309"/>
          </a:xfrm>
        </p:spPr>
        <p:txBody>
          <a:bodyPr vert="horz" lIns="0" tIns="0" rIns="0" bIns="0" rtlCol="0" anchor="ctr">
            <a:normAutofit/>
          </a:bodyPr>
          <a:lstStyle/>
          <a:p>
            <a:pPr>
              <a:spcAft>
                <a:spcPts val="600"/>
              </a:spcAft>
            </a:pPr>
            <a:fld id="{A6E131DE-DA31-4CDF-828A-8EB206A3CD12}" type="slidenum">
              <a:rPr lang="en-GB" smtClean="0"/>
              <a:pPr>
                <a:spcAft>
                  <a:spcPts val="600"/>
                </a:spcAft>
              </a:pPr>
              <a:t>6</a:t>
            </a:fld>
            <a:endParaRPr lang="en-GB"/>
          </a:p>
        </p:txBody>
      </p:sp>
      <p:sp>
        <p:nvSpPr>
          <p:cNvPr id="10" name="Tekstiruutu 9">
            <a:extLst>
              <a:ext uri="{FF2B5EF4-FFF2-40B4-BE49-F238E27FC236}">
                <a16:creationId xmlns:a16="http://schemas.microsoft.com/office/drawing/2014/main" id="{79AA5A47-A9A2-4082-4429-BA25219CE71B}"/>
              </a:ext>
            </a:extLst>
          </p:cNvPr>
          <p:cNvSpPr txBox="1"/>
          <p:nvPr/>
        </p:nvSpPr>
        <p:spPr>
          <a:xfrm>
            <a:off x="9805489" y="1364974"/>
            <a:ext cx="2134720" cy="2646878"/>
          </a:xfrm>
          <a:prstGeom prst="rect">
            <a:avLst/>
          </a:prstGeom>
          <a:noFill/>
        </p:spPr>
        <p:txBody>
          <a:bodyPr wrap="square" rtlCol="0">
            <a:spAutoFit/>
          </a:bodyPr>
          <a:lstStyle/>
          <a:p>
            <a:r>
              <a:rPr lang="fi-FI" sz="2200" dirty="0">
                <a:solidFill>
                  <a:schemeClr val="accent1"/>
                </a:solidFill>
              </a:rPr>
              <a:t>Työpaikka-ilmoituksissa mainittu osaaminen</a:t>
            </a:r>
          </a:p>
          <a:p>
            <a:r>
              <a:rPr lang="fi-FI" sz="2200" dirty="0">
                <a:solidFill>
                  <a:schemeClr val="accent1"/>
                </a:solidFill>
              </a:rPr>
              <a:t>23.3.2026</a:t>
            </a:r>
          </a:p>
          <a:p>
            <a:endParaRPr lang="fi-FI" sz="2400" b="1" dirty="0">
              <a:solidFill>
                <a:schemeClr val="accent1"/>
              </a:solidFill>
            </a:endParaRPr>
          </a:p>
          <a:p>
            <a:r>
              <a:rPr lang="fi-FI" sz="1600" dirty="0">
                <a:solidFill>
                  <a:schemeClr val="accent1"/>
                </a:solidFill>
              </a:rPr>
              <a:t>Sanapilvi tehty tekoälyllä</a:t>
            </a:r>
          </a:p>
        </p:txBody>
      </p:sp>
      <p:pic>
        <p:nvPicPr>
          <p:cNvPr id="13" name="Kuva 12">
            <a:extLst>
              <a:ext uri="{FF2B5EF4-FFF2-40B4-BE49-F238E27FC236}">
                <a16:creationId xmlns:a16="http://schemas.microsoft.com/office/drawing/2014/main" id="{1369BFFC-BC82-7AE8-829F-86CA20FFE4E9}"/>
              </a:ext>
            </a:extLst>
          </p:cNvPr>
          <p:cNvPicPr>
            <a:picLocks noChangeAspect="1"/>
          </p:cNvPicPr>
          <p:nvPr/>
        </p:nvPicPr>
        <p:blipFill>
          <a:blip r:embed="rId3"/>
          <a:stretch>
            <a:fillRect/>
          </a:stretch>
        </p:blipFill>
        <p:spPr>
          <a:xfrm>
            <a:off x="491946" y="312622"/>
            <a:ext cx="9015930" cy="5993065"/>
          </a:xfrm>
          <a:prstGeom prst="rect">
            <a:avLst/>
          </a:prstGeom>
        </p:spPr>
      </p:pic>
    </p:spTree>
    <p:extLst>
      <p:ext uri="{BB962C8B-B14F-4D97-AF65-F5344CB8AC3E}">
        <p14:creationId xmlns:p14="http://schemas.microsoft.com/office/powerpoint/2010/main" val="3447317425"/>
      </p:ext>
    </p:extLst>
  </p:cSld>
  <p:clrMapOvr>
    <a:masterClrMapping/>
  </p:clrMapOvr>
</p:sld>
</file>

<file path=ppt/theme/theme1.xml><?xml version="1.0" encoding="utf-8"?>
<a:theme xmlns:a="http://schemas.openxmlformats.org/drawingml/2006/main" name="Opetushallitus">
  <a:themeElements>
    <a:clrScheme name="Mukautettu 8">
      <a:dk1>
        <a:sysClr val="windowText" lastClr="000000"/>
      </a:dk1>
      <a:lt1>
        <a:sysClr val="window" lastClr="FFFFFF"/>
      </a:lt1>
      <a:dk2>
        <a:srgbClr val="0041DC"/>
      </a:dk2>
      <a:lt2>
        <a:srgbClr val="E7E6E6"/>
      </a:lt2>
      <a:accent1>
        <a:srgbClr val="0041DC"/>
      </a:accent1>
      <a:accent2>
        <a:srgbClr val="378703"/>
      </a:accent2>
      <a:accent3>
        <a:srgbClr val="FF5000"/>
      </a:accent3>
      <a:accent4>
        <a:srgbClr val="660099"/>
      </a:accent4>
      <a:accent5>
        <a:srgbClr val="006699"/>
      </a:accent5>
      <a:accent6>
        <a:srgbClr val="C227B9"/>
      </a:accent6>
      <a:hlink>
        <a:srgbClr val="0563C1"/>
      </a:hlink>
      <a:folHlink>
        <a:srgbClr val="954F72"/>
      </a:folHlink>
    </a:clrScheme>
    <a:fontScheme name="Verdana">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H-ppt-pohja2020.potx" id="{EFA4477E-CF29-4022-B62F-519D488F3841}" vid="{D2E35FBC-F686-48B2-81A6-9FC19A98C5E8}"/>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OPH-ppt-pohja_2020</Template>
  <TotalTime>5410</TotalTime>
  <Words>532</Words>
  <Application>Microsoft Office PowerPoint</Application>
  <PresentationFormat>Laajakuva</PresentationFormat>
  <Paragraphs>78</Paragraphs>
  <Slides>6</Slides>
  <Notes>6</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6</vt:i4>
      </vt:variant>
    </vt:vector>
  </HeadingPairs>
  <TitlesOfParts>
    <vt:vector size="10" baseType="lpstr">
      <vt:lpstr>Arial</vt:lpstr>
      <vt:lpstr>Calibri</vt:lpstr>
      <vt:lpstr>Verdana</vt:lpstr>
      <vt:lpstr>Opetushallitus</vt:lpstr>
      <vt:lpstr>Työpaja III:  Isännöinnin ammatti- ja erikoisammattitutkintojen perusteiden uudistaminen </vt:lpstr>
      <vt:lpstr>Turvallisemman tilan periaatteet</vt:lpstr>
      <vt:lpstr>Ohjelma</vt:lpstr>
      <vt:lpstr>PowerPoint-esitys</vt:lpstr>
      <vt:lpstr>Isännöinnin tutkinnot 2021 - 2025</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Esityksen aloitussivun otsikko, max 3 riviä Verdana Bold</dc:title>
  <dc:creator>Villikka-Storm Jaana (OPH)</dc:creator>
  <cp:lastModifiedBy>Nygård Satu (OPH)</cp:lastModifiedBy>
  <cp:revision>261</cp:revision>
  <dcterms:created xsi:type="dcterms:W3CDTF">2023-03-27T06:40:03Z</dcterms:created>
  <dcterms:modified xsi:type="dcterms:W3CDTF">2026-03-23T08:35:52Z</dcterms:modified>
</cp:coreProperties>
</file>