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4"/>
  </p:sldMasterIdLst>
  <p:sldIdLst>
    <p:sldId id="280" r:id="rId5"/>
    <p:sldId id="257" r:id="rId6"/>
    <p:sldId id="277" r:id="rId7"/>
    <p:sldId id="266" r:id="rId8"/>
    <p:sldId id="267" r:id="rId9"/>
    <p:sldId id="268" r:id="rId10"/>
    <p:sldId id="269" r:id="rId11"/>
    <p:sldId id="271" r:id="rId12"/>
    <p:sldId id="272" r:id="rId13"/>
    <p:sldId id="282" r:id="rId14"/>
    <p:sldId id="261" r:id="rId15"/>
    <p:sldId id="274" r:id="rId16"/>
    <p:sldId id="283" r:id="rId17"/>
    <p:sldId id="276" r:id="rId18"/>
    <p:sldId id="259" r:id="rId19"/>
    <p:sldId id="262" r:id="rId20"/>
    <p:sldId id="260" r:id="rId21"/>
    <p:sldId id="265" r:id="rId22"/>
    <p:sldId id="279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irkkunen Risto" initials="VR" lastIdx="2" clrIdx="0">
    <p:extLst>
      <p:ext uri="{19B8F6BF-5375-455C-9EA6-DF929625EA0E}">
        <p15:presenceInfo xmlns:p15="http://schemas.microsoft.com/office/powerpoint/2012/main" userId="S::risto.virkkunen@kao.fi::52daca24-4ac6-480a-987d-8696a7e32237" providerId="AD"/>
      </p:ext>
    </p:extLst>
  </p:cmAuthor>
  <p:cmAuthor id="2" name="Miia Tolonen" initials="MT" lastIdx="1" clrIdx="1">
    <p:extLst>
      <p:ext uri="{19B8F6BF-5375-455C-9EA6-DF929625EA0E}">
        <p15:presenceInfo xmlns:p15="http://schemas.microsoft.com/office/powerpoint/2012/main" userId="S::miia.tolonen@luovi.fi::80209754-782e-4939-a0ff-876c73c1571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63FB595-CA6B-423F-BA0D-29EA3489AF65}" v="1" dt="2020-11-24T06:11:51.7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286" autoAdjust="0"/>
    <p:restoredTop sz="86375" autoAdjust="0"/>
  </p:normalViewPr>
  <p:slideViewPr>
    <p:cSldViewPr snapToGrid="0">
      <p:cViewPr varScale="1">
        <p:scale>
          <a:sx n="92" d="100"/>
          <a:sy n="92" d="100"/>
        </p:scale>
        <p:origin x="582" y="78"/>
      </p:cViewPr>
      <p:guideLst/>
    </p:cSldViewPr>
  </p:slideViewPr>
  <p:outlineViewPr>
    <p:cViewPr>
      <p:scale>
        <a:sx n="33" d="100"/>
        <a:sy n="33" d="100"/>
      </p:scale>
      <p:origin x="0" y="-27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10" Type="http://schemas.openxmlformats.org/officeDocument/2006/relationships/image" Target="../media/image27.svg"/><Relationship Id="rId4" Type="http://schemas.openxmlformats.org/officeDocument/2006/relationships/image" Target="../media/image21.svg"/><Relationship Id="rId9" Type="http://schemas.openxmlformats.org/officeDocument/2006/relationships/image" Target="../media/image26.png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7.svg"/><Relationship Id="rId2" Type="http://schemas.openxmlformats.org/officeDocument/2006/relationships/image" Target="../media/image37.svg"/><Relationship Id="rId1" Type="http://schemas.openxmlformats.org/officeDocument/2006/relationships/image" Target="../media/image36.png"/><Relationship Id="rId6" Type="http://schemas.openxmlformats.org/officeDocument/2006/relationships/image" Target="../media/image41.sv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0" Type="http://schemas.openxmlformats.org/officeDocument/2006/relationships/image" Target="../media/image45.svg"/><Relationship Id="rId4" Type="http://schemas.openxmlformats.org/officeDocument/2006/relationships/image" Target="../media/image39.svg"/><Relationship Id="rId9" Type="http://schemas.openxmlformats.org/officeDocument/2006/relationships/image" Target="../media/image44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10" Type="http://schemas.openxmlformats.org/officeDocument/2006/relationships/image" Target="../media/image27.svg"/><Relationship Id="rId4" Type="http://schemas.openxmlformats.org/officeDocument/2006/relationships/image" Target="../media/image21.svg"/><Relationship Id="rId9" Type="http://schemas.openxmlformats.org/officeDocument/2006/relationships/image" Target="../media/image26.pn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7.svg"/><Relationship Id="rId2" Type="http://schemas.openxmlformats.org/officeDocument/2006/relationships/image" Target="../media/image37.svg"/><Relationship Id="rId1" Type="http://schemas.openxmlformats.org/officeDocument/2006/relationships/image" Target="../media/image36.png"/><Relationship Id="rId6" Type="http://schemas.openxmlformats.org/officeDocument/2006/relationships/image" Target="../media/image41.sv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0" Type="http://schemas.openxmlformats.org/officeDocument/2006/relationships/image" Target="../media/image45.svg"/><Relationship Id="rId4" Type="http://schemas.openxmlformats.org/officeDocument/2006/relationships/image" Target="../media/image39.svg"/><Relationship Id="rId9" Type="http://schemas.openxmlformats.org/officeDocument/2006/relationships/image" Target="../media/image4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98F895-52A9-4FAB-A8A3-2AECC0C4A7F2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96049AB8-3EAA-4395-995D-C75EACAB28D2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sz="1800" b="1" noProof="0" dirty="0">
              <a:latin typeface="Calibri"/>
              <a:cs typeface="Calibri"/>
            </a:rPr>
            <a:t>Summer in Finland  is full of light. Summer nights can be light all the night.  A sleep mask could be helpful </a:t>
          </a:r>
        </a:p>
      </dgm:t>
    </dgm:pt>
    <dgm:pt modelId="{5FFA3B3F-95DC-4410-9D86-15E6A836FF32}" type="parTrans" cxnId="{8488088F-7BA6-4F71-819E-FE939C99EFAF}">
      <dgm:prSet/>
      <dgm:spPr/>
      <dgm:t>
        <a:bodyPr/>
        <a:lstStyle/>
        <a:p>
          <a:endParaRPr lang="en-GB" noProof="0" dirty="0"/>
        </a:p>
      </dgm:t>
    </dgm:pt>
    <dgm:pt modelId="{5E77AAD1-367A-46CD-AD8E-7118866F9526}" type="sibTrans" cxnId="{8488088F-7BA6-4F71-819E-FE939C99EFAF}">
      <dgm:prSet/>
      <dgm:spPr/>
      <dgm:t>
        <a:bodyPr/>
        <a:lstStyle/>
        <a:p>
          <a:endParaRPr lang="en-GB" noProof="0" dirty="0"/>
        </a:p>
      </dgm:t>
    </dgm:pt>
    <dgm:pt modelId="{270EF8FD-187F-49BA-A6C9-F8DF3FD96891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b="1" noProof="0" dirty="0">
              <a:latin typeface="Calibri"/>
              <a:cs typeface="Calibri"/>
            </a:rPr>
            <a:t>It can be rainy, sunny, hot or cold weather in summer</a:t>
          </a:r>
        </a:p>
      </dgm:t>
    </dgm:pt>
    <dgm:pt modelId="{DAF499B7-4070-447E-AAA2-03DFAF4B2AF2}" type="parTrans" cxnId="{41DF2F00-8521-4162-80E0-97A03C439899}">
      <dgm:prSet/>
      <dgm:spPr/>
      <dgm:t>
        <a:bodyPr/>
        <a:lstStyle/>
        <a:p>
          <a:endParaRPr lang="en-GB" noProof="0" dirty="0"/>
        </a:p>
      </dgm:t>
    </dgm:pt>
    <dgm:pt modelId="{B145BD7A-60AD-4942-8B14-17F9164C9CE4}" type="sibTrans" cxnId="{41DF2F00-8521-4162-80E0-97A03C439899}">
      <dgm:prSet/>
      <dgm:spPr/>
      <dgm:t>
        <a:bodyPr/>
        <a:lstStyle/>
        <a:p>
          <a:endParaRPr lang="en-GB" noProof="0" dirty="0"/>
        </a:p>
      </dgm:t>
    </dgm:pt>
    <dgm:pt modelId="{417662FB-8C38-46D3-BF66-244F4083DB31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b="1" noProof="0" dirty="0">
              <a:latin typeface="Calibri"/>
              <a:cs typeface="Calibri"/>
            </a:rPr>
            <a:t>Winter is dark and it can be very cold, -20 C is quite normal. But don’t worry it is always warm inside</a:t>
          </a:r>
        </a:p>
      </dgm:t>
    </dgm:pt>
    <dgm:pt modelId="{9FA578ED-A86C-458C-B9A3-BAACA7AD96B6}" type="parTrans" cxnId="{7D73CF65-1DBE-451E-BFCD-24E9187D8A58}">
      <dgm:prSet/>
      <dgm:spPr/>
      <dgm:t>
        <a:bodyPr/>
        <a:lstStyle/>
        <a:p>
          <a:endParaRPr lang="en-GB" noProof="0" dirty="0"/>
        </a:p>
      </dgm:t>
    </dgm:pt>
    <dgm:pt modelId="{46ACDD84-BBBD-40D9-9712-B4ED97B7AE0E}" type="sibTrans" cxnId="{7D73CF65-1DBE-451E-BFCD-24E9187D8A58}">
      <dgm:prSet/>
      <dgm:spPr/>
      <dgm:t>
        <a:bodyPr/>
        <a:lstStyle/>
        <a:p>
          <a:endParaRPr lang="en-GB" noProof="0" dirty="0"/>
        </a:p>
      </dgm:t>
    </dgm:pt>
    <dgm:pt modelId="{DD101C7F-CF3C-4FD7-B809-F289B2BCABAA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b="1" noProof="0" dirty="0">
              <a:latin typeface="Calibri"/>
              <a:cs typeface="Calibri"/>
            </a:rPr>
            <a:t>When going outdoors in winter you need long underwear, gloves, hat, winter shoes, winter jacket</a:t>
          </a:r>
        </a:p>
      </dgm:t>
    </dgm:pt>
    <dgm:pt modelId="{3514AA07-BFA8-4325-A680-286999FD271A}" type="parTrans" cxnId="{AE8FA810-626A-4405-8423-C48BE0EB11DB}">
      <dgm:prSet/>
      <dgm:spPr/>
      <dgm:t>
        <a:bodyPr/>
        <a:lstStyle/>
        <a:p>
          <a:endParaRPr lang="en-GB" noProof="0" dirty="0"/>
        </a:p>
      </dgm:t>
    </dgm:pt>
    <dgm:pt modelId="{BF1A8CEA-7FD2-4F31-B562-AF4C58F9F8D6}" type="sibTrans" cxnId="{AE8FA810-626A-4405-8423-C48BE0EB11DB}">
      <dgm:prSet/>
      <dgm:spPr/>
      <dgm:t>
        <a:bodyPr/>
        <a:lstStyle/>
        <a:p>
          <a:endParaRPr lang="en-GB" noProof="0" dirty="0"/>
        </a:p>
      </dgm:t>
    </dgm:pt>
    <dgm:pt modelId="{A1108667-D370-4D2D-B64E-9EDF2FD44165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b="1" noProof="0" dirty="0">
              <a:latin typeface="Calibri"/>
              <a:cs typeface="Calibri"/>
            </a:rPr>
            <a:t>Always check weather before packing</a:t>
          </a:r>
          <a:endParaRPr lang="en-GB" noProof="0" dirty="0">
            <a:latin typeface="Calibri"/>
            <a:cs typeface="Calibri"/>
          </a:endParaRPr>
        </a:p>
      </dgm:t>
    </dgm:pt>
    <dgm:pt modelId="{7E260A6D-E9A4-49BC-B88A-CB80F9ACA46D}" type="parTrans" cxnId="{79C70DF7-7276-4906-BC62-28CDE87D59D1}">
      <dgm:prSet/>
      <dgm:spPr/>
      <dgm:t>
        <a:bodyPr/>
        <a:lstStyle/>
        <a:p>
          <a:endParaRPr lang="en-GB" noProof="0" dirty="0"/>
        </a:p>
      </dgm:t>
    </dgm:pt>
    <dgm:pt modelId="{E48A990E-CFD4-416C-A649-9DC5C6052413}" type="sibTrans" cxnId="{79C70DF7-7276-4906-BC62-28CDE87D59D1}">
      <dgm:prSet/>
      <dgm:spPr/>
      <dgm:t>
        <a:bodyPr/>
        <a:lstStyle/>
        <a:p>
          <a:endParaRPr lang="en-GB" noProof="0" dirty="0"/>
        </a:p>
      </dgm:t>
    </dgm:pt>
    <dgm:pt modelId="{3870B9FC-DBB2-44B8-A016-B1B5EDCE647E}" type="pres">
      <dgm:prSet presAssocID="{A298F895-52A9-4FAB-A8A3-2AECC0C4A7F2}" presName="root" presStyleCnt="0">
        <dgm:presLayoutVars>
          <dgm:dir/>
          <dgm:resizeHandles val="exact"/>
        </dgm:presLayoutVars>
      </dgm:prSet>
      <dgm:spPr/>
    </dgm:pt>
    <dgm:pt modelId="{BB428846-A8C0-4FBD-A1A5-8D747C7E4AA2}" type="pres">
      <dgm:prSet presAssocID="{96049AB8-3EAA-4395-995D-C75EACAB28D2}" presName="compNode" presStyleCnt="0"/>
      <dgm:spPr/>
    </dgm:pt>
    <dgm:pt modelId="{E212A0B0-2C7D-4E65-A6DB-78DFB58CA841}" type="pres">
      <dgm:prSet presAssocID="{96049AB8-3EAA-4395-995D-C75EACAB28D2}" presName="iconBgRect" presStyleLbl="bgShp" presStyleIdx="0" presStyleCnt="5"/>
      <dgm:spPr/>
    </dgm:pt>
    <dgm:pt modelId="{AE50FFFE-4049-4C2A-8D9B-EE27AD5C67C8}" type="pres">
      <dgm:prSet presAssocID="{96049AB8-3EAA-4395-995D-C75EACAB28D2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ainbow"/>
        </a:ext>
      </dgm:extLst>
    </dgm:pt>
    <dgm:pt modelId="{1DAE2552-85A8-4E3E-AA8D-13DAEC76321C}" type="pres">
      <dgm:prSet presAssocID="{96049AB8-3EAA-4395-995D-C75EACAB28D2}" presName="spaceRect" presStyleCnt="0"/>
      <dgm:spPr/>
    </dgm:pt>
    <dgm:pt modelId="{CC84770D-252A-44B2-AE4E-2DF60B61612D}" type="pres">
      <dgm:prSet presAssocID="{96049AB8-3EAA-4395-995D-C75EACAB28D2}" presName="textRect" presStyleLbl="revTx" presStyleIdx="0" presStyleCnt="5" custScaleY="115188">
        <dgm:presLayoutVars>
          <dgm:chMax val="1"/>
          <dgm:chPref val="1"/>
        </dgm:presLayoutVars>
      </dgm:prSet>
      <dgm:spPr/>
    </dgm:pt>
    <dgm:pt modelId="{1F51EBD4-E0C8-4AB2-B04D-71E8AC502A4C}" type="pres">
      <dgm:prSet presAssocID="{5E77AAD1-367A-46CD-AD8E-7118866F9526}" presName="sibTrans" presStyleCnt="0"/>
      <dgm:spPr/>
    </dgm:pt>
    <dgm:pt modelId="{109521CD-11F0-4765-8D22-BED7CC5B3CEB}" type="pres">
      <dgm:prSet presAssocID="{270EF8FD-187F-49BA-A6C9-F8DF3FD96891}" presName="compNode" presStyleCnt="0"/>
      <dgm:spPr/>
    </dgm:pt>
    <dgm:pt modelId="{4DD4C046-7CE9-4F0A-BF7C-ECCD752AE271}" type="pres">
      <dgm:prSet presAssocID="{270EF8FD-187F-49BA-A6C9-F8DF3FD96891}" presName="iconBgRect" presStyleLbl="bgShp" presStyleIdx="1" presStyleCnt="5"/>
      <dgm:spPr/>
    </dgm:pt>
    <dgm:pt modelId="{70354D3C-E3E3-498D-9EA0-4ADA7E4CC587}" type="pres">
      <dgm:prSet presAssocID="{270EF8FD-187F-49BA-A6C9-F8DF3FD96891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ain"/>
        </a:ext>
      </dgm:extLst>
    </dgm:pt>
    <dgm:pt modelId="{9A3D356E-9D94-4695-9468-385ED168D6BC}" type="pres">
      <dgm:prSet presAssocID="{270EF8FD-187F-49BA-A6C9-F8DF3FD96891}" presName="spaceRect" presStyleCnt="0"/>
      <dgm:spPr/>
    </dgm:pt>
    <dgm:pt modelId="{91E7C361-B055-4056-BD5F-1D8C72D45895}" type="pres">
      <dgm:prSet presAssocID="{270EF8FD-187F-49BA-A6C9-F8DF3FD96891}" presName="textRect" presStyleLbl="revTx" presStyleIdx="1" presStyleCnt="5">
        <dgm:presLayoutVars>
          <dgm:chMax val="1"/>
          <dgm:chPref val="1"/>
        </dgm:presLayoutVars>
      </dgm:prSet>
      <dgm:spPr/>
    </dgm:pt>
    <dgm:pt modelId="{3438E1F1-CEF7-49B0-A995-A3CD5FB53D08}" type="pres">
      <dgm:prSet presAssocID="{B145BD7A-60AD-4942-8B14-17F9164C9CE4}" presName="sibTrans" presStyleCnt="0"/>
      <dgm:spPr/>
    </dgm:pt>
    <dgm:pt modelId="{897BDA3B-1301-4CCA-9851-29940118EA42}" type="pres">
      <dgm:prSet presAssocID="{417662FB-8C38-46D3-BF66-244F4083DB31}" presName="compNode" presStyleCnt="0"/>
      <dgm:spPr/>
    </dgm:pt>
    <dgm:pt modelId="{AC658594-A1C5-412A-B031-6E4944099897}" type="pres">
      <dgm:prSet presAssocID="{417662FB-8C38-46D3-BF66-244F4083DB31}" presName="iconBgRect" presStyleLbl="bgShp" presStyleIdx="2" presStyleCnt="5"/>
      <dgm:spPr/>
    </dgm:pt>
    <dgm:pt modelId="{2C0096A7-CC37-4C52-92CD-A41AAF969897}" type="pres">
      <dgm:prSet presAssocID="{417662FB-8C38-46D3-BF66-244F4083DB31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ow Temperature"/>
        </a:ext>
      </dgm:extLst>
    </dgm:pt>
    <dgm:pt modelId="{91F4FAF6-9D70-43EC-9770-2E8669525CE2}" type="pres">
      <dgm:prSet presAssocID="{417662FB-8C38-46D3-BF66-244F4083DB31}" presName="spaceRect" presStyleCnt="0"/>
      <dgm:spPr/>
    </dgm:pt>
    <dgm:pt modelId="{597F3CA7-A2FF-45CA-8F60-3FF31AE216EC}" type="pres">
      <dgm:prSet presAssocID="{417662FB-8C38-46D3-BF66-244F4083DB31}" presName="textRect" presStyleLbl="revTx" presStyleIdx="2" presStyleCnt="5">
        <dgm:presLayoutVars>
          <dgm:chMax val="1"/>
          <dgm:chPref val="1"/>
        </dgm:presLayoutVars>
      </dgm:prSet>
      <dgm:spPr/>
    </dgm:pt>
    <dgm:pt modelId="{D1113B21-FD7C-4BAF-A1B1-FAE180C56B1B}" type="pres">
      <dgm:prSet presAssocID="{46ACDD84-BBBD-40D9-9712-B4ED97B7AE0E}" presName="sibTrans" presStyleCnt="0"/>
      <dgm:spPr/>
    </dgm:pt>
    <dgm:pt modelId="{A498C6E5-F3FD-4E11-93D5-370A8047638F}" type="pres">
      <dgm:prSet presAssocID="{DD101C7F-CF3C-4FD7-B809-F289B2BCABAA}" presName="compNode" presStyleCnt="0"/>
      <dgm:spPr/>
    </dgm:pt>
    <dgm:pt modelId="{4989CC1D-5ACB-4565-976C-8E4E69D1794C}" type="pres">
      <dgm:prSet presAssocID="{DD101C7F-CF3C-4FD7-B809-F289B2BCABAA}" presName="iconBgRect" presStyleLbl="bgShp" presStyleIdx="3" presStyleCnt="5"/>
      <dgm:spPr/>
    </dgm:pt>
    <dgm:pt modelId="{307F0E95-F341-44BB-A899-46804B8E3DFB}" type="pres">
      <dgm:prSet presAssocID="{DD101C7F-CF3C-4FD7-B809-F289B2BCABAA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inter hat"/>
        </a:ext>
      </dgm:extLst>
    </dgm:pt>
    <dgm:pt modelId="{8F493B2B-0E9C-4018-90EB-72F61C9C50BE}" type="pres">
      <dgm:prSet presAssocID="{DD101C7F-CF3C-4FD7-B809-F289B2BCABAA}" presName="spaceRect" presStyleCnt="0"/>
      <dgm:spPr/>
    </dgm:pt>
    <dgm:pt modelId="{81AB41DB-3D8D-4453-84F5-BA67C13FE89C}" type="pres">
      <dgm:prSet presAssocID="{DD101C7F-CF3C-4FD7-B809-F289B2BCABAA}" presName="textRect" presStyleLbl="revTx" presStyleIdx="3" presStyleCnt="5">
        <dgm:presLayoutVars>
          <dgm:chMax val="1"/>
          <dgm:chPref val="1"/>
        </dgm:presLayoutVars>
      </dgm:prSet>
      <dgm:spPr/>
    </dgm:pt>
    <dgm:pt modelId="{15A251F8-E82C-48E0-B5FE-B1B0D1F566C5}" type="pres">
      <dgm:prSet presAssocID="{BF1A8CEA-7FD2-4F31-B562-AF4C58F9F8D6}" presName="sibTrans" presStyleCnt="0"/>
      <dgm:spPr/>
    </dgm:pt>
    <dgm:pt modelId="{29A648A6-8E29-4FC2-AFED-CF06CCA8382B}" type="pres">
      <dgm:prSet presAssocID="{A1108667-D370-4D2D-B64E-9EDF2FD44165}" presName="compNode" presStyleCnt="0"/>
      <dgm:spPr/>
    </dgm:pt>
    <dgm:pt modelId="{7C09D046-3DBE-4C6C-B6F9-F643E6EBAC4A}" type="pres">
      <dgm:prSet presAssocID="{A1108667-D370-4D2D-B64E-9EDF2FD44165}" presName="iconBgRect" presStyleLbl="bgShp" presStyleIdx="4" presStyleCnt="5"/>
      <dgm:spPr/>
    </dgm:pt>
    <dgm:pt modelId="{8CC6654E-9A37-4D39-B383-0F9DEDE3079F}" type="pres">
      <dgm:prSet presAssocID="{A1108667-D370-4D2D-B64E-9EDF2FD44165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un"/>
        </a:ext>
      </dgm:extLst>
    </dgm:pt>
    <dgm:pt modelId="{5C752D2B-628F-4961-AAEB-260623D5C1F6}" type="pres">
      <dgm:prSet presAssocID="{A1108667-D370-4D2D-B64E-9EDF2FD44165}" presName="spaceRect" presStyleCnt="0"/>
      <dgm:spPr/>
    </dgm:pt>
    <dgm:pt modelId="{D2F3487F-C660-4572-BF48-9A0567F34277}" type="pres">
      <dgm:prSet presAssocID="{A1108667-D370-4D2D-B64E-9EDF2FD44165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41DF2F00-8521-4162-80E0-97A03C439899}" srcId="{A298F895-52A9-4FAB-A8A3-2AECC0C4A7F2}" destId="{270EF8FD-187F-49BA-A6C9-F8DF3FD96891}" srcOrd="1" destOrd="0" parTransId="{DAF499B7-4070-447E-AAA2-03DFAF4B2AF2}" sibTransId="{B145BD7A-60AD-4942-8B14-17F9164C9CE4}"/>
    <dgm:cxn modelId="{AE8FA810-626A-4405-8423-C48BE0EB11DB}" srcId="{A298F895-52A9-4FAB-A8A3-2AECC0C4A7F2}" destId="{DD101C7F-CF3C-4FD7-B809-F289B2BCABAA}" srcOrd="3" destOrd="0" parTransId="{3514AA07-BFA8-4325-A680-286999FD271A}" sibTransId="{BF1A8CEA-7FD2-4F31-B562-AF4C58F9F8D6}"/>
    <dgm:cxn modelId="{1382E43D-754D-4E19-9A40-92B08756392F}" type="presOf" srcId="{DD101C7F-CF3C-4FD7-B809-F289B2BCABAA}" destId="{81AB41DB-3D8D-4453-84F5-BA67C13FE89C}" srcOrd="0" destOrd="0" presId="urn:microsoft.com/office/officeart/2018/5/layout/IconCircleLabelList"/>
    <dgm:cxn modelId="{7D73CF65-1DBE-451E-BFCD-24E9187D8A58}" srcId="{A298F895-52A9-4FAB-A8A3-2AECC0C4A7F2}" destId="{417662FB-8C38-46D3-BF66-244F4083DB31}" srcOrd="2" destOrd="0" parTransId="{9FA578ED-A86C-458C-B9A3-BAACA7AD96B6}" sibTransId="{46ACDD84-BBBD-40D9-9712-B4ED97B7AE0E}"/>
    <dgm:cxn modelId="{9157398C-F812-4C4D-9A68-0A4AF9624D5B}" type="presOf" srcId="{A1108667-D370-4D2D-B64E-9EDF2FD44165}" destId="{D2F3487F-C660-4572-BF48-9A0567F34277}" srcOrd="0" destOrd="0" presId="urn:microsoft.com/office/officeart/2018/5/layout/IconCircleLabelList"/>
    <dgm:cxn modelId="{8488088F-7BA6-4F71-819E-FE939C99EFAF}" srcId="{A298F895-52A9-4FAB-A8A3-2AECC0C4A7F2}" destId="{96049AB8-3EAA-4395-995D-C75EACAB28D2}" srcOrd="0" destOrd="0" parTransId="{5FFA3B3F-95DC-4410-9D86-15E6A836FF32}" sibTransId="{5E77AAD1-367A-46CD-AD8E-7118866F9526}"/>
    <dgm:cxn modelId="{6DFFDD95-9C8D-4E07-BF45-97D7EBE64FB2}" type="presOf" srcId="{417662FB-8C38-46D3-BF66-244F4083DB31}" destId="{597F3CA7-A2FF-45CA-8F60-3FF31AE216EC}" srcOrd="0" destOrd="0" presId="urn:microsoft.com/office/officeart/2018/5/layout/IconCircleLabelList"/>
    <dgm:cxn modelId="{DB85E999-E0A1-45CC-A35A-09D5FCBFC6F2}" type="presOf" srcId="{A298F895-52A9-4FAB-A8A3-2AECC0C4A7F2}" destId="{3870B9FC-DBB2-44B8-A016-B1B5EDCE647E}" srcOrd="0" destOrd="0" presId="urn:microsoft.com/office/officeart/2018/5/layout/IconCircleLabelList"/>
    <dgm:cxn modelId="{384AD2B6-5B8C-4F3B-A5FF-8D5D940C8F99}" type="presOf" srcId="{96049AB8-3EAA-4395-995D-C75EACAB28D2}" destId="{CC84770D-252A-44B2-AE4E-2DF60B61612D}" srcOrd="0" destOrd="0" presId="urn:microsoft.com/office/officeart/2018/5/layout/IconCircleLabelList"/>
    <dgm:cxn modelId="{3FFFEEF1-CFC0-444D-B2AD-F264E9C4CA92}" type="presOf" srcId="{270EF8FD-187F-49BA-A6C9-F8DF3FD96891}" destId="{91E7C361-B055-4056-BD5F-1D8C72D45895}" srcOrd="0" destOrd="0" presId="urn:microsoft.com/office/officeart/2018/5/layout/IconCircleLabelList"/>
    <dgm:cxn modelId="{79C70DF7-7276-4906-BC62-28CDE87D59D1}" srcId="{A298F895-52A9-4FAB-A8A3-2AECC0C4A7F2}" destId="{A1108667-D370-4D2D-B64E-9EDF2FD44165}" srcOrd="4" destOrd="0" parTransId="{7E260A6D-E9A4-49BC-B88A-CB80F9ACA46D}" sibTransId="{E48A990E-CFD4-416C-A649-9DC5C6052413}"/>
    <dgm:cxn modelId="{3B2DEA9E-6B8C-4A04-9C2F-06918CA16FDE}" type="presParOf" srcId="{3870B9FC-DBB2-44B8-A016-B1B5EDCE647E}" destId="{BB428846-A8C0-4FBD-A1A5-8D747C7E4AA2}" srcOrd="0" destOrd="0" presId="urn:microsoft.com/office/officeart/2018/5/layout/IconCircleLabelList"/>
    <dgm:cxn modelId="{34EC65A5-0EF8-4905-99B2-05F472948381}" type="presParOf" srcId="{BB428846-A8C0-4FBD-A1A5-8D747C7E4AA2}" destId="{E212A0B0-2C7D-4E65-A6DB-78DFB58CA841}" srcOrd="0" destOrd="0" presId="urn:microsoft.com/office/officeart/2018/5/layout/IconCircleLabelList"/>
    <dgm:cxn modelId="{DFFC0A4B-3F3A-49BB-8348-2F040E15B5AF}" type="presParOf" srcId="{BB428846-A8C0-4FBD-A1A5-8D747C7E4AA2}" destId="{AE50FFFE-4049-4C2A-8D9B-EE27AD5C67C8}" srcOrd="1" destOrd="0" presId="urn:microsoft.com/office/officeart/2018/5/layout/IconCircleLabelList"/>
    <dgm:cxn modelId="{37CD550A-71C4-4DC2-B7C4-2B7CA0B1B659}" type="presParOf" srcId="{BB428846-A8C0-4FBD-A1A5-8D747C7E4AA2}" destId="{1DAE2552-85A8-4E3E-AA8D-13DAEC76321C}" srcOrd="2" destOrd="0" presId="urn:microsoft.com/office/officeart/2018/5/layout/IconCircleLabelList"/>
    <dgm:cxn modelId="{99DAAB63-776F-4FE5-B36F-EC95F4784DF2}" type="presParOf" srcId="{BB428846-A8C0-4FBD-A1A5-8D747C7E4AA2}" destId="{CC84770D-252A-44B2-AE4E-2DF60B61612D}" srcOrd="3" destOrd="0" presId="urn:microsoft.com/office/officeart/2018/5/layout/IconCircleLabelList"/>
    <dgm:cxn modelId="{96F2E3AE-D495-4080-A092-5A0D8753F8CB}" type="presParOf" srcId="{3870B9FC-DBB2-44B8-A016-B1B5EDCE647E}" destId="{1F51EBD4-E0C8-4AB2-B04D-71E8AC502A4C}" srcOrd="1" destOrd="0" presId="urn:microsoft.com/office/officeart/2018/5/layout/IconCircleLabelList"/>
    <dgm:cxn modelId="{41EFB8FB-DD12-4172-84B4-767B7B2BD198}" type="presParOf" srcId="{3870B9FC-DBB2-44B8-A016-B1B5EDCE647E}" destId="{109521CD-11F0-4765-8D22-BED7CC5B3CEB}" srcOrd="2" destOrd="0" presId="urn:microsoft.com/office/officeart/2018/5/layout/IconCircleLabelList"/>
    <dgm:cxn modelId="{1F313590-FCA2-4F6F-B968-FA349B7BCDF7}" type="presParOf" srcId="{109521CD-11F0-4765-8D22-BED7CC5B3CEB}" destId="{4DD4C046-7CE9-4F0A-BF7C-ECCD752AE271}" srcOrd="0" destOrd="0" presId="urn:microsoft.com/office/officeart/2018/5/layout/IconCircleLabelList"/>
    <dgm:cxn modelId="{44157044-2AEB-4FAE-B8CF-60E22A6E4436}" type="presParOf" srcId="{109521CD-11F0-4765-8D22-BED7CC5B3CEB}" destId="{70354D3C-E3E3-498D-9EA0-4ADA7E4CC587}" srcOrd="1" destOrd="0" presId="urn:microsoft.com/office/officeart/2018/5/layout/IconCircleLabelList"/>
    <dgm:cxn modelId="{FEB36C16-A78A-405E-91B7-9638CC657099}" type="presParOf" srcId="{109521CD-11F0-4765-8D22-BED7CC5B3CEB}" destId="{9A3D356E-9D94-4695-9468-385ED168D6BC}" srcOrd="2" destOrd="0" presId="urn:microsoft.com/office/officeart/2018/5/layout/IconCircleLabelList"/>
    <dgm:cxn modelId="{7BC8B6D6-31B5-4B41-9596-391C0ACCDE7B}" type="presParOf" srcId="{109521CD-11F0-4765-8D22-BED7CC5B3CEB}" destId="{91E7C361-B055-4056-BD5F-1D8C72D45895}" srcOrd="3" destOrd="0" presId="urn:microsoft.com/office/officeart/2018/5/layout/IconCircleLabelList"/>
    <dgm:cxn modelId="{704410FE-7770-4068-9323-605077804EAB}" type="presParOf" srcId="{3870B9FC-DBB2-44B8-A016-B1B5EDCE647E}" destId="{3438E1F1-CEF7-49B0-A995-A3CD5FB53D08}" srcOrd="3" destOrd="0" presId="urn:microsoft.com/office/officeart/2018/5/layout/IconCircleLabelList"/>
    <dgm:cxn modelId="{200107DF-C4DE-4CE3-95DC-629B47A0426C}" type="presParOf" srcId="{3870B9FC-DBB2-44B8-A016-B1B5EDCE647E}" destId="{897BDA3B-1301-4CCA-9851-29940118EA42}" srcOrd="4" destOrd="0" presId="urn:microsoft.com/office/officeart/2018/5/layout/IconCircleLabelList"/>
    <dgm:cxn modelId="{36934E11-1118-4EDC-9B27-8FA51AE848C2}" type="presParOf" srcId="{897BDA3B-1301-4CCA-9851-29940118EA42}" destId="{AC658594-A1C5-412A-B031-6E4944099897}" srcOrd="0" destOrd="0" presId="urn:microsoft.com/office/officeart/2018/5/layout/IconCircleLabelList"/>
    <dgm:cxn modelId="{CDC3DEBC-BC9F-421D-8EE6-2A439389B6EF}" type="presParOf" srcId="{897BDA3B-1301-4CCA-9851-29940118EA42}" destId="{2C0096A7-CC37-4C52-92CD-A41AAF969897}" srcOrd="1" destOrd="0" presId="urn:microsoft.com/office/officeart/2018/5/layout/IconCircleLabelList"/>
    <dgm:cxn modelId="{97575871-6AFD-47D7-AD1A-4B581A91FEE3}" type="presParOf" srcId="{897BDA3B-1301-4CCA-9851-29940118EA42}" destId="{91F4FAF6-9D70-43EC-9770-2E8669525CE2}" srcOrd="2" destOrd="0" presId="urn:microsoft.com/office/officeart/2018/5/layout/IconCircleLabelList"/>
    <dgm:cxn modelId="{DE2586F0-3C81-400C-89ED-AF9570F2E34F}" type="presParOf" srcId="{897BDA3B-1301-4CCA-9851-29940118EA42}" destId="{597F3CA7-A2FF-45CA-8F60-3FF31AE216EC}" srcOrd="3" destOrd="0" presId="urn:microsoft.com/office/officeart/2018/5/layout/IconCircleLabelList"/>
    <dgm:cxn modelId="{2975A72F-CEF3-43F3-9781-ECAAAFD0BBDE}" type="presParOf" srcId="{3870B9FC-DBB2-44B8-A016-B1B5EDCE647E}" destId="{D1113B21-FD7C-4BAF-A1B1-FAE180C56B1B}" srcOrd="5" destOrd="0" presId="urn:microsoft.com/office/officeart/2018/5/layout/IconCircleLabelList"/>
    <dgm:cxn modelId="{DBABCAEA-CC3B-4721-ABEE-38C1482ADF12}" type="presParOf" srcId="{3870B9FC-DBB2-44B8-A016-B1B5EDCE647E}" destId="{A498C6E5-F3FD-4E11-93D5-370A8047638F}" srcOrd="6" destOrd="0" presId="urn:microsoft.com/office/officeart/2018/5/layout/IconCircleLabelList"/>
    <dgm:cxn modelId="{66FE9C5D-C34D-4605-AF07-DBF8AADF6DC4}" type="presParOf" srcId="{A498C6E5-F3FD-4E11-93D5-370A8047638F}" destId="{4989CC1D-5ACB-4565-976C-8E4E69D1794C}" srcOrd="0" destOrd="0" presId="urn:microsoft.com/office/officeart/2018/5/layout/IconCircleLabelList"/>
    <dgm:cxn modelId="{3060E28D-92AE-4EEF-A07C-B503B06C2F2E}" type="presParOf" srcId="{A498C6E5-F3FD-4E11-93D5-370A8047638F}" destId="{307F0E95-F341-44BB-A899-46804B8E3DFB}" srcOrd="1" destOrd="0" presId="urn:microsoft.com/office/officeart/2018/5/layout/IconCircleLabelList"/>
    <dgm:cxn modelId="{9A51920E-A419-4088-8A3C-328D8BD87994}" type="presParOf" srcId="{A498C6E5-F3FD-4E11-93D5-370A8047638F}" destId="{8F493B2B-0E9C-4018-90EB-72F61C9C50BE}" srcOrd="2" destOrd="0" presId="urn:microsoft.com/office/officeart/2018/5/layout/IconCircleLabelList"/>
    <dgm:cxn modelId="{E7B0D486-CD4E-48D8-835A-F1B7504A667C}" type="presParOf" srcId="{A498C6E5-F3FD-4E11-93D5-370A8047638F}" destId="{81AB41DB-3D8D-4453-84F5-BA67C13FE89C}" srcOrd="3" destOrd="0" presId="urn:microsoft.com/office/officeart/2018/5/layout/IconCircleLabelList"/>
    <dgm:cxn modelId="{7EF83479-343E-4D05-82E7-E72FB4BE58EF}" type="presParOf" srcId="{3870B9FC-DBB2-44B8-A016-B1B5EDCE647E}" destId="{15A251F8-E82C-48E0-B5FE-B1B0D1F566C5}" srcOrd="7" destOrd="0" presId="urn:microsoft.com/office/officeart/2018/5/layout/IconCircleLabelList"/>
    <dgm:cxn modelId="{996C35C5-00FE-4ADD-9525-A8A5EC4B370A}" type="presParOf" srcId="{3870B9FC-DBB2-44B8-A016-B1B5EDCE647E}" destId="{29A648A6-8E29-4FC2-AFED-CF06CCA8382B}" srcOrd="8" destOrd="0" presId="urn:microsoft.com/office/officeart/2018/5/layout/IconCircleLabelList"/>
    <dgm:cxn modelId="{71CB6B79-DACC-49B5-B3DF-356DD2012115}" type="presParOf" srcId="{29A648A6-8E29-4FC2-AFED-CF06CCA8382B}" destId="{7C09D046-3DBE-4C6C-B6F9-F643E6EBAC4A}" srcOrd="0" destOrd="0" presId="urn:microsoft.com/office/officeart/2018/5/layout/IconCircleLabelList"/>
    <dgm:cxn modelId="{89B5EA63-E46E-4BF6-8500-A354C51B5668}" type="presParOf" srcId="{29A648A6-8E29-4FC2-AFED-CF06CCA8382B}" destId="{8CC6654E-9A37-4D39-B383-0F9DEDE3079F}" srcOrd="1" destOrd="0" presId="urn:microsoft.com/office/officeart/2018/5/layout/IconCircleLabelList"/>
    <dgm:cxn modelId="{11CE1D94-7DDD-45B6-BB71-22285C9397FF}" type="presParOf" srcId="{29A648A6-8E29-4FC2-AFED-CF06CCA8382B}" destId="{5C752D2B-628F-4961-AAEB-260623D5C1F6}" srcOrd="2" destOrd="0" presId="urn:microsoft.com/office/officeart/2018/5/layout/IconCircleLabelList"/>
    <dgm:cxn modelId="{F43CD549-0C90-4F61-A5AF-7FC3D2743700}" type="presParOf" srcId="{29A648A6-8E29-4FC2-AFED-CF06CCA8382B}" destId="{D2F3487F-C660-4572-BF48-9A0567F34277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E0985D3-DB30-44E4-8B7E-2B56018E0496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CAE7E308-0790-45B5-8F16-B8EAEC24FE1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800" b="0" noProof="0" dirty="0">
              <a:solidFill>
                <a:schemeClr val="tx1"/>
              </a:solidFill>
              <a:latin typeface="Bahnschrift" panose="020B0502040204020203" pitchFamily="34" charset="0"/>
            </a:rPr>
            <a:t>Nature is everywhere in Finland. 73 per cent of Finland is covered by forest</a:t>
          </a:r>
        </a:p>
      </dgm:t>
    </dgm:pt>
    <dgm:pt modelId="{67382BF8-61D3-4C5E-86FE-55A7F97F18D2}" type="parTrans" cxnId="{EC2D5CE3-A4B4-4AAD-A2B0-4597D170F037}">
      <dgm:prSet/>
      <dgm:spPr/>
      <dgm:t>
        <a:bodyPr/>
        <a:lstStyle/>
        <a:p>
          <a:endParaRPr lang="en-GB" noProof="0" dirty="0"/>
        </a:p>
      </dgm:t>
    </dgm:pt>
    <dgm:pt modelId="{26E58389-877C-4601-BA09-6A509D9AA033}" type="sibTrans" cxnId="{EC2D5CE3-A4B4-4AAD-A2B0-4597D170F037}">
      <dgm:prSet/>
      <dgm:spPr/>
      <dgm:t>
        <a:bodyPr/>
        <a:lstStyle/>
        <a:p>
          <a:endParaRPr lang="en-GB" noProof="0" dirty="0"/>
        </a:p>
      </dgm:t>
    </dgm:pt>
    <dgm:pt modelId="{BB95A3E5-957D-4F4A-83EB-69AF1AC929A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800" b="0" noProof="0" dirty="0">
              <a:solidFill>
                <a:schemeClr val="tx1"/>
              </a:solidFill>
              <a:latin typeface="Bahnschrift" panose="020B0502040204020203" pitchFamily="34" charset="0"/>
            </a:rPr>
            <a:t>You don’t have to be scared of nature or wild animals</a:t>
          </a:r>
          <a:r>
            <a:rPr lang="en-GB" sz="1900" b="0" noProof="0" dirty="0">
              <a:solidFill>
                <a:schemeClr val="tx1"/>
              </a:solidFill>
              <a:latin typeface="Bahnschrift" panose="020B0502040204020203" pitchFamily="34" charset="0"/>
            </a:rPr>
            <a:t>. </a:t>
          </a:r>
        </a:p>
      </dgm:t>
    </dgm:pt>
    <dgm:pt modelId="{E8B140A3-266F-4298-A1F0-BD14F7119A4F}" type="parTrans" cxnId="{5E33D8F2-E893-47CF-AD6E-0746093F3C76}">
      <dgm:prSet/>
      <dgm:spPr/>
      <dgm:t>
        <a:bodyPr/>
        <a:lstStyle/>
        <a:p>
          <a:endParaRPr lang="en-GB" noProof="0" dirty="0"/>
        </a:p>
      </dgm:t>
    </dgm:pt>
    <dgm:pt modelId="{9399CEA1-B9EB-4409-BD6C-6610FC890C14}" type="sibTrans" cxnId="{5E33D8F2-E893-47CF-AD6E-0746093F3C76}">
      <dgm:prSet/>
      <dgm:spPr/>
      <dgm:t>
        <a:bodyPr/>
        <a:lstStyle/>
        <a:p>
          <a:endParaRPr lang="en-GB" noProof="0" dirty="0"/>
        </a:p>
      </dgm:t>
    </dgm:pt>
    <dgm:pt modelId="{7D1622B2-6CAC-4713-B72C-C55E5EE9B03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600" b="0" noProof="0" dirty="0">
              <a:solidFill>
                <a:schemeClr val="tx1"/>
              </a:solidFill>
              <a:latin typeface="Bahnschrift" panose="020B0502040204020203" pitchFamily="34" charset="0"/>
            </a:rPr>
            <a:t>If you go hiking to the woods don’t trust too much on your mobile devices. The battery can run out especially in cold conditions. Always tell someone if you go alone</a:t>
          </a:r>
          <a:r>
            <a:rPr lang="en-GB" sz="1600" b="0" noProof="0" dirty="0">
              <a:latin typeface="Bahnschrift" panose="020B0502040204020203" pitchFamily="34" charset="0"/>
            </a:rPr>
            <a:t>.</a:t>
          </a:r>
        </a:p>
      </dgm:t>
    </dgm:pt>
    <dgm:pt modelId="{77FCF549-5942-490C-88A4-BD896DB0BCFE}" type="parTrans" cxnId="{DB92D51C-01DD-4857-811B-DCA64D11A2FB}">
      <dgm:prSet/>
      <dgm:spPr/>
      <dgm:t>
        <a:bodyPr/>
        <a:lstStyle/>
        <a:p>
          <a:endParaRPr lang="en-GB" noProof="0" dirty="0"/>
        </a:p>
      </dgm:t>
    </dgm:pt>
    <dgm:pt modelId="{0ADD323E-9904-4704-8FA9-7327FA43701E}" type="sibTrans" cxnId="{DB92D51C-01DD-4857-811B-DCA64D11A2FB}">
      <dgm:prSet/>
      <dgm:spPr/>
      <dgm:t>
        <a:bodyPr/>
        <a:lstStyle/>
        <a:p>
          <a:endParaRPr lang="en-GB" noProof="0" dirty="0"/>
        </a:p>
      </dgm:t>
    </dgm:pt>
    <dgm:pt modelId="{AED1103A-34D5-419E-A8CF-FA2248FA60A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800" b="0" noProof="0" dirty="0">
              <a:solidFill>
                <a:schemeClr val="tx1"/>
              </a:solidFill>
              <a:latin typeface="Bahnschrift" panose="020B0502040204020203" pitchFamily="34" charset="0"/>
            </a:rPr>
            <a:t>You probably won’t see any big wild animals like wolves and bears. Actually very few Finns have seen them in the nature. </a:t>
          </a:r>
        </a:p>
      </dgm:t>
    </dgm:pt>
    <dgm:pt modelId="{37EE5CB8-E4A0-4E36-8F6F-AAC298BCBCB7}" type="parTrans" cxnId="{D65DB631-1F44-4F9B-962B-96750D459571}">
      <dgm:prSet/>
      <dgm:spPr/>
      <dgm:t>
        <a:bodyPr/>
        <a:lstStyle/>
        <a:p>
          <a:endParaRPr lang="en-GB" noProof="0" dirty="0"/>
        </a:p>
      </dgm:t>
    </dgm:pt>
    <dgm:pt modelId="{AC784DB7-D8DA-4D15-B903-6A230A9E2581}" type="sibTrans" cxnId="{D65DB631-1F44-4F9B-962B-96750D459571}">
      <dgm:prSet/>
      <dgm:spPr/>
      <dgm:t>
        <a:bodyPr/>
        <a:lstStyle/>
        <a:p>
          <a:endParaRPr lang="en-GB" noProof="0" dirty="0"/>
        </a:p>
      </dgm:t>
    </dgm:pt>
    <dgm:pt modelId="{CB6F0AC6-C91C-4FB3-A5DA-CC42654148D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800" b="0" noProof="0" dirty="0">
              <a:solidFill>
                <a:schemeClr val="tx1"/>
              </a:solidFill>
              <a:latin typeface="Bahnschrift" panose="020B0502040204020203" pitchFamily="34" charset="0"/>
            </a:rPr>
            <a:t>Remember that making open fire is not allowed in the woods. Only in certain marked camping places that could be possible</a:t>
          </a:r>
          <a:r>
            <a:rPr lang="en-GB" sz="1800" b="1" noProof="0" dirty="0">
              <a:solidFill>
                <a:schemeClr val="tx1"/>
              </a:solidFill>
              <a:latin typeface="Bahnschrift" panose="020B0502040204020203" pitchFamily="34" charset="0"/>
            </a:rPr>
            <a:t>.</a:t>
          </a:r>
        </a:p>
      </dgm:t>
    </dgm:pt>
    <dgm:pt modelId="{8BBE6B51-FF47-499E-92A5-10D844311856}" type="parTrans" cxnId="{6C8AD0DF-9AEA-4B51-A0B4-6BFB4BD087ED}">
      <dgm:prSet/>
      <dgm:spPr/>
      <dgm:t>
        <a:bodyPr/>
        <a:lstStyle/>
        <a:p>
          <a:endParaRPr lang="en-GB" noProof="0" dirty="0"/>
        </a:p>
      </dgm:t>
    </dgm:pt>
    <dgm:pt modelId="{10FEE293-075B-498F-BBC9-FB8271189EC5}" type="sibTrans" cxnId="{6C8AD0DF-9AEA-4B51-A0B4-6BFB4BD087ED}">
      <dgm:prSet/>
      <dgm:spPr/>
      <dgm:t>
        <a:bodyPr/>
        <a:lstStyle/>
        <a:p>
          <a:endParaRPr lang="en-GB" noProof="0" dirty="0"/>
        </a:p>
      </dgm:t>
    </dgm:pt>
    <dgm:pt modelId="{DA271DEB-DBAD-4BF2-B666-3153301F896E}" type="pres">
      <dgm:prSet presAssocID="{9E0985D3-DB30-44E4-8B7E-2B56018E0496}" presName="root" presStyleCnt="0">
        <dgm:presLayoutVars>
          <dgm:dir/>
          <dgm:resizeHandles val="exact"/>
        </dgm:presLayoutVars>
      </dgm:prSet>
      <dgm:spPr/>
    </dgm:pt>
    <dgm:pt modelId="{AA8891E2-41C0-4023-8E1F-C765D1DBB76D}" type="pres">
      <dgm:prSet presAssocID="{CAE7E308-0790-45B5-8F16-B8EAEC24FE14}" presName="compNode" presStyleCnt="0"/>
      <dgm:spPr/>
    </dgm:pt>
    <dgm:pt modelId="{DB08821B-263C-4129-B403-714358811C4F}" type="pres">
      <dgm:prSet presAssocID="{CAE7E308-0790-45B5-8F16-B8EAEC24FE14}" presName="bgRect" presStyleLbl="bgShp" presStyleIdx="0" presStyleCnt="5"/>
      <dgm:spPr>
        <a:solidFill>
          <a:schemeClr val="accent4">
            <a:lumMod val="20000"/>
            <a:lumOff val="80000"/>
          </a:schemeClr>
        </a:solidFill>
      </dgm:spPr>
    </dgm:pt>
    <dgm:pt modelId="{D823A8B7-6EA1-45A0-BD7E-D888343B8BB1}" type="pres">
      <dgm:prSet presAssocID="{CAE7E308-0790-45B5-8F16-B8EAEC24FE14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ciduous tree"/>
        </a:ext>
      </dgm:extLst>
    </dgm:pt>
    <dgm:pt modelId="{3CCF0A80-3CDB-4A32-9FEF-1B8731D54F9D}" type="pres">
      <dgm:prSet presAssocID="{CAE7E308-0790-45B5-8F16-B8EAEC24FE14}" presName="spaceRect" presStyleCnt="0"/>
      <dgm:spPr/>
    </dgm:pt>
    <dgm:pt modelId="{C279D4D7-DAB2-4391-B016-DFF0289B30CF}" type="pres">
      <dgm:prSet presAssocID="{CAE7E308-0790-45B5-8F16-B8EAEC24FE14}" presName="parTx" presStyleLbl="revTx" presStyleIdx="0" presStyleCnt="5">
        <dgm:presLayoutVars>
          <dgm:chMax val="0"/>
          <dgm:chPref val="0"/>
        </dgm:presLayoutVars>
      </dgm:prSet>
      <dgm:spPr/>
    </dgm:pt>
    <dgm:pt modelId="{E492526E-51A7-4AA1-8F24-6485E29F4DCA}" type="pres">
      <dgm:prSet presAssocID="{26E58389-877C-4601-BA09-6A509D9AA033}" presName="sibTrans" presStyleCnt="0"/>
      <dgm:spPr/>
    </dgm:pt>
    <dgm:pt modelId="{5B7C5D96-1E31-441E-B21B-F23CF7DC3277}" type="pres">
      <dgm:prSet presAssocID="{BB95A3E5-957D-4F4A-83EB-69AF1AC929AD}" presName="compNode" presStyleCnt="0"/>
      <dgm:spPr/>
    </dgm:pt>
    <dgm:pt modelId="{15D74A59-844E-4254-B809-B3D6EE41F73D}" type="pres">
      <dgm:prSet presAssocID="{BB95A3E5-957D-4F4A-83EB-69AF1AC929AD}" presName="bgRect" presStyleLbl="bgShp" presStyleIdx="1" presStyleCnt="5"/>
      <dgm:spPr/>
    </dgm:pt>
    <dgm:pt modelId="{BD489235-5848-4006-B267-D1F5CEABCD00}" type="pres">
      <dgm:prSet presAssocID="{BB95A3E5-957D-4F4A-83EB-69AF1AC929AD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iger"/>
        </a:ext>
      </dgm:extLst>
    </dgm:pt>
    <dgm:pt modelId="{A9A3E06F-B0FD-4449-8EF1-532CE64F3B36}" type="pres">
      <dgm:prSet presAssocID="{BB95A3E5-957D-4F4A-83EB-69AF1AC929AD}" presName="spaceRect" presStyleCnt="0"/>
      <dgm:spPr/>
    </dgm:pt>
    <dgm:pt modelId="{8FFA9E76-15BC-4F45-AB9D-33E1E13C0B21}" type="pres">
      <dgm:prSet presAssocID="{BB95A3E5-957D-4F4A-83EB-69AF1AC929AD}" presName="parTx" presStyleLbl="revTx" presStyleIdx="1" presStyleCnt="5">
        <dgm:presLayoutVars>
          <dgm:chMax val="0"/>
          <dgm:chPref val="0"/>
        </dgm:presLayoutVars>
      </dgm:prSet>
      <dgm:spPr/>
    </dgm:pt>
    <dgm:pt modelId="{05BF38AB-AF13-4BFF-8757-B105F4F1B4EB}" type="pres">
      <dgm:prSet presAssocID="{9399CEA1-B9EB-4409-BD6C-6610FC890C14}" presName="sibTrans" presStyleCnt="0"/>
      <dgm:spPr/>
    </dgm:pt>
    <dgm:pt modelId="{FAD77DCE-E6FD-475B-BF68-C31653FFC0EF}" type="pres">
      <dgm:prSet presAssocID="{7D1622B2-6CAC-4713-B72C-C55E5EE9B03D}" presName="compNode" presStyleCnt="0"/>
      <dgm:spPr/>
    </dgm:pt>
    <dgm:pt modelId="{A2E93C84-5E5D-4F23-9314-99E90CDDCCC0}" type="pres">
      <dgm:prSet presAssocID="{7D1622B2-6CAC-4713-B72C-C55E5EE9B03D}" presName="bgRect" presStyleLbl="bgShp" presStyleIdx="2" presStyleCnt="5"/>
      <dgm:spPr>
        <a:solidFill>
          <a:schemeClr val="accent4">
            <a:lumMod val="40000"/>
            <a:lumOff val="60000"/>
          </a:schemeClr>
        </a:solidFill>
      </dgm:spPr>
    </dgm:pt>
    <dgm:pt modelId="{A5A92CB7-7280-467A-A2F9-0DF3215D7607}" type="pres">
      <dgm:prSet presAssocID="{7D1622B2-6CAC-4713-B72C-C55E5EE9B03D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ke"/>
        </a:ext>
      </dgm:extLst>
    </dgm:pt>
    <dgm:pt modelId="{7F58785C-9A52-494D-B57E-E394024BD9E0}" type="pres">
      <dgm:prSet presAssocID="{7D1622B2-6CAC-4713-B72C-C55E5EE9B03D}" presName="spaceRect" presStyleCnt="0"/>
      <dgm:spPr/>
    </dgm:pt>
    <dgm:pt modelId="{F43FF589-CB22-465F-82F0-DA8481572EA8}" type="pres">
      <dgm:prSet presAssocID="{7D1622B2-6CAC-4713-B72C-C55E5EE9B03D}" presName="parTx" presStyleLbl="revTx" presStyleIdx="2" presStyleCnt="5">
        <dgm:presLayoutVars>
          <dgm:chMax val="0"/>
          <dgm:chPref val="0"/>
        </dgm:presLayoutVars>
      </dgm:prSet>
      <dgm:spPr/>
    </dgm:pt>
    <dgm:pt modelId="{24490A9F-26EF-48C9-8CD8-3096BDDD3636}" type="pres">
      <dgm:prSet presAssocID="{0ADD323E-9904-4704-8FA9-7327FA43701E}" presName="sibTrans" presStyleCnt="0"/>
      <dgm:spPr/>
    </dgm:pt>
    <dgm:pt modelId="{89AC67E0-0CB9-44E9-B6CC-6A57062C3658}" type="pres">
      <dgm:prSet presAssocID="{AED1103A-34D5-419E-A8CF-FA2248FA60A6}" presName="compNode" presStyleCnt="0"/>
      <dgm:spPr/>
    </dgm:pt>
    <dgm:pt modelId="{CB8B5B33-3184-47B9-8248-AB14784E9A65}" type="pres">
      <dgm:prSet presAssocID="{AED1103A-34D5-419E-A8CF-FA2248FA60A6}" presName="bgRect" presStyleLbl="bgShp" presStyleIdx="3" presStyleCnt="5"/>
      <dgm:spPr>
        <a:solidFill>
          <a:schemeClr val="accent5">
            <a:lumMod val="40000"/>
            <a:lumOff val="60000"/>
          </a:schemeClr>
        </a:solidFill>
      </dgm:spPr>
    </dgm:pt>
    <dgm:pt modelId="{64F4D42B-8003-4318-ADB2-D1BCDFE15B52}" type="pres">
      <dgm:prSet presAssocID="{AED1103A-34D5-419E-A8CF-FA2248FA60A6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on"/>
        </a:ext>
      </dgm:extLst>
    </dgm:pt>
    <dgm:pt modelId="{82701D1B-739C-4C03-980A-18396504A540}" type="pres">
      <dgm:prSet presAssocID="{AED1103A-34D5-419E-A8CF-FA2248FA60A6}" presName="spaceRect" presStyleCnt="0"/>
      <dgm:spPr/>
    </dgm:pt>
    <dgm:pt modelId="{0F7C38AB-C434-4B35-B2E3-0186513179D0}" type="pres">
      <dgm:prSet presAssocID="{AED1103A-34D5-419E-A8CF-FA2248FA60A6}" presName="parTx" presStyleLbl="revTx" presStyleIdx="3" presStyleCnt="5">
        <dgm:presLayoutVars>
          <dgm:chMax val="0"/>
          <dgm:chPref val="0"/>
        </dgm:presLayoutVars>
      </dgm:prSet>
      <dgm:spPr/>
    </dgm:pt>
    <dgm:pt modelId="{1C80AE5C-8954-4E11-A3F5-F9D5C12C8315}" type="pres">
      <dgm:prSet presAssocID="{AC784DB7-D8DA-4D15-B903-6A230A9E2581}" presName="sibTrans" presStyleCnt="0"/>
      <dgm:spPr/>
    </dgm:pt>
    <dgm:pt modelId="{F190D239-1480-4FE4-8F8B-C19A0DECE7B3}" type="pres">
      <dgm:prSet presAssocID="{CB6F0AC6-C91C-4FB3-A5DA-CC42654148D6}" presName="compNode" presStyleCnt="0"/>
      <dgm:spPr/>
    </dgm:pt>
    <dgm:pt modelId="{97CD3399-3948-4269-A7C8-D2DD4AC52442}" type="pres">
      <dgm:prSet presAssocID="{CB6F0AC6-C91C-4FB3-A5DA-CC42654148D6}" presName="bgRect" presStyleLbl="bgShp" presStyleIdx="4" presStyleCnt="5"/>
      <dgm:spPr>
        <a:solidFill>
          <a:schemeClr val="accent5">
            <a:lumMod val="60000"/>
            <a:lumOff val="40000"/>
          </a:schemeClr>
        </a:solidFill>
      </dgm:spPr>
    </dgm:pt>
    <dgm:pt modelId="{B011834E-AF33-4A3D-B475-DE099B75368A}" type="pres">
      <dgm:prSet presAssocID="{CB6F0AC6-C91C-4FB3-A5DA-CC42654148D6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nfire"/>
        </a:ext>
      </dgm:extLst>
    </dgm:pt>
    <dgm:pt modelId="{88BED4FC-C964-45F1-8F44-29F6752CBE4C}" type="pres">
      <dgm:prSet presAssocID="{CB6F0AC6-C91C-4FB3-A5DA-CC42654148D6}" presName="spaceRect" presStyleCnt="0"/>
      <dgm:spPr/>
    </dgm:pt>
    <dgm:pt modelId="{9D328622-6513-4C8F-AA6E-F36E89B4A242}" type="pres">
      <dgm:prSet presAssocID="{CB6F0AC6-C91C-4FB3-A5DA-CC42654148D6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DB92D51C-01DD-4857-811B-DCA64D11A2FB}" srcId="{9E0985D3-DB30-44E4-8B7E-2B56018E0496}" destId="{7D1622B2-6CAC-4713-B72C-C55E5EE9B03D}" srcOrd="2" destOrd="0" parTransId="{77FCF549-5942-490C-88A4-BD896DB0BCFE}" sibTransId="{0ADD323E-9904-4704-8FA9-7327FA43701E}"/>
    <dgm:cxn modelId="{D65DB631-1F44-4F9B-962B-96750D459571}" srcId="{9E0985D3-DB30-44E4-8B7E-2B56018E0496}" destId="{AED1103A-34D5-419E-A8CF-FA2248FA60A6}" srcOrd="3" destOrd="0" parTransId="{37EE5CB8-E4A0-4E36-8F6F-AAC298BCBCB7}" sibTransId="{AC784DB7-D8DA-4D15-B903-6A230A9E2581}"/>
    <dgm:cxn modelId="{FEA7824E-D3AA-476A-90D0-6B3B910B5DD3}" type="presOf" srcId="{AED1103A-34D5-419E-A8CF-FA2248FA60A6}" destId="{0F7C38AB-C434-4B35-B2E3-0186513179D0}" srcOrd="0" destOrd="0" presId="urn:microsoft.com/office/officeart/2018/2/layout/IconVerticalSolidList"/>
    <dgm:cxn modelId="{A99DA097-E2E7-4D83-BEEA-14F8CEF97F0C}" type="presOf" srcId="{BB95A3E5-957D-4F4A-83EB-69AF1AC929AD}" destId="{8FFA9E76-15BC-4F45-AB9D-33E1E13C0B21}" srcOrd="0" destOrd="0" presId="urn:microsoft.com/office/officeart/2018/2/layout/IconVerticalSolidList"/>
    <dgm:cxn modelId="{48BC7CC5-E3A0-4820-9C9C-0F35B248477B}" type="presOf" srcId="{7D1622B2-6CAC-4713-B72C-C55E5EE9B03D}" destId="{F43FF589-CB22-465F-82F0-DA8481572EA8}" srcOrd="0" destOrd="0" presId="urn:microsoft.com/office/officeart/2018/2/layout/IconVerticalSolidList"/>
    <dgm:cxn modelId="{C26F76CF-37CA-47CE-B0C7-D02A25B563A2}" type="presOf" srcId="{CB6F0AC6-C91C-4FB3-A5DA-CC42654148D6}" destId="{9D328622-6513-4C8F-AA6E-F36E89B4A242}" srcOrd="0" destOrd="0" presId="urn:microsoft.com/office/officeart/2018/2/layout/IconVerticalSolidList"/>
    <dgm:cxn modelId="{C65FABDA-BFC5-4EF2-B9E2-A8581BEE7A43}" type="presOf" srcId="{CAE7E308-0790-45B5-8F16-B8EAEC24FE14}" destId="{C279D4D7-DAB2-4391-B016-DFF0289B30CF}" srcOrd="0" destOrd="0" presId="urn:microsoft.com/office/officeart/2018/2/layout/IconVerticalSolidList"/>
    <dgm:cxn modelId="{6C8AD0DF-9AEA-4B51-A0B4-6BFB4BD087ED}" srcId="{9E0985D3-DB30-44E4-8B7E-2B56018E0496}" destId="{CB6F0AC6-C91C-4FB3-A5DA-CC42654148D6}" srcOrd="4" destOrd="0" parTransId="{8BBE6B51-FF47-499E-92A5-10D844311856}" sibTransId="{10FEE293-075B-498F-BBC9-FB8271189EC5}"/>
    <dgm:cxn modelId="{EC2D5CE3-A4B4-4AAD-A2B0-4597D170F037}" srcId="{9E0985D3-DB30-44E4-8B7E-2B56018E0496}" destId="{CAE7E308-0790-45B5-8F16-B8EAEC24FE14}" srcOrd="0" destOrd="0" parTransId="{67382BF8-61D3-4C5E-86FE-55A7F97F18D2}" sibTransId="{26E58389-877C-4601-BA09-6A509D9AA033}"/>
    <dgm:cxn modelId="{0F1ECDF2-F875-442B-8668-AAAD78FF87CB}" type="presOf" srcId="{9E0985D3-DB30-44E4-8B7E-2B56018E0496}" destId="{DA271DEB-DBAD-4BF2-B666-3153301F896E}" srcOrd="0" destOrd="0" presId="urn:microsoft.com/office/officeart/2018/2/layout/IconVerticalSolidList"/>
    <dgm:cxn modelId="{5E33D8F2-E893-47CF-AD6E-0746093F3C76}" srcId="{9E0985D3-DB30-44E4-8B7E-2B56018E0496}" destId="{BB95A3E5-957D-4F4A-83EB-69AF1AC929AD}" srcOrd="1" destOrd="0" parTransId="{E8B140A3-266F-4298-A1F0-BD14F7119A4F}" sibTransId="{9399CEA1-B9EB-4409-BD6C-6610FC890C14}"/>
    <dgm:cxn modelId="{E86A28F5-7D95-4640-83F5-80C660032D84}" type="presParOf" srcId="{DA271DEB-DBAD-4BF2-B666-3153301F896E}" destId="{AA8891E2-41C0-4023-8E1F-C765D1DBB76D}" srcOrd="0" destOrd="0" presId="urn:microsoft.com/office/officeart/2018/2/layout/IconVerticalSolidList"/>
    <dgm:cxn modelId="{49DF5DB0-BE00-4DF1-84AE-21840F37D5B6}" type="presParOf" srcId="{AA8891E2-41C0-4023-8E1F-C765D1DBB76D}" destId="{DB08821B-263C-4129-B403-714358811C4F}" srcOrd="0" destOrd="0" presId="urn:microsoft.com/office/officeart/2018/2/layout/IconVerticalSolidList"/>
    <dgm:cxn modelId="{77714462-9C15-4AE7-86BB-58C95951BB89}" type="presParOf" srcId="{AA8891E2-41C0-4023-8E1F-C765D1DBB76D}" destId="{D823A8B7-6EA1-45A0-BD7E-D888343B8BB1}" srcOrd="1" destOrd="0" presId="urn:microsoft.com/office/officeart/2018/2/layout/IconVerticalSolidList"/>
    <dgm:cxn modelId="{040406F4-2D71-4A12-B00D-59626C93F3CB}" type="presParOf" srcId="{AA8891E2-41C0-4023-8E1F-C765D1DBB76D}" destId="{3CCF0A80-3CDB-4A32-9FEF-1B8731D54F9D}" srcOrd="2" destOrd="0" presId="urn:microsoft.com/office/officeart/2018/2/layout/IconVerticalSolidList"/>
    <dgm:cxn modelId="{18F84769-48AA-4939-9797-1E1AA07FC0D0}" type="presParOf" srcId="{AA8891E2-41C0-4023-8E1F-C765D1DBB76D}" destId="{C279D4D7-DAB2-4391-B016-DFF0289B30CF}" srcOrd="3" destOrd="0" presId="urn:microsoft.com/office/officeart/2018/2/layout/IconVerticalSolidList"/>
    <dgm:cxn modelId="{8BBAC3EE-E162-4607-BAB8-F16AD7A2C3C0}" type="presParOf" srcId="{DA271DEB-DBAD-4BF2-B666-3153301F896E}" destId="{E492526E-51A7-4AA1-8F24-6485E29F4DCA}" srcOrd="1" destOrd="0" presId="urn:microsoft.com/office/officeart/2018/2/layout/IconVerticalSolidList"/>
    <dgm:cxn modelId="{204A0D31-5B47-4ED2-AE0E-388F31FE2114}" type="presParOf" srcId="{DA271DEB-DBAD-4BF2-B666-3153301F896E}" destId="{5B7C5D96-1E31-441E-B21B-F23CF7DC3277}" srcOrd="2" destOrd="0" presId="urn:microsoft.com/office/officeart/2018/2/layout/IconVerticalSolidList"/>
    <dgm:cxn modelId="{5FAE573D-8825-4645-A4CD-752E7C5288BE}" type="presParOf" srcId="{5B7C5D96-1E31-441E-B21B-F23CF7DC3277}" destId="{15D74A59-844E-4254-B809-B3D6EE41F73D}" srcOrd="0" destOrd="0" presId="urn:microsoft.com/office/officeart/2018/2/layout/IconVerticalSolidList"/>
    <dgm:cxn modelId="{44CD6719-6C59-4627-AFF7-5ADCCA714B61}" type="presParOf" srcId="{5B7C5D96-1E31-441E-B21B-F23CF7DC3277}" destId="{BD489235-5848-4006-B267-D1F5CEABCD00}" srcOrd="1" destOrd="0" presId="urn:microsoft.com/office/officeart/2018/2/layout/IconVerticalSolidList"/>
    <dgm:cxn modelId="{F22A481F-3931-4DFC-B301-4D2FAA5B0C4F}" type="presParOf" srcId="{5B7C5D96-1E31-441E-B21B-F23CF7DC3277}" destId="{A9A3E06F-B0FD-4449-8EF1-532CE64F3B36}" srcOrd="2" destOrd="0" presId="urn:microsoft.com/office/officeart/2018/2/layout/IconVerticalSolidList"/>
    <dgm:cxn modelId="{D189FDE5-C139-471E-BB4A-F622ADC2D088}" type="presParOf" srcId="{5B7C5D96-1E31-441E-B21B-F23CF7DC3277}" destId="{8FFA9E76-15BC-4F45-AB9D-33E1E13C0B21}" srcOrd="3" destOrd="0" presId="urn:microsoft.com/office/officeart/2018/2/layout/IconVerticalSolidList"/>
    <dgm:cxn modelId="{68EEFCB9-1248-4AE5-A7B5-03C0AD350E98}" type="presParOf" srcId="{DA271DEB-DBAD-4BF2-B666-3153301F896E}" destId="{05BF38AB-AF13-4BFF-8757-B105F4F1B4EB}" srcOrd="3" destOrd="0" presId="urn:microsoft.com/office/officeart/2018/2/layout/IconVerticalSolidList"/>
    <dgm:cxn modelId="{5F6FF1AB-5CC5-49B8-A9EE-DF61B1727397}" type="presParOf" srcId="{DA271DEB-DBAD-4BF2-B666-3153301F896E}" destId="{FAD77DCE-E6FD-475B-BF68-C31653FFC0EF}" srcOrd="4" destOrd="0" presId="urn:microsoft.com/office/officeart/2018/2/layout/IconVerticalSolidList"/>
    <dgm:cxn modelId="{2409C179-0C6D-48DC-9111-255AAFE5F60E}" type="presParOf" srcId="{FAD77DCE-E6FD-475B-BF68-C31653FFC0EF}" destId="{A2E93C84-5E5D-4F23-9314-99E90CDDCCC0}" srcOrd="0" destOrd="0" presId="urn:microsoft.com/office/officeart/2018/2/layout/IconVerticalSolidList"/>
    <dgm:cxn modelId="{FEB2C3B3-B3AC-4C7C-92B2-32805154E727}" type="presParOf" srcId="{FAD77DCE-E6FD-475B-BF68-C31653FFC0EF}" destId="{A5A92CB7-7280-467A-A2F9-0DF3215D7607}" srcOrd="1" destOrd="0" presId="urn:microsoft.com/office/officeart/2018/2/layout/IconVerticalSolidList"/>
    <dgm:cxn modelId="{796E7045-1783-426C-ABB9-F3C1FFD1516D}" type="presParOf" srcId="{FAD77DCE-E6FD-475B-BF68-C31653FFC0EF}" destId="{7F58785C-9A52-494D-B57E-E394024BD9E0}" srcOrd="2" destOrd="0" presId="urn:microsoft.com/office/officeart/2018/2/layout/IconVerticalSolidList"/>
    <dgm:cxn modelId="{24EB69CE-D789-4DD3-8CAB-ABFF01B2A775}" type="presParOf" srcId="{FAD77DCE-E6FD-475B-BF68-C31653FFC0EF}" destId="{F43FF589-CB22-465F-82F0-DA8481572EA8}" srcOrd="3" destOrd="0" presId="urn:microsoft.com/office/officeart/2018/2/layout/IconVerticalSolidList"/>
    <dgm:cxn modelId="{412FF6BC-6991-4E5B-86AB-99823C972C5D}" type="presParOf" srcId="{DA271DEB-DBAD-4BF2-B666-3153301F896E}" destId="{24490A9F-26EF-48C9-8CD8-3096BDDD3636}" srcOrd="5" destOrd="0" presId="urn:microsoft.com/office/officeart/2018/2/layout/IconVerticalSolidList"/>
    <dgm:cxn modelId="{2AA8505D-94D3-4582-94F7-ADB8156B10ED}" type="presParOf" srcId="{DA271DEB-DBAD-4BF2-B666-3153301F896E}" destId="{89AC67E0-0CB9-44E9-B6CC-6A57062C3658}" srcOrd="6" destOrd="0" presId="urn:microsoft.com/office/officeart/2018/2/layout/IconVerticalSolidList"/>
    <dgm:cxn modelId="{E075BE85-1B94-449B-9D7E-E677E382F559}" type="presParOf" srcId="{89AC67E0-0CB9-44E9-B6CC-6A57062C3658}" destId="{CB8B5B33-3184-47B9-8248-AB14784E9A65}" srcOrd="0" destOrd="0" presId="urn:microsoft.com/office/officeart/2018/2/layout/IconVerticalSolidList"/>
    <dgm:cxn modelId="{9349DD1D-8F53-4687-90D3-495743D71ED5}" type="presParOf" srcId="{89AC67E0-0CB9-44E9-B6CC-6A57062C3658}" destId="{64F4D42B-8003-4318-ADB2-D1BCDFE15B52}" srcOrd="1" destOrd="0" presId="urn:microsoft.com/office/officeart/2018/2/layout/IconVerticalSolidList"/>
    <dgm:cxn modelId="{30F60B7E-8D35-43E2-B63C-6E7F46955182}" type="presParOf" srcId="{89AC67E0-0CB9-44E9-B6CC-6A57062C3658}" destId="{82701D1B-739C-4C03-980A-18396504A540}" srcOrd="2" destOrd="0" presId="urn:microsoft.com/office/officeart/2018/2/layout/IconVerticalSolidList"/>
    <dgm:cxn modelId="{FD71C981-4D9E-4369-AD07-2D2A12C5737B}" type="presParOf" srcId="{89AC67E0-0CB9-44E9-B6CC-6A57062C3658}" destId="{0F7C38AB-C434-4B35-B2E3-0186513179D0}" srcOrd="3" destOrd="0" presId="urn:microsoft.com/office/officeart/2018/2/layout/IconVerticalSolidList"/>
    <dgm:cxn modelId="{C6C72686-4856-4B95-8C78-2F404A325FB7}" type="presParOf" srcId="{DA271DEB-DBAD-4BF2-B666-3153301F896E}" destId="{1C80AE5C-8954-4E11-A3F5-F9D5C12C8315}" srcOrd="7" destOrd="0" presId="urn:microsoft.com/office/officeart/2018/2/layout/IconVerticalSolidList"/>
    <dgm:cxn modelId="{657D7075-6536-4E9C-AA4E-70FABCFCECB9}" type="presParOf" srcId="{DA271DEB-DBAD-4BF2-B666-3153301F896E}" destId="{F190D239-1480-4FE4-8F8B-C19A0DECE7B3}" srcOrd="8" destOrd="0" presId="urn:microsoft.com/office/officeart/2018/2/layout/IconVerticalSolidList"/>
    <dgm:cxn modelId="{49645777-C90A-4ADB-B450-35D8AB27CB5A}" type="presParOf" srcId="{F190D239-1480-4FE4-8F8B-C19A0DECE7B3}" destId="{97CD3399-3948-4269-A7C8-D2DD4AC52442}" srcOrd="0" destOrd="0" presId="urn:microsoft.com/office/officeart/2018/2/layout/IconVerticalSolidList"/>
    <dgm:cxn modelId="{1659A456-5C7E-4313-90B8-997A8513E379}" type="presParOf" srcId="{F190D239-1480-4FE4-8F8B-C19A0DECE7B3}" destId="{B011834E-AF33-4A3D-B475-DE099B75368A}" srcOrd="1" destOrd="0" presId="urn:microsoft.com/office/officeart/2018/2/layout/IconVerticalSolidList"/>
    <dgm:cxn modelId="{2D99BAAB-0E30-4133-83BB-67FA8DBB6BAF}" type="presParOf" srcId="{F190D239-1480-4FE4-8F8B-C19A0DECE7B3}" destId="{88BED4FC-C964-45F1-8F44-29F6752CBE4C}" srcOrd="2" destOrd="0" presId="urn:microsoft.com/office/officeart/2018/2/layout/IconVerticalSolidList"/>
    <dgm:cxn modelId="{C34C36D8-64F3-48D9-B6C9-7CF9EBB3BC22}" type="presParOf" srcId="{F190D239-1480-4FE4-8F8B-C19A0DECE7B3}" destId="{9D328622-6513-4C8F-AA6E-F36E89B4A24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6CEEEA3-1887-428B-A833-E6B2F85AD99C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F39C13C-BD9D-49D3-A69C-782006BF0C1C}">
      <dgm:prSet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GB" noProof="0" dirty="0">
              <a:solidFill>
                <a:schemeClr val="tx1"/>
              </a:solidFill>
              <a:latin typeface="Bahnschrift" panose="020B0502040204020203" pitchFamily="34" charset="0"/>
            </a:rPr>
            <a:t>Meal times may be different from the ones that you are used to</a:t>
          </a:r>
        </a:p>
      </dgm:t>
    </dgm:pt>
    <dgm:pt modelId="{E066E550-F964-492A-BC0E-088CE05CB8C0}" type="parTrans" cxnId="{81E6FA2B-B2E8-42E1-9FD4-4E0B444D62C8}">
      <dgm:prSet/>
      <dgm:spPr/>
      <dgm:t>
        <a:bodyPr/>
        <a:lstStyle/>
        <a:p>
          <a:endParaRPr lang="en-US"/>
        </a:p>
      </dgm:t>
    </dgm:pt>
    <dgm:pt modelId="{A50CFE18-D0E4-4EF5-86C7-355811EE5477}" type="sibTrans" cxnId="{81E6FA2B-B2E8-42E1-9FD4-4E0B444D62C8}">
      <dgm:prSet/>
      <dgm:spPr/>
      <dgm:t>
        <a:bodyPr/>
        <a:lstStyle/>
        <a:p>
          <a:endParaRPr lang="en-US"/>
        </a:p>
      </dgm:t>
    </dgm:pt>
    <dgm:pt modelId="{257C9D2E-6BAD-4797-AB0D-53F21CE29007}">
      <dgm:prSet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GB" noProof="0" dirty="0">
              <a:solidFill>
                <a:schemeClr val="tx1"/>
              </a:solidFill>
              <a:latin typeface="Bahnschrift" panose="020B0502040204020203" pitchFamily="34" charset="0"/>
            </a:rPr>
            <a:t>Lunch is the main meal and it is usually eaten between 10.30 and 12</a:t>
          </a:r>
        </a:p>
      </dgm:t>
    </dgm:pt>
    <dgm:pt modelId="{08016546-E12F-4425-A80C-D34F11A95B3F}" type="parTrans" cxnId="{8E37BBCF-0618-4D65-A39D-6CB8C00815FC}">
      <dgm:prSet/>
      <dgm:spPr/>
      <dgm:t>
        <a:bodyPr/>
        <a:lstStyle/>
        <a:p>
          <a:endParaRPr lang="en-US"/>
        </a:p>
      </dgm:t>
    </dgm:pt>
    <dgm:pt modelId="{F593AF27-B06A-4CE0-9511-7C65FE4331D8}" type="sibTrans" cxnId="{8E37BBCF-0618-4D65-A39D-6CB8C00815FC}">
      <dgm:prSet/>
      <dgm:spPr/>
      <dgm:t>
        <a:bodyPr/>
        <a:lstStyle/>
        <a:p>
          <a:endParaRPr lang="en-US"/>
        </a:p>
      </dgm:t>
    </dgm:pt>
    <dgm:pt modelId="{DD159651-9F20-442D-AD3D-18BE826CA18D}">
      <dgm:prSet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GB" noProof="0" dirty="0">
              <a:solidFill>
                <a:schemeClr val="tx1"/>
              </a:solidFill>
              <a:latin typeface="Bahnschrift" panose="020B0502040204020203" pitchFamily="34" charset="0"/>
            </a:rPr>
            <a:t>Dining out is quite expensive in Finland but lunch is normally a good deal </a:t>
          </a:r>
        </a:p>
      </dgm:t>
    </dgm:pt>
    <dgm:pt modelId="{2536A841-2D1F-4586-91C2-DFBE201CC31B}" type="parTrans" cxnId="{D69BD30B-3DEE-44A0-9D05-327D6651D27D}">
      <dgm:prSet/>
      <dgm:spPr/>
      <dgm:t>
        <a:bodyPr/>
        <a:lstStyle/>
        <a:p>
          <a:endParaRPr lang="en-US"/>
        </a:p>
      </dgm:t>
    </dgm:pt>
    <dgm:pt modelId="{09C86C9A-FC96-4668-B7BF-1D5177A39D4F}" type="sibTrans" cxnId="{D69BD30B-3DEE-44A0-9D05-327D6651D27D}">
      <dgm:prSet/>
      <dgm:spPr/>
      <dgm:t>
        <a:bodyPr/>
        <a:lstStyle/>
        <a:p>
          <a:endParaRPr lang="en-US"/>
        </a:p>
      </dgm:t>
    </dgm:pt>
    <dgm:pt modelId="{768B7A61-B5A2-4C7F-BF4D-A73B1218837C}">
      <dgm:prSet/>
      <dgm:spPr/>
      <dgm:t>
        <a:bodyPr/>
        <a:lstStyle/>
        <a:p>
          <a:r>
            <a:rPr lang="en-GB" noProof="0" dirty="0">
              <a:solidFill>
                <a:schemeClr val="tx1"/>
              </a:solidFill>
              <a:latin typeface="Bahnschrift" panose="020B0502040204020203" pitchFamily="34" charset="0"/>
            </a:rPr>
            <a:t>It is common to have buffet lunch and self-service</a:t>
          </a:r>
        </a:p>
      </dgm:t>
    </dgm:pt>
    <dgm:pt modelId="{1F47F30D-6DE3-40BF-9232-85E0DD42A676}" type="parTrans" cxnId="{89BADE91-2421-4015-B137-7980BB748DC2}">
      <dgm:prSet/>
      <dgm:spPr/>
      <dgm:t>
        <a:bodyPr/>
        <a:lstStyle/>
        <a:p>
          <a:endParaRPr lang="en-US"/>
        </a:p>
      </dgm:t>
    </dgm:pt>
    <dgm:pt modelId="{5BBCA27A-6313-4C98-BAB3-6053605010D3}" type="sibTrans" cxnId="{89BADE91-2421-4015-B137-7980BB748DC2}">
      <dgm:prSet/>
      <dgm:spPr/>
      <dgm:t>
        <a:bodyPr/>
        <a:lstStyle/>
        <a:p>
          <a:endParaRPr lang="en-US"/>
        </a:p>
      </dgm:t>
    </dgm:pt>
    <dgm:pt modelId="{756A570F-61C4-4A1B-9E53-842A629B3D2A}">
      <dgm:prSet/>
      <dgm:spPr/>
      <dgm:t>
        <a:bodyPr/>
        <a:lstStyle/>
        <a:p>
          <a:r>
            <a:rPr lang="en-GB" noProof="0" dirty="0">
              <a:solidFill>
                <a:schemeClr val="tx1"/>
              </a:solidFill>
              <a:latin typeface="Bahnschrift" panose="020B0502040204020203" pitchFamily="34" charset="0"/>
            </a:rPr>
            <a:t>Fast-food is available at reasonable prices</a:t>
          </a:r>
        </a:p>
      </dgm:t>
    </dgm:pt>
    <dgm:pt modelId="{92323A12-FC7D-4B37-84E8-ACDE24A438A3}" type="parTrans" cxnId="{8CC05408-3502-434D-8542-4989BA66B89F}">
      <dgm:prSet/>
      <dgm:spPr/>
      <dgm:t>
        <a:bodyPr/>
        <a:lstStyle/>
        <a:p>
          <a:endParaRPr lang="en-US"/>
        </a:p>
      </dgm:t>
    </dgm:pt>
    <dgm:pt modelId="{F41093DF-8030-47C8-9616-50DDA93F71EC}" type="sibTrans" cxnId="{8CC05408-3502-434D-8542-4989BA66B89F}">
      <dgm:prSet/>
      <dgm:spPr/>
      <dgm:t>
        <a:bodyPr/>
        <a:lstStyle/>
        <a:p>
          <a:endParaRPr lang="en-US"/>
        </a:p>
      </dgm:t>
    </dgm:pt>
    <dgm:pt modelId="{6651A39A-115B-4B99-BB4A-D30B41679FA1}">
      <dgm:prSet/>
      <dgm:spPr/>
      <dgm:t>
        <a:bodyPr/>
        <a:lstStyle/>
        <a:p>
          <a:r>
            <a:rPr lang="en-GB" noProof="0" dirty="0">
              <a:solidFill>
                <a:schemeClr val="tx1"/>
              </a:solidFill>
              <a:latin typeface="Bahnschrift" panose="020B0502040204020203" pitchFamily="34" charset="0"/>
            </a:rPr>
            <a:t>At workplaces there is usually a kitchen with a fridge and micro- wave oven where you can eat own packed lunch</a:t>
          </a:r>
        </a:p>
      </dgm:t>
    </dgm:pt>
    <dgm:pt modelId="{980CDB00-C15B-40A9-9AFC-AAAAA5FB9251}" type="parTrans" cxnId="{6C401045-8BC6-4EA2-B4F9-55CD611A7ADF}">
      <dgm:prSet/>
      <dgm:spPr/>
      <dgm:t>
        <a:bodyPr/>
        <a:lstStyle/>
        <a:p>
          <a:endParaRPr lang="en-US"/>
        </a:p>
      </dgm:t>
    </dgm:pt>
    <dgm:pt modelId="{D9AAE9E3-2B59-49B5-92E9-37D4142A3853}" type="sibTrans" cxnId="{6C401045-8BC6-4EA2-B4F9-55CD611A7ADF}">
      <dgm:prSet/>
      <dgm:spPr/>
      <dgm:t>
        <a:bodyPr/>
        <a:lstStyle/>
        <a:p>
          <a:endParaRPr lang="en-US"/>
        </a:p>
      </dgm:t>
    </dgm:pt>
    <dgm:pt modelId="{7842C72D-DA9F-421A-B894-1CE581CE4B32}">
      <dgm:prSet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GB" noProof="0" dirty="0">
              <a:solidFill>
                <a:schemeClr val="tx1"/>
              </a:solidFill>
              <a:latin typeface="Bahnschrift" panose="020B0502040204020203" pitchFamily="34" charset="0"/>
            </a:rPr>
            <a:t>Note that tap water is always clean and you can drink it</a:t>
          </a:r>
        </a:p>
      </dgm:t>
    </dgm:pt>
    <dgm:pt modelId="{E242FDFD-3328-44AB-84B8-810486351499}" type="parTrans" cxnId="{A21C4624-3DCA-4306-AEAC-8F7879892D6F}">
      <dgm:prSet/>
      <dgm:spPr/>
      <dgm:t>
        <a:bodyPr/>
        <a:lstStyle/>
        <a:p>
          <a:endParaRPr lang="en-US"/>
        </a:p>
      </dgm:t>
    </dgm:pt>
    <dgm:pt modelId="{25CCEBD2-E4DF-4867-A5D6-6655005017D3}" type="sibTrans" cxnId="{A21C4624-3DCA-4306-AEAC-8F7879892D6F}">
      <dgm:prSet/>
      <dgm:spPr/>
      <dgm:t>
        <a:bodyPr/>
        <a:lstStyle/>
        <a:p>
          <a:endParaRPr lang="en-US"/>
        </a:p>
      </dgm:t>
    </dgm:pt>
    <dgm:pt modelId="{E8ACB403-3E1D-40D9-8499-B80759FF4ED4}" type="pres">
      <dgm:prSet presAssocID="{36CEEEA3-1887-428B-A833-E6B2F85AD99C}" presName="linear" presStyleCnt="0">
        <dgm:presLayoutVars>
          <dgm:animLvl val="lvl"/>
          <dgm:resizeHandles val="exact"/>
        </dgm:presLayoutVars>
      </dgm:prSet>
      <dgm:spPr/>
    </dgm:pt>
    <dgm:pt modelId="{D5C62A80-E199-49E5-92D3-785833FE352D}" type="pres">
      <dgm:prSet presAssocID="{0F39C13C-BD9D-49D3-A69C-782006BF0C1C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C682D881-24F7-4A35-94C9-5D7CDB585824}" type="pres">
      <dgm:prSet presAssocID="{A50CFE18-D0E4-4EF5-86C7-355811EE5477}" presName="spacer" presStyleCnt="0"/>
      <dgm:spPr/>
    </dgm:pt>
    <dgm:pt modelId="{D26E6031-51FE-4860-987A-5F67315E2530}" type="pres">
      <dgm:prSet presAssocID="{257C9D2E-6BAD-4797-AB0D-53F21CE29007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3EC03E56-B275-4C8E-963F-46762E71722F}" type="pres">
      <dgm:prSet presAssocID="{F593AF27-B06A-4CE0-9511-7C65FE4331D8}" presName="spacer" presStyleCnt="0"/>
      <dgm:spPr/>
    </dgm:pt>
    <dgm:pt modelId="{F2C870F1-5BCE-45F7-B96D-EE393734F1C7}" type="pres">
      <dgm:prSet presAssocID="{DD159651-9F20-442D-AD3D-18BE826CA18D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1D8BD7F8-C4C2-402C-A16C-3A267134FF9D}" type="pres">
      <dgm:prSet presAssocID="{09C86C9A-FC96-4668-B7BF-1D5177A39D4F}" presName="spacer" presStyleCnt="0"/>
      <dgm:spPr/>
    </dgm:pt>
    <dgm:pt modelId="{1538E010-8CF2-4028-916E-1C0AC250AC88}" type="pres">
      <dgm:prSet presAssocID="{768B7A61-B5A2-4C7F-BF4D-A73B1218837C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73C4CE76-4061-4E91-830F-BA78F55C6C4A}" type="pres">
      <dgm:prSet presAssocID="{5BBCA27A-6313-4C98-BAB3-6053605010D3}" presName="spacer" presStyleCnt="0"/>
      <dgm:spPr/>
    </dgm:pt>
    <dgm:pt modelId="{305A6F41-7E93-4A6C-BCD9-6B29FE6538E0}" type="pres">
      <dgm:prSet presAssocID="{756A570F-61C4-4A1B-9E53-842A629B3D2A}" presName="parentText" presStyleLbl="node1" presStyleIdx="4" presStyleCnt="7" custLinFactNeighborX="667">
        <dgm:presLayoutVars>
          <dgm:chMax val="0"/>
          <dgm:bulletEnabled val="1"/>
        </dgm:presLayoutVars>
      </dgm:prSet>
      <dgm:spPr/>
    </dgm:pt>
    <dgm:pt modelId="{69EE32A8-7AE8-4661-B8BA-3E2F8461BE05}" type="pres">
      <dgm:prSet presAssocID="{F41093DF-8030-47C8-9616-50DDA93F71EC}" presName="spacer" presStyleCnt="0"/>
      <dgm:spPr/>
    </dgm:pt>
    <dgm:pt modelId="{C29BB2B3-D20D-4ED4-B8B0-4C055BD75FEF}" type="pres">
      <dgm:prSet presAssocID="{6651A39A-115B-4B99-BB4A-D30B41679FA1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4E8E9205-D9A7-42B3-94A5-4E8BB63B2836}" type="pres">
      <dgm:prSet presAssocID="{D9AAE9E3-2B59-49B5-92E9-37D4142A3853}" presName="spacer" presStyleCnt="0"/>
      <dgm:spPr/>
    </dgm:pt>
    <dgm:pt modelId="{FC731907-B169-4EA5-9132-200DC9C69018}" type="pres">
      <dgm:prSet presAssocID="{7842C72D-DA9F-421A-B894-1CE581CE4B32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8CC05408-3502-434D-8542-4989BA66B89F}" srcId="{36CEEEA3-1887-428B-A833-E6B2F85AD99C}" destId="{756A570F-61C4-4A1B-9E53-842A629B3D2A}" srcOrd="4" destOrd="0" parTransId="{92323A12-FC7D-4B37-84E8-ACDE24A438A3}" sibTransId="{F41093DF-8030-47C8-9616-50DDA93F71EC}"/>
    <dgm:cxn modelId="{D69BD30B-3DEE-44A0-9D05-327D6651D27D}" srcId="{36CEEEA3-1887-428B-A833-E6B2F85AD99C}" destId="{DD159651-9F20-442D-AD3D-18BE826CA18D}" srcOrd="2" destOrd="0" parTransId="{2536A841-2D1F-4586-91C2-DFBE201CC31B}" sibTransId="{09C86C9A-FC96-4668-B7BF-1D5177A39D4F}"/>
    <dgm:cxn modelId="{A21C4624-3DCA-4306-AEAC-8F7879892D6F}" srcId="{36CEEEA3-1887-428B-A833-E6B2F85AD99C}" destId="{7842C72D-DA9F-421A-B894-1CE581CE4B32}" srcOrd="6" destOrd="0" parTransId="{E242FDFD-3328-44AB-84B8-810486351499}" sibTransId="{25CCEBD2-E4DF-4867-A5D6-6655005017D3}"/>
    <dgm:cxn modelId="{81E6FA2B-B2E8-42E1-9FD4-4E0B444D62C8}" srcId="{36CEEEA3-1887-428B-A833-E6B2F85AD99C}" destId="{0F39C13C-BD9D-49D3-A69C-782006BF0C1C}" srcOrd="0" destOrd="0" parTransId="{E066E550-F964-492A-BC0E-088CE05CB8C0}" sibTransId="{A50CFE18-D0E4-4EF5-86C7-355811EE5477}"/>
    <dgm:cxn modelId="{20B8192F-A757-4D5B-B299-99CA2E5189C7}" type="presOf" srcId="{7842C72D-DA9F-421A-B894-1CE581CE4B32}" destId="{FC731907-B169-4EA5-9132-200DC9C69018}" srcOrd="0" destOrd="0" presId="urn:microsoft.com/office/officeart/2005/8/layout/vList2"/>
    <dgm:cxn modelId="{6C401045-8BC6-4EA2-B4F9-55CD611A7ADF}" srcId="{36CEEEA3-1887-428B-A833-E6B2F85AD99C}" destId="{6651A39A-115B-4B99-BB4A-D30B41679FA1}" srcOrd="5" destOrd="0" parTransId="{980CDB00-C15B-40A9-9AFC-AAAAA5FB9251}" sibTransId="{D9AAE9E3-2B59-49B5-92E9-37D4142A3853}"/>
    <dgm:cxn modelId="{93AB8E67-8440-4278-8FE7-4279FDA6E0EF}" type="presOf" srcId="{36CEEEA3-1887-428B-A833-E6B2F85AD99C}" destId="{E8ACB403-3E1D-40D9-8499-B80759FF4ED4}" srcOrd="0" destOrd="0" presId="urn:microsoft.com/office/officeart/2005/8/layout/vList2"/>
    <dgm:cxn modelId="{ADC84E81-AD60-4597-A24A-B04EFA732B08}" type="presOf" srcId="{257C9D2E-6BAD-4797-AB0D-53F21CE29007}" destId="{D26E6031-51FE-4860-987A-5F67315E2530}" srcOrd="0" destOrd="0" presId="urn:microsoft.com/office/officeart/2005/8/layout/vList2"/>
    <dgm:cxn modelId="{89BADE91-2421-4015-B137-7980BB748DC2}" srcId="{36CEEEA3-1887-428B-A833-E6B2F85AD99C}" destId="{768B7A61-B5A2-4C7F-BF4D-A73B1218837C}" srcOrd="3" destOrd="0" parTransId="{1F47F30D-6DE3-40BF-9232-85E0DD42A676}" sibTransId="{5BBCA27A-6313-4C98-BAB3-6053605010D3}"/>
    <dgm:cxn modelId="{79D67B9E-023F-4806-848F-F35469887D6F}" type="presOf" srcId="{768B7A61-B5A2-4C7F-BF4D-A73B1218837C}" destId="{1538E010-8CF2-4028-916E-1C0AC250AC88}" srcOrd="0" destOrd="0" presId="urn:microsoft.com/office/officeart/2005/8/layout/vList2"/>
    <dgm:cxn modelId="{8BB6D7C1-CF40-40F1-BF7B-AC7DA0A00E99}" type="presOf" srcId="{6651A39A-115B-4B99-BB4A-D30B41679FA1}" destId="{C29BB2B3-D20D-4ED4-B8B0-4C055BD75FEF}" srcOrd="0" destOrd="0" presId="urn:microsoft.com/office/officeart/2005/8/layout/vList2"/>
    <dgm:cxn modelId="{8E37BBCF-0618-4D65-A39D-6CB8C00815FC}" srcId="{36CEEEA3-1887-428B-A833-E6B2F85AD99C}" destId="{257C9D2E-6BAD-4797-AB0D-53F21CE29007}" srcOrd="1" destOrd="0" parTransId="{08016546-E12F-4425-A80C-D34F11A95B3F}" sibTransId="{F593AF27-B06A-4CE0-9511-7C65FE4331D8}"/>
    <dgm:cxn modelId="{8DE2CDDA-0E26-4DEA-AE5D-9707CAC9DF31}" type="presOf" srcId="{756A570F-61C4-4A1B-9E53-842A629B3D2A}" destId="{305A6F41-7E93-4A6C-BCD9-6B29FE6538E0}" srcOrd="0" destOrd="0" presId="urn:microsoft.com/office/officeart/2005/8/layout/vList2"/>
    <dgm:cxn modelId="{748936E1-72D4-44DF-A5E3-951B59941490}" type="presOf" srcId="{0F39C13C-BD9D-49D3-A69C-782006BF0C1C}" destId="{D5C62A80-E199-49E5-92D3-785833FE352D}" srcOrd="0" destOrd="0" presId="urn:microsoft.com/office/officeart/2005/8/layout/vList2"/>
    <dgm:cxn modelId="{C6E77DF4-282A-4806-B200-AFABBDB927D7}" type="presOf" srcId="{DD159651-9F20-442D-AD3D-18BE826CA18D}" destId="{F2C870F1-5BCE-45F7-B96D-EE393734F1C7}" srcOrd="0" destOrd="0" presId="urn:microsoft.com/office/officeart/2005/8/layout/vList2"/>
    <dgm:cxn modelId="{6B324CEB-49DF-424D-B9F7-65A38395AE8A}" type="presParOf" srcId="{E8ACB403-3E1D-40D9-8499-B80759FF4ED4}" destId="{D5C62A80-E199-49E5-92D3-785833FE352D}" srcOrd="0" destOrd="0" presId="urn:microsoft.com/office/officeart/2005/8/layout/vList2"/>
    <dgm:cxn modelId="{F483EBEE-24D4-479F-8D76-C99D406F7315}" type="presParOf" srcId="{E8ACB403-3E1D-40D9-8499-B80759FF4ED4}" destId="{C682D881-24F7-4A35-94C9-5D7CDB585824}" srcOrd="1" destOrd="0" presId="urn:microsoft.com/office/officeart/2005/8/layout/vList2"/>
    <dgm:cxn modelId="{38492679-39BB-4B73-BE5F-5079F0786E30}" type="presParOf" srcId="{E8ACB403-3E1D-40D9-8499-B80759FF4ED4}" destId="{D26E6031-51FE-4860-987A-5F67315E2530}" srcOrd="2" destOrd="0" presId="urn:microsoft.com/office/officeart/2005/8/layout/vList2"/>
    <dgm:cxn modelId="{ACE466FF-B486-4B2F-8736-D144E7BF47FD}" type="presParOf" srcId="{E8ACB403-3E1D-40D9-8499-B80759FF4ED4}" destId="{3EC03E56-B275-4C8E-963F-46762E71722F}" srcOrd="3" destOrd="0" presId="urn:microsoft.com/office/officeart/2005/8/layout/vList2"/>
    <dgm:cxn modelId="{11056CF4-E45A-41B2-A799-97668AEF5DBF}" type="presParOf" srcId="{E8ACB403-3E1D-40D9-8499-B80759FF4ED4}" destId="{F2C870F1-5BCE-45F7-B96D-EE393734F1C7}" srcOrd="4" destOrd="0" presId="urn:microsoft.com/office/officeart/2005/8/layout/vList2"/>
    <dgm:cxn modelId="{F48036F1-E782-48F4-A43B-01EFDBE2F01C}" type="presParOf" srcId="{E8ACB403-3E1D-40D9-8499-B80759FF4ED4}" destId="{1D8BD7F8-C4C2-402C-A16C-3A267134FF9D}" srcOrd="5" destOrd="0" presId="urn:microsoft.com/office/officeart/2005/8/layout/vList2"/>
    <dgm:cxn modelId="{403C7A02-8BBD-4D4B-BE4B-D15D961F20E7}" type="presParOf" srcId="{E8ACB403-3E1D-40D9-8499-B80759FF4ED4}" destId="{1538E010-8CF2-4028-916E-1C0AC250AC88}" srcOrd="6" destOrd="0" presId="urn:microsoft.com/office/officeart/2005/8/layout/vList2"/>
    <dgm:cxn modelId="{CD1476FD-8693-4F59-9369-93E2710871B5}" type="presParOf" srcId="{E8ACB403-3E1D-40D9-8499-B80759FF4ED4}" destId="{73C4CE76-4061-4E91-830F-BA78F55C6C4A}" srcOrd="7" destOrd="0" presId="urn:microsoft.com/office/officeart/2005/8/layout/vList2"/>
    <dgm:cxn modelId="{A7906ECC-6F96-4FE7-B5FE-2F91E0258D8F}" type="presParOf" srcId="{E8ACB403-3E1D-40D9-8499-B80759FF4ED4}" destId="{305A6F41-7E93-4A6C-BCD9-6B29FE6538E0}" srcOrd="8" destOrd="0" presId="urn:microsoft.com/office/officeart/2005/8/layout/vList2"/>
    <dgm:cxn modelId="{CDD4C277-6C18-481E-A900-CEEDAF57EE11}" type="presParOf" srcId="{E8ACB403-3E1D-40D9-8499-B80759FF4ED4}" destId="{69EE32A8-7AE8-4661-B8BA-3E2F8461BE05}" srcOrd="9" destOrd="0" presId="urn:microsoft.com/office/officeart/2005/8/layout/vList2"/>
    <dgm:cxn modelId="{FF1E276C-EED2-4696-97CD-45CFAF47E31E}" type="presParOf" srcId="{E8ACB403-3E1D-40D9-8499-B80759FF4ED4}" destId="{C29BB2B3-D20D-4ED4-B8B0-4C055BD75FEF}" srcOrd="10" destOrd="0" presId="urn:microsoft.com/office/officeart/2005/8/layout/vList2"/>
    <dgm:cxn modelId="{4B386B64-167C-4DD1-A9D7-43C0F8ABCE3C}" type="presParOf" srcId="{E8ACB403-3E1D-40D9-8499-B80759FF4ED4}" destId="{4E8E9205-D9A7-42B3-94A5-4E8BB63B2836}" srcOrd="11" destOrd="0" presId="urn:microsoft.com/office/officeart/2005/8/layout/vList2"/>
    <dgm:cxn modelId="{9C38180E-8151-4236-A16C-F04B6D669361}" type="presParOf" srcId="{E8ACB403-3E1D-40D9-8499-B80759FF4ED4}" destId="{FC731907-B169-4EA5-9132-200DC9C69018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363A35E-25AA-4F30-8866-40D49472F986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E4B6A9C-8AE1-40C7-B996-5F1876C0E34A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GB" sz="1800" dirty="0">
              <a:solidFill>
                <a:schemeClr val="tx1"/>
              </a:solidFill>
              <a:latin typeface="Bahnschrift" panose="020B0502040204020203" pitchFamily="34" charset="0"/>
            </a:rPr>
            <a:t>Be active and communicate with people at work, school and free time activities.</a:t>
          </a:r>
          <a:endParaRPr lang="en-US" sz="1800" dirty="0">
            <a:solidFill>
              <a:schemeClr val="tx1"/>
            </a:solidFill>
            <a:latin typeface="Bahnschrift" panose="020B0502040204020203" pitchFamily="34" charset="0"/>
          </a:endParaRPr>
        </a:p>
      </dgm:t>
    </dgm:pt>
    <dgm:pt modelId="{67DEB1A5-B001-4C5D-8857-402A0D2CCD08}" type="parTrans" cxnId="{91280B4B-A31A-41B6-9E88-4D5BCD4F12FD}">
      <dgm:prSet/>
      <dgm:spPr/>
      <dgm:t>
        <a:bodyPr/>
        <a:lstStyle/>
        <a:p>
          <a:endParaRPr lang="en-US"/>
        </a:p>
      </dgm:t>
    </dgm:pt>
    <dgm:pt modelId="{A2C62F4C-C6C5-40B0-A3C9-063D6CEA7818}" type="sibTrans" cxnId="{91280B4B-A31A-41B6-9E88-4D5BCD4F12FD}">
      <dgm:prSet/>
      <dgm:spPr/>
      <dgm:t>
        <a:bodyPr/>
        <a:lstStyle/>
        <a:p>
          <a:endParaRPr lang="en-US"/>
        </a:p>
      </dgm:t>
    </dgm:pt>
    <dgm:pt modelId="{3C12B610-D09F-4CE0-AEE6-E7DDE65C6267}">
      <dgm:prSet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GB" sz="1800" dirty="0">
              <a:solidFill>
                <a:schemeClr val="tx1"/>
              </a:solidFill>
              <a:latin typeface="Bahnschrift" panose="020B0502040204020203" pitchFamily="34" charset="0"/>
            </a:rPr>
            <a:t>In Finland most people are native Finnish or Swedish speakers</a:t>
          </a:r>
          <a:endParaRPr lang="en-US" sz="1800" dirty="0">
            <a:solidFill>
              <a:schemeClr val="tx1"/>
            </a:solidFill>
            <a:latin typeface="Bahnschrift" panose="020B0502040204020203" pitchFamily="34" charset="0"/>
          </a:endParaRPr>
        </a:p>
      </dgm:t>
    </dgm:pt>
    <dgm:pt modelId="{34DF1DEF-4521-4804-B516-0DB3CFB39BE7}" type="parTrans" cxnId="{48481654-F167-472F-8566-23621083BAE1}">
      <dgm:prSet/>
      <dgm:spPr/>
      <dgm:t>
        <a:bodyPr/>
        <a:lstStyle/>
        <a:p>
          <a:endParaRPr lang="en-US"/>
        </a:p>
      </dgm:t>
    </dgm:pt>
    <dgm:pt modelId="{49394501-9E89-46DF-9F96-85124D4A9954}" type="sibTrans" cxnId="{48481654-F167-472F-8566-23621083BAE1}">
      <dgm:prSet/>
      <dgm:spPr/>
      <dgm:t>
        <a:bodyPr/>
        <a:lstStyle/>
        <a:p>
          <a:endParaRPr lang="en-US"/>
        </a:p>
      </dgm:t>
    </dgm:pt>
    <dgm:pt modelId="{32C3CBDF-FA0C-4ADA-85B4-C4B28AED6DEA}">
      <dgm:prSet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en-GB" sz="1800" dirty="0">
              <a:solidFill>
                <a:schemeClr val="tx1"/>
              </a:solidFill>
              <a:latin typeface="Bahnschrift" panose="020B0502040204020203" pitchFamily="34" charset="0"/>
            </a:rPr>
            <a:t>Many Finns understand and speak English</a:t>
          </a:r>
          <a:endParaRPr lang="en-US" sz="1800" dirty="0">
            <a:solidFill>
              <a:schemeClr val="tx1"/>
            </a:solidFill>
            <a:latin typeface="Bahnschrift" panose="020B0502040204020203" pitchFamily="34" charset="0"/>
          </a:endParaRPr>
        </a:p>
      </dgm:t>
    </dgm:pt>
    <dgm:pt modelId="{84FAC4C8-76E9-418E-8E78-1610B48C8493}" type="parTrans" cxnId="{42147753-CE4E-4B93-9DF8-89837655A925}">
      <dgm:prSet/>
      <dgm:spPr/>
      <dgm:t>
        <a:bodyPr/>
        <a:lstStyle/>
        <a:p>
          <a:endParaRPr lang="en-US"/>
        </a:p>
      </dgm:t>
    </dgm:pt>
    <dgm:pt modelId="{D1530BDD-7F56-41CF-849E-5AA8E474E13B}" type="sibTrans" cxnId="{42147753-CE4E-4B93-9DF8-89837655A925}">
      <dgm:prSet/>
      <dgm:spPr/>
      <dgm:t>
        <a:bodyPr/>
        <a:lstStyle/>
        <a:p>
          <a:endParaRPr lang="en-US"/>
        </a:p>
      </dgm:t>
    </dgm:pt>
    <dgm:pt modelId="{E69EFE9C-87D5-4CD4-BD1F-5D8C0A9E195B}">
      <dgm:prSet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en-GB" sz="1800" baseline="0" dirty="0">
              <a:solidFill>
                <a:schemeClr val="tx1"/>
              </a:solidFill>
              <a:latin typeface="Bahnschrift" panose="020B0502040204020203" pitchFamily="34" charset="0"/>
            </a:rPr>
            <a:t>Adapt to local time as soon as possible</a:t>
          </a:r>
          <a:endParaRPr lang="en-US" sz="1800" baseline="0" dirty="0">
            <a:solidFill>
              <a:schemeClr val="tx1"/>
            </a:solidFill>
            <a:latin typeface="Bahnschrift" panose="020B0502040204020203" pitchFamily="34" charset="0"/>
          </a:endParaRPr>
        </a:p>
      </dgm:t>
    </dgm:pt>
    <dgm:pt modelId="{2D0FB476-A66A-4EF6-B962-B707B4C1BC70}" type="parTrans" cxnId="{6A7290FA-3F1F-4FF5-A8AC-0BEE68844A44}">
      <dgm:prSet/>
      <dgm:spPr/>
      <dgm:t>
        <a:bodyPr/>
        <a:lstStyle/>
        <a:p>
          <a:endParaRPr lang="en-US"/>
        </a:p>
      </dgm:t>
    </dgm:pt>
    <dgm:pt modelId="{3C27B34F-6FFD-453A-9BCB-C1BD5BBC25C8}" type="sibTrans" cxnId="{6A7290FA-3F1F-4FF5-A8AC-0BEE68844A44}">
      <dgm:prSet/>
      <dgm:spPr/>
      <dgm:t>
        <a:bodyPr/>
        <a:lstStyle/>
        <a:p>
          <a:endParaRPr lang="en-US"/>
        </a:p>
      </dgm:t>
    </dgm:pt>
    <dgm:pt modelId="{2C02085B-BCED-4478-AD4B-AAE57F487173}">
      <dgm:prSet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GB" sz="1800" dirty="0">
              <a:solidFill>
                <a:schemeClr val="tx1"/>
              </a:solidFill>
              <a:latin typeface="Bahnschrift" panose="020B0502040204020203" pitchFamily="34" charset="0"/>
            </a:rPr>
            <a:t>Hard working people are appreciated </a:t>
          </a:r>
          <a:endParaRPr lang="en-US" sz="1800" dirty="0">
            <a:solidFill>
              <a:schemeClr val="tx1"/>
            </a:solidFill>
            <a:latin typeface="Bahnschrift" panose="020B0502040204020203" pitchFamily="34" charset="0"/>
          </a:endParaRPr>
        </a:p>
      </dgm:t>
    </dgm:pt>
    <dgm:pt modelId="{092CA563-87CA-402A-9F12-5EB7994A42C3}" type="parTrans" cxnId="{D9FB884B-F8C2-4D7C-A456-6E43FC52FFCB}">
      <dgm:prSet/>
      <dgm:spPr/>
      <dgm:t>
        <a:bodyPr/>
        <a:lstStyle/>
        <a:p>
          <a:endParaRPr lang="en-US"/>
        </a:p>
      </dgm:t>
    </dgm:pt>
    <dgm:pt modelId="{6811A9E5-2103-4276-BE20-4B00F86C53CB}" type="sibTrans" cxnId="{D9FB884B-F8C2-4D7C-A456-6E43FC52FFCB}">
      <dgm:prSet/>
      <dgm:spPr/>
      <dgm:t>
        <a:bodyPr/>
        <a:lstStyle/>
        <a:p>
          <a:endParaRPr lang="en-US"/>
        </a:p>
      </dgm:t>
    </dgm:pt>
    <dgm:pt modelId="{F6B97662-87AD-465E-8158-9E8FD20728A0}">
      <dgm:prSet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en-GB" sz="1800" dirty="0">
              <a:solidFill>
                <a:schemeClr val="tx1"/>
              </a:solidFill>
              <a:latin typeface="Bahnschrift" panose="020B0502040204020203" pitchFamily="34" charset="0"/>
            </a:rPr>
            <a:t>Ask if you don’t know what to do at work </a:t>
          </a:r>
          <a:endParaRPr lang="en-US" sz="1800" dirty="0">
            <a:solidFill>
              <a:schemeClr val="tx1"/>
            </a:solidFill>
            <a:latin typeface="Bahnschrift" panose="020B0502040204020203" pitchFamily="34" charset="0"/>
          </a:endParaRPr>
        </a:p>
      </dgm:t>
    </dgm:pt>
    <dgm:pt modelId="{0D1ACF0E-5F2F-40BD-A87D-62D466564138}" type="parTrans" cxnId="{15F411D1-8A63-4040-BD79-B2331E51BD1D}">
      <dgm:prSet/>
      <dgm:spPr/>
      <dgm:t>
        <a:bodyPr/>
        <a:lstStyle/>
        <a:p>
          <a:endParaRPr lang="en-US"/>
        </a:p>
      </dgm:t>
    </dgm:pt>
    <dgm:pt modelId="{9C111ABB-5367-4818-82B9-3505BFB365CE}" type="sibTrans" cxnId="{15F411D1-8A63-4040-BD79-B2331E51BD1D}">
      <dgm:prSet/>
      <dgm:spPr/>
      <dgm:t>
        <a:bodyPr/>
        <a:lstStyle/>
        <a:p>
          <a:endParaRPr lang="en-US"/>
        </a:p>
      </dgm:t>
    </dgm:pt>
    <dgm:pt modelId="{1E913ACD-6F65-4393-95C8-7674EE26B97E}">
      <dgm:prSet custT="1"/>
      <dgm:spPr/>
      <dgm:t>
        <a:bodyPr/>
        <a:lstStyle/>
        <a:p>
          <a:r>
            <a:rPr lang="en-GB" sz="1800" dirty="0">
              <a:solidFill>
                <a:schemeClr val="tx1"/>
              </a:solidFill>
              <a:latin typeface="Bahnschrift" panose="020B0502040204020203" pitchFamily="34" charset="0"/>
            </a:rPr>
            <a:t>Be creative and organize your own free time </a:t>
          </a:r>
          <a:endParaRPr lang="en-US" sz="1800" dirty="0">
            <a:solidFill>
              <a:schemeClr val="tx1"/>
            </a:solidFill>
            <a:latin typeface="Bahnschrift" panose="020B0502040204020203" pitchFamily="34" charset="0"/>
          </a:endParaRPr>
        </a:p>
      </dgm:t>
    </dgm:pt>
    <dgm:pt modelId="{555C629A-DDAA-4586-819E-94BD58F3461A}" type="parTrans" cxnId="{3749C826-FCF9-41BB-BB81-E9CA00FED913}">
      <dgm:prSet/>
      <dgm:spPr/>
      <dgm:t>
        <a:bodyPr/>
        <a:lstStyle/>
        <a:p>
          <a:endParaRPr lang="en-US"/>
        </a:p>
      </dgm:t>
    </dgm:pt>
    <dgm:pt modelId="{B16BFBE1-CF06-4309-AB29-54A8F9A56C4A}" type="sibTrans" cxnId="{3749C826-FCF9-41BB-BB81-E9CA00FED913}">
      <dgm:prSet/>
      <dgm:spPr/>
      <dgm:t>
        <a:bodyPr/>
        <a:lstStyle/>
        <a:p>
          <a:endParaRPr lang="en-US"/>
        </a:p>
      </dgm:t>
    </dgm:pt>
    <dgm:pt modelId="{D21AF835-E88B-4B67-8343-DE9D55A56728}" type="pres">
      <dgm:prSet presAssocID="{7363A35E-25AA-4F30-8866-40D49472F986}" presName="linear" presStyleCnt="0">
        <dgm:presLayoutVars>
          <dgm:animLvl val="lvl"/>
          <dgm:resizeHandles val="exact"/>
        </dgm:presLayoutVars>
      </dgm:prSet>
      <dgm:spPr/>
    </dgm:pt>
    <dgm:pt modelId="{4B66C05B-2026-457A-AD55-3039DC07777F}" type="pres">
      <dgm:prSet presAssocID="{FE4B6A9C-8AE1-40C7-B996-5F1876C0E34A}" presName="parentText" presStyleLbl="node1" presStyleIdx="0" presStyleCnt="7" custScaleY="116851">
        <dgm:presLayoutVars>
          <dgm:chMax val="0"/>
          <dgm:bulletEnabled val="1"/>
        </dgm:presLayoutVars>
      </dgm:prSet>
      <dgm:spPr/>
    </dgm:pt>
    <dgm:pt modelId="{02CC3D22-F5DD-403B-81B8-783E954E4304}" type="pres">
      <dgm:prSet presAssocID="{A2C62F4C-C6C5-40B0-A3C9-063D6CEA7818}" presName="spacer" presStyleCnt="0"/>
      <dgm:spPr/>
    </dgm:pt>
    <dgm:pt modelId="{169ACB1B-98BF-4D5D-9629-93A46D8E0E9C}" type="pres">
      <dgm:prSet presAssocID="{3C12B610-D09F-4CE0-AEE6-E7DDE65C6267}" presName="parentText" presStyleLbl="node1" presStyleIdx="1" presStyleCnt="7" custLinFactNeighborX="667" custLinFactNeighborY="44594">
        <dgm:presLayoutVars>
          <dgm:chMax val="0"/>
          <dgm:bulletEnabled val="1"/>
        </dgm:presLayoutVars>
      </dgm:prSet>
      <dgm:spPr/>
    </dgm:pt>
    <dgm:pt modelId="{EBBFE1E1-B17B-41E5-86DA-99A614837FBE}" type="pres">
      <dgm:prSet presAssocID="{49394501-9E89-46DF-9F96-85124D4A9954}" presName="spacer" presStyleCnt="0"/>
      <dgm:spPr/>
    </dgm:pt>
    <dgm:pt modelId="{644C9BD6-08CE-45A4-939F-594B17BC7C5B}" type="pres">
      <dgm:prSet presAssocID="{32C3CBDF-FA0C-4ADA-85B4-C4B28AED6DEA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34CC504E-3503-4CCD-85E3-C08686710DD8}" type="pres">
      <dgm:prSet presAssocID="{D1530BDD-7F56-41CF-849E-5AA8E474E13B}" presName="spacer" presStyleCnt="0"/>
      <dgm:spPr/>
    </dgm:pt>
    <dgm:pt modelId="{5AF7C975-C31B-48E5-91E3-0B6967AECE15}" type="pres">
      <dgm:prSet presAssocID="{E69EFE9C-87D5-4CD4-BD1F-5D8C0A9E195B}" presName="parentText" presStyleLbl="node1" presStyleIdx="3" presStyleCnt="7" custLinFactNeighborX="667" custLinFactNeighborY="16094">
        <dgm:presLayoutVars>
          <dgm:chMax val="0"/>
          <dgm:bulletEnabled val="1"/>
        </dgm:presLayoutVars>
      </dgm:prSet>
      <dgm:spPr/>
    </dgm:pt>
    <dgm:pt modelId="{613429E3-3561-4398-86E5-812707F882DF}" type="pres">
      <dgm:prSet presAssocID="{3C27B34F-6FFD-453A-9BCB-C1BD5BBC25C8}" presName="spacer" presStyleCnt="0"/>
      <dgm:spPr/>
    </dgm:pt>
    <dgm:pt modelId="{59B7FEC8-D052-4810-B267-273320D29F21}" type="pres">
      <dgm:prSet presAssocID="{2C02085B-BCED-4478-AD4B-AAE57F487173}" presName="parentText" presStyleLbl="node1" presStyleIdx="4" presStyleCnt="7" custLinFactNeighborX="-4064" custLinFactNeighborY="-83908">
        <dgm:presLayoutVars>
          <dgm:chMax val="0"/>
          <dgm:bulletEnabled val="1"/>
        </dgm:presLayoutVars>
      </dgm:prSet>
      <dgm:spPr/>
    </dgm:pt>
    <dgm:pt modelId="{59B81193-25F7-4D81-A5C0-5608F2776061}" type="pres">
      <dgm:prSet presAssocID="{6811A9E5-2103-4276-BE20-4B00F86C53CB}" presName="spacer" presStyleCnt="0"/>
      <dgm:spPr/>
    </dgm:pt>
    <dgm:pt modelId="{9F011CC8-EDDE-4A7F-87C1-62E91232E120}" type="pres">
      <dgm:prSet presAssocID="{F6B97662-87AD-465E-8158-9E8FD20728A0}" presName="parentText" presStyleLbl="node1" presStyleIdx="5" presStyleCnt="7" custLinFactY="-3949" custLinFactNeighborX="-371" custLinFactNeighborY="-100000">
        <dgm:presLayoutVars>
          <dgm:chMax val="0"/>
          <dgm:bulletEnabled val="1"/>
        </dgm:presLayoutVars>
      </dgm:prSet>
      <dgm:spPr/>
    </dgm:pt>
    <dgm:pt modelId="{C12EDF83-A1EC-4EB6-BEB8-A91A6C218C32}" type="pres">
      <dgm:prSet presAssocID="{9C111ABB-5367-4818-82B9-3505BFB365CE}" presName="spacer" presStyleCnt="0"/>
      <dgm:spPr/>
    </dgm:pt>
    <dgm:pt modelId="{DB433BE5-2587-413A-A56D-9E5BECD57DCB}" type="pres">
      <dgm:prSet presAssocID="{1E913ACD-6F65-4393-95C8-7674EE26B97E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4BB2CF10-1044-4A2E-AB1C-E5FF0CDB0097}" type="presOf" srcId="{3C12B610-D09F-4CE0-AEE6-E7DDE65C6267}" destId="{169ACB1B-98BF-4D5D-9629-93A46D8E0E9C}" srcOrd="0" destOrd="0" presId="urn:microsoft.com/office/officeart/2005/8/layout/vList2"/>
    <dgm:cxn modelId="{3749C826-FCF9-41BB-BB81-E9CA00FED913}" srcId="{7363A35E-25AA-4F30-8866-40D49472F986}" destId="{1E913ACD-6F65-4393-95C8-7674EE26B97E}" srcOrd="6" destOrd="0" parTransId="{555C629A-DDAA-4586-819E-94BD58F3461A}" sibTransId="{B16BFBE1-CF06-4309-AB29-54A8F9A56C4A}"/>
    <dgm:cxn modelId="{460DD941-6145-4EED-BA37-3A843C76C3E0}" type="presOf" srcId="{2C02085B-BCED-4478-AD4B-AAE57F487173}" destId="{59B7FEC8-D052-4810-B267-273320D29F21}" srcOrd="0" destOrd="0" presId="urn:microsoft.com/office/officeart/2005/8/layout/vList2"/>
    <dgm:cxn modelId="{57483A49-8146-49AE-BEE1-3693D6CD1312}" type="presOf" srcId="{FE4B6A9C-8AE1-40C7-B996-5F1876C0E34A}" destId="{4B66C05B-2026-457A-AD55-3039DC07777F}" srcOrd="0" destOrd="0" presId="urn:microsoft.com/office/officeart/2005/8/layout/vList2"/>
    <dgm:cxn modelId="{91280B4B-A31A-41B6-9E88-4D5BCD4F12FD}" srcId="{7363A35E-25AA-4F30-8866-40D49472F986}" destId="{FE4B6A9C-8AE1-40C7-B996-5F1876C0E34A}" srcOrd="0" destOrd="0" parTransId="{67DEB1A5-B001-4C5D-8857-402A0D2CCD08}" sibTransId="{A2C62F4C-C6C5-40B0-A3C9-063D6CEA7818}"/>
    <dgm:cxn modelId="{D9FB884B-F8C2-4D7C-A456-6E43FC52FFCB}" srcId="{7363A35E-25AA-4F30-8866-40D49472F986}" destId="{2C02085B-BCED-4478-AD4B-AAE57F487173}" srcOrd="4" destOrd="0" parTransId="{092CA563-87CA-402A-9F12-5EB7994A42C3}" sibTransId="{6811A9E5-2103-4276-BE20-4B00F86C53CB}"/>
    <dgm:cxn modelId="{42147753-CE4E-4B93-9DF8-89837655A925}" srcId="{7363A35E-25AA-4F30-8866-40D49472F986}" destId="{32C3CBDF-FA0C-4ADA-85B4-C4B28AED6DEA}" srcOrd="2" destOrd="0" parTransId="{84FAC4C8-76E9-418E-8E78-1610B48C8493}" sibTransId="{D1530BDD-7F56-41CF-849E-5AA8E474E13B}"/>
    <dgm:cxn modelId="{48481654-F167-472F-8566-23621083BAE1}" srcId="{7363A35E-25AA-4F30-8866-40D49472F986}" destId="{3C12B610-D09F-4CE0-AEE6-E7DDE65C6267}" srcOrd="1" destOrd="0" parTransId="{34DF1DEF-4521-4804-B516-0DB3CFB39BE7}" sibTransId="{49394501-9E89-46DF-9F96-85124D4A9954}"/>
    <dgm:cxn modelId="{A56C0F88-83B8-471F-B3A1-03A5A3C6440B}" type="presOf" srcId="{F6B97662-87AD-465E-8158-9E8FD20728A0}" destId="{9F011CC8-EDDE-4A7F-87C1-62E91232E120}" srcOrd="0" destOrd="0" presId="urn:microsoft.com/office/officeart/2005/8/layout/vList2"/>
    <dgm:cxn modelId="{DF9ABA92-9DCB-479B-84BC-B14F89FF88A9}" type="presOf" srcId="{1E913ACD-6F65-4393-95C8-7674EE26B97E}" destId="{DB433BE5-2587-413A-A56D-9E5BECD57DCB}" srcOrd="0" destOrd="0" presId="urn:microsoft.com/office/officeart/2005/8/layout/vList2"/>
    <dgm:cxn modelId="{E8AD3B93-7B2E-4438-BF84-AF18BC47D91E}" type="presOf" srcId="{7363A35E-25AA-4F30-8866-40D49472F986}" destId="{D21AF835-E88B-4B67-8343-DE9D55A56728}" srcOrd="0" destOrd="0" presId="urn:microsoft.com/office/officeart/2005/8/layout/vList2"/>
    <dgm:cxn modelId="{0E5E84A6-3F68-4C1E-8A49-9DBC36E26DC4}" type="presOf" srcId="{32C3CBDF-FA0C-4ADA-85B4-C4B28AED6DEA}" destId="{644C9BD6-08CE-45A4-939F-594B17BC7C5B}" srcOrd="0" destOrd="0" presId="urn:microsoft.com/office/officeart/2005/8/layout/vList2"/>
    <dgm:cxn modelId="{4C4CCFA6-400A-4717-AD02-C306F88EF5BA}" type="presOf" srcId="{E69EFE9C-87D5-4CD4-BD1F-5D8C0A9E195B}" destId="{5AF7C975-C31B-48E5-91E3-0B6967AECE15}" srcOrd="0" destOrd="0" presId="urn:microsoft.com/office/officeart/2005/8/layout/vList2"/>
    <dgm:cxn modelId="{15F411D1-8A63-4040-BD79-B2331E51BD1D}" srcId="{7363A35E-25AA-4F30-8866-40D49472F986}" destId="{F6B97662-87AD-465E-8158-9E8FD20728A0}" srcOrd="5" destOrd="0" parTransId="{0D1ACF0E-5F2F-40BD-A87D-62D466564138}" sibTransId="{9C111ABB-5367-4818-82B9-3505BFB365CE}"/>
    <dgm:cxn modelId="{6A7290FA-3F1F-4FF5-A8AC-0BEE68844A44}" srcId="{7363A35E-25AA-4F30-8866-40D49472F986}" destId="{E69EFE9C-87D5-4CD4-BD1F-5D8C0A9E195B}" srcOrd="3" destOrd="0" parTransId="{2D0FB476-A66A-4EF6-B962-B707B4C1BC70}" sibTransId="{3C27B34F-6FFD-453A-9BCB-C1BD5BBC25C8}"/>
    <dgm:cxn modelId="{5A112285-EF39-4192-9FD3-A994EF0EE28D}" type="presParOf" srcId="{D21AF835-E88B-4B67-8343-DE9D55A56728}" destId="{4B66C05B-2026-457A-AD55-3039DC07777F}" srcOrd="0" destOrd="0" presId="urn:microsoft.com/office/officeart/2005/8/layout/vList2"/>
    <dgm:cxn modelId="{44C484CA-A26A-4EBB-8786-CD883CC95407}" type="presParOf" srcId="{D21AF835-E88B-4B67-8343-DE9D55A56728}" destId="{02CC3D22-F5DD-403B-81B8-783E954E4304}" srcOrd="1" destOrd="0" presId="urn:microsoft.com/office/officeart/2005/8/layout/vList2"/>
    <dgm:cxn modelId="{C911E55F-9DA3-4AB7-B9F5-213294382DDB}" type="presParOf" srcId="{D21AF835-E88B-4B67-8343-DE9D55A56728}" destId="{169ACB1B-98BF-4D5D-9629-93A46D8E0E9C}" srcOrd="2" destOrd="0" presId="urn:microsoft.com/office/officeart/2005/8/layout/vList2"/>
    <dgm:cxn modelId="{EFCC7A14-0EA4-407F-A116-A010FFDAA7BE}" type="presParOf" srcId="{D21AF835-E88B-4B67-8343-DE9D55A56728}" destId="{EBBFE1E1-B17B-41E5-86DA-99A614837FBE}" srcOrd="3" destOrd="0" presId="urn:microsoft.com/office/officeart/2005/8/layout/vList2"/>
    <dgm:cxn modelId="{5DD3FBAD-BBCE-4A51-BAE0-2AED6CE332CE}" type="presParOf" srcId="{D21AF835-E88B-4B67-8343-DE9D55A56728}" destId="{644C9BD6-08CE-45A4-939F-594B17BC7C5B}" srcOrd="4" destOrd="0" presId="urn:microsoft.com/office/officeart/2005/8/layout/vList2"/>
    <dgm:cxn modelId="{5BA35BF2-EF01-4166-A119-D7E7F2D8907F}" type="presParOf" srcId="{D21AF835-E88B-4B67-8343-DE9D55A56728}" destId="{34CC504E-3503-4CCD-85E3-C08686710DD8}" srcOrd="5" destOrd="0" presId="urn:microsoft.com/office/officeart/2005/8/layout/vList2"/>
    <dgm:cxn modelId="{1C812F55-2E0F-4E6C-8F8B-D8F792167ABE}" type="presParOf" srcId="{D21AF835-E88B-4B67-8343-DE9D55A56728}" destId="{5AF7C975-C31B-48E5-91E3-0B6967AECE15}" srcOrd="6" destOrd="0" presId="urn:microsoft.com/office/officeart/2005/8/layout/vList2"/>
    <dgm:cxn modelId="{5DDE6D89-701F-4C05-BCAF-CB6313EA18AE}" type="presParOf" srcId="{D21AF835-E88B-4B67-8343-DE9D55A56728}" destId="{613429E3-3561-4398-86E5-812707F882DF}" srcOrd="7" destOrd="0" presId="urn:microsoft.com/office/officeart/2005/8/layout/vList2"/>
    <dgm:cxn modelId="{1C55B251-14BA-4B15-A32B-C9534684C58A}" type="presParOf" srcId="{D21AF835-E88B-4B67-8343-DE9D55A56728}" destId="{59B7FEC8-D052-4810-B267-273320D29F21}" srcOrd="8" destOrd="0" presId="urn:microsoft.com/office/officeart/2005/8/layout/vList2"/>
    <dgm:cxn modelId="{2DA39E38-EC58-40B6-B067-78D25085D649}" type="presParOf" srcId="{D21AF835-E88B-4B67-8343-DE9D55A56728}" destId="{59B81193-25F7-4D81-A5C0-5608F2776061}" srcOrd="9" destOrd="0" presId="urn:microsoft.com/office/officeart/2005/8/layout/vList2"/>
    <dgm:cxn modelId="{226B0086-6BEF-47D1-98B9-C3563D88766C}" type="presParOf" srcId="{D21AF835-E88B-4B67-8343-DE9D55A56728}" destId="{9F011CC8-EDDE-4A7F-87C1-62E91232E120}" srcOrd="10" destOrd="0" presId="urn:microsoft.com/office/officeart/2005/8/layout/vList2"/>
    <dgm:cxn modelId="{FC372251-55D6-4AD5-B763-C8322CFD530A}" type="presParOf" srcId="{D21AF835-E88B-4B67-8343-DE9D55A56728}" destId="{C12EDF83-A1EC-4EB6-BEB8-A91A6C218C32}" srcOrd="11" destOrd="0" presId="urn:microsoft.com/office/officeart/2005/8/layout/vList2"/>
    <dgm:cxn modelId="{4E6F32E0-4254-4666-A3D9-0A3904CB20EC}" type="presParOf" srcId="{D21AF835-E88B-4B67-8343-DE9D55A56728}" destId="{DB433BE5-2587-413A-A56D-9E5BECD57DCB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363A35E-25AA-4F30-8866-40D49472F986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FE4B6A9C-8AE1-40C7-B996-5F1876C0E34A}">
      <dgm:prSet/>
      <dgm:spPr/>
      <dgm:t>
        <a:bodyPr/>
        <a:lstStyle/>
        <a:p>
          <a:r>
            <a:rPr lang="en-US" dirty="0">
              <a:latin typeface="Bahnschrift" panose="020B0502040204020203" pitchFamily="34" charset="0"/>
            </a:rPr>
            <a:t>Sauna is an important part of Finnish Culture. Sauna is not only for Saturdays; you can have sauna daily if you want.</a:t>
          </a:r>
        </a:p>
      </dgm:t>
    </dgm:pt>
    <dgm:pt modelId="{67DEB1A5-B001-4C5D-8857-402A0D2CCD08}" type="parTrans" cxnId="{91280B4B-A31A-41B6-9E88-4D5BCD4F12FD}">
      <dgm:prSet/>
      <dgm:spPr/>
      <dgm:t>
        <a:bodyPr/>
        <a:lstStyle/>
        <a:p>
          <a:endParaRPr lang="en-US"/>
        </a:p>
      </dgm:t>
    </dgm:pt>
    <dgm:pt modelId="{A2C62F4C-C6C5-40B0-A3C9-063D6CEA7818}" type="sibTrans" cxnId="{91280B4B-A31A-41B6-9E88-4D5BCD4F12FD}">
      <dgm:prSet/>
      <dgm:spPr/>
      <dgm:t>
        <a:bodyPr/>
        <a:lstStyle/>
        <a:p>
          <a:endParaRPr lang="en-US"/>
        </a:p>
      </dgm:t>
    </dgm:pt>
    <dgm:pt modelId="{3C12B610-D09F-4CE0-AEE6-E7DDE65C6267}">
      <dgm:prSet/>
      <dgm:spPr/>
      <dgm:t>
        <a:bodyPr/>
        <a:lstStyle/>
        <a:p>
          <a:r>
            <a:rPr lang="en-US" dirty="0">
              <a:latin typeface="Bahnschrift" panose="020B0502040204020203" pitchFamily="34" charset="0"/>
            </a:rPr>
            <a:t>The saunas in city apartments are electric saunas. </a:t>
          </a:r>
        </a:p>
      </dgm:t>
    </dgm:pt>
    <dgm:pt modelId="{34DF1DEF-4521-4804-B516-0DB3CFB39BE7}" type="parTrans" cxnId="{48481654-F167-472F-8566-23621083BAE1}">
      <dgm:prSet/>
      <dgm:spPr/>
      <dgm:t>
        <a:bodyPr/>
        <a:lstStyle/>
        <a:p>
          <a:endParaRPr lang="en-US"/>
        </a:p>
      </dgm:t>
    </dgm:pt>
    <dgm:pt modelId="{49394501-9E89-46DF-9F96-85124D4A9954}" type="sibTrans" cxnId="{48481654-F167-472F-8566-23621083BAE1}">
      <dgm:prSet/>
      <dgm:spPr/>
      <dgm:t>
        <a:bodyPr/>
        <a:lstStyle/>
        <a:p>
          <a:endParaRPr lang="en-US"/>
        </a:p>
      </dgm:t>
    </dgm:pt>
    <dgm:pt modelId="{32C3CBDF-FA0C-4ADA-85B4-C4B28AED6DEA}">
      <dgm:prSet/>
      <dgm:spPr/>
      <dgm:t>
        <a:bodyPr/>
        <a:lstStyle/>
        <a:p>
          <a:r>
            <a:rPr lang="en-US" dirty="0">
              <a:latin typeface="Bahnschrift" panose="020B0502040204020203" pitchFamily="34" charset="0"/>
            </a:rPr>
            <a:t>Traditional saunas are heated by wood. You can experience wooden saunas at lake houses.</a:t>
          </a:r>
        </a:p>
      </dgm:t>
    </dgm:pt>
    <dgm:pt modelId="{84FAC4C8-76E9-418E-8E78-1610B48C8493}" type="parTrans" cxnId="{42147753-CE4E-4B93-9DF8-89837655A925}">
      <dgm:prSet/>
      <dgm:spPr/>
      <dgm:t>
        <a:bodyPr/>
        <a:lstStyle/>
        <a:p>
          <a:endParaRPr lang="en-US"/>
        </a:p>
      </dgm:t>
    </dgm:pt>
    <dgm:pt modelId="{D1530BDD-7F56-41CF-849E-5AA8E474E13B}" type="sibTrans" cxnId="{42147753-CE4E-4B93-9DF8-89837655A925}">
      <dgm:prSet/>
      <dgm:spPr/>
      <dgm:t>
        <a:bodyPr/>
        <a:lstStyle/>
        <a:p>
          <a:endParaRPr lang="en-US"/>
        </a:p>
      </dgm:t>
    </dgm:pt>
    <dgm:pt modelId="{E69EFE9C-87D5-4CD4-BD1F-5D8C0A9E195B}">
      <dgm:prSet/>
      <dgm:spPr/>
      <dgm:t>
        <a:bodyPr/>
        <a:lstStyle/>
        <a:p>
          <a:r>
            <a:rPr lang="en-US" dirty="0">
              <a:latin typeface="Bahnschrift" panose="020B0502040204020203" pitchFamily="34" charset="0"/>
            </a:rPr>
            <a:t>If you  use a sauna by yourself be sure to know the instructions</a:t>
          </a:r>
          <a:r>
            <a:rPr lang="en-US" dirty="0"/>
            <a:t>.</a:t>
          </a:r>
        </a:p>
      </dgm:t>
    </dgm:pt>
    <dgm:pt modelId="{2D0FB476-A66A-4EF6-B962-B707B4C1BC70}" type="parTrans" cxnId="{6A7290FA-3F1F-4FF5-A8AC-0BEE68844A44}">
      <dgm:prSet/>
      <dgm:spPr/>
      <dgm:t>
        <a:bodyPr/>
        <a:lstStyle/>
        <a:p>
          <a:endParaRPr lang="en-US"/>
        </a:p>
      </dgm:t>
    </dgm:pt>
    <dgm:pt modelId="{3C27B34F-6FFD-453A-9BCB-C1BD5BBC25C8}" type="sibTrans" cxnId="{6A7290FA-3F1F-4FF5-A8AC-0BEE68844A44}">
      <dgm:prSet/>
      <dgm:spPr/>
      <dgm:t>
        <a:bodyPr/>
        <a:lstStyle/>
        <a:p>
          <a:endParaRPr lang="en-US"/>
        </a:p>
      </dgm:t>
    </dgm:pt>
    <dgm:pt modelId="{F6B97662-87AD-465E-8158-9E8FD20728A0}">
      <dgm:prSet/>
      <dgm:spPr/>
      <dgm:t>
        <a:bodyPr/>
        <a:lstStyle/>
        <a:p>
          <a:r>
            <a:rPr lang="en-US" dirty="0">
              <a:latin typeface="Bahnschrift" panose="020B0502040204020203" pitchFamily="34" charset="0"/>
            </a:rPr>
            <a:t>Remember to turn sauna off after usage</a:t>
          </a:r>
        </a:p>
      </dgm:t>
    </dgm:pt>
    <dgm:pt modelId="{0D1ACF0E-5F2F-40BD-A87D-62D466564138}" type="parTrans" cxnId="{15F411D1-8A63-4040-BD79-B2331E51BD1D}">
      <dgm:prSet/>
      <dgm:spPr/>
      <dgm:t>
        <a:bodyPr/>
        <a:lstStyle/>
        <a:p>
          <a:endParaRPr lang="en-US"/>
        </a:p>
      </dgm:t>
    </dgm:pt>
    <dgm:pt modelId="{9C111ABB-5367-4818-82B9-3505BFB365CE}" type="sibTrans" cxnId="{15F411D1-8A63-4040-BD79-B2331E51BD1D}">
      <dgm:prSet/>
      <dgm:spPr/>
      <dgm:t>
        <a:bodyPr/>
        <a:lstStyle/>
        <a:p>
          <a:endParaRPr lang="en-US"/>
        </a:p>
      </dgm:t>
    </dgm:pt>
    <dgm:pt modelId="{1E913ACD-6F65-4393-95C8-7674EE26B97E}">
      <dgm:prSet/>
      <dgm:spPr/>
      <dgm:t>
        <a:bodyPr/>
        <a:lstStyle/>
        <a:p>
          <a:r>
            <a:rPr lang="en-US" dirty="0">
              <a:latin typeface="Bahnschrift" panose="020B0502040204020203" pitchFamily="34" charset="0"/>
            </a:rPr>
            <a:t>Enjoy sauna, it´s healthy and relaxing. </a:t>
          </a:r>
        </a:p>
      </dgm:t>
    </dgm:pt>
    <dgm:pt modelId="{555C629A-DDAA-4586-819E-94BD58F3461A}" type="parTrans" cxnId="{3749C826-FCF9-41BB-BB81-E9CA00FED913}">
      <dgm:prSet/>
      <dgm:spPr/>
      <dgm:t>
        <a:bodyPr/>
        <a:lstStyle/>
        <a:p>
          <a:endParaRPr lang="en-US"/>
        </a:p>
      </dgm:t>
    </dgm:pt>
    <dgm:pt modelId="{B16BFBE1-CF06-4309-AB29-54A8F9A56C4A}" type="sibTrans" cxnId="{3749C826-FCF9-41BB-BB81-E9CA00FED913}">
      <dgm:prSet/>
      <dgm:spPr/>
      <dgm:t>
        <a:bodyPr/>
        <a:lstStyle/>
        <a:p>
          <a:endParaRPr lang="en-US"/>
        </a:p>
      </dgm:t>
    </dgm:pt>
    <dgm:pt modelId="{CB26E757-204F-4152-B093-6B734FC4EEC9}">
      <dgm:prSet/>
      <dgm:spPr/>
      <dgm:t>
        <a:bodyPr/>
        <a:lstStyle/>
        <a:p>
          <a:r>
            <a:rPr lang="en-US" dirty="0">
              <a:latin typeface="Bahnschrift" panose="020B0502040204020203" pitchFamily="34" charset="0"/>
            </a:rPr>
            <a:t>Never dry your clothes in sauna. </a:t>
          </a:r>
        </a:p>
      </dgm:t>
    </dgm:pt>
    <dgm:pt modelId="{6113A84C-7C43-464A-84F1-1F0E8211A8FA}" type="parTrans" cxnId="{C14FAD17-CFD7-46F1-8CDB-B315E4C2E922}">
      <dgm:prSet/>
      <dgm:spPr/>
      <dgm:t>
        <a:bodyPr/>
        <a:lstStyle/>
        <a:p>
          <a:endParaRPr lang="en-US"/>
        </a:p>
      </dgm:t>
    </dgm:pt>
    <dgm:pt modelId="{85F2D1E8-01A4-4D02-B21C-448CEC353B26}" type="sibTrans" cxnId="{C14FAD17-CFD7-46F1-8CDB-B315E4C2E922}">
      <dgm:prSet/>
      <dgm:spPr/>
      <dgm:t>
        <a:bodyPr/>
        <a:lstStyle/>
        <a:p>
          <a:endParaRPr lang="en-US"/>
        </a:p>
      </dgm:t>
    </dgm:pt>
    <dgm:pt modelId="{2E4307ED-9267-4019-8136-C3CD8B713041}">
      <dgm:prSet/>
      <dgm:spPr/>
      <dgm:t>
        <a:bodyPr/>
        <a:lstStyle/>
        <a:p>
          <a:r>
            <a:rPr lang="en-US" dirty="0">
              <a:latin typeface="Bahnschrift" panose="020B0502040204020203" pitchFamily="34" charset="0"/>
            </a:rPr>
            <a:t>Throw only water to the stove.</a:t>
          </a:r>
        </a:p>
      </dgm:t>
    </dgm:pt>
    <dgm:pt modelId="{CD274FEF-1C90-4DF2-AC43-2C961964E5FD}" type="parTrans" cxnId="{58B87E44-B8F2-4E8B-BF5C-22E483961F54}">
      <dgm:prSet/>
      <dgm:spPr/>
      <dgm:t>
        <a:bodyPr/>
        <a:lstStyle/>
        <a:p>
          <a:endParaRPr lang="en-GB"/>
        </a:p>
      </dgm:t>
    </dgm:pt>
    <dgm:pt modelId="{2084F4D9-2E4C-4016-8602-AB8BCB92B289}" type="sibTrans" cxnId="{58B87E44-B8F2-4E8B-BF5C-22E483961F54}">
      <dgm:prSet/>
      <dgm:spPr/>
      <dgm:t>
        <a:bodyPr/>
        <a:lstStyle/>
        <a:p>
          <a:endParaRPr lang="en-GB"/>
        </a:p>
      </dgm:t>
    </dgm:pt>
    <dgm:pt modelId="{56CD101C-6089-4A84-9E89-8004DC5D409C}">
      <dgm:prSet/>
      <dgm:spPr/>
      <dgm:t>
        <a:bodyPr/>
        <a:lstStyle/>
        <a:p>
          <a:r>
            <a:rPr lang="en-US" dirty="0">
              <a:latin typeface="Bahnschrift" panose="020B0502040204020203" pitchFamily="34" charset="0"/>
            </a:rPr>
            <a:t>Public saunas are separated for men and women, and you go there naked. </a:t>
          </a:r>
        </a:p>
      </dgm:t>
    </dgm:pt>
    <dgm:pt modelId="{8FF267F2-5E90-4806-BE9E-F82637B34A2E}" type="parTrans" cxnId="{59AB7DBA-BAD5-45E6-B079-35DC9523617B}">
      <dgm:prSet/>
      <dgm:spPr/>
      <dgm:t>
        <a:bodyPr/>
        <a:lstStyle/>
        <a:p>
          <a:endParaRPr lang="en-GB"/>
        </a:p>
      </dgm:t>
    </dgm:pt>
    <dgm:pt modelId="{204A2400-786F-416C-80A3-D67BB7F48522}" type="sibTrans" cxnId="{59AB7DBA-BAD5-45E6-B079-35DC9523617B}">
      <dgm:prSet/>
      <dgm:spPr/>
      <dgm:t>
        <a:bodyPr/>
        <a:lstStyle/>
        <a:p>
          <a:endParaRPr lang="en-GB"/>
        </a:p>
      </dgm:t>
    </dgm:pt>
    <dgm:pt modelId="{EE62E7AE-225B-4521-9BDA-FBAE8E9488EE}">
      <dgm:prSet/>
      <dgm:spPr/>
      <dgm:t>
        <a:bodyPr/>
        <a:lstStyle/>
        <a:p>
          <a:r>
            <a:rPr lang="en-US" dirty="0">
              <a:latin typeface="Bahnschrift" panose="020B0502040204020203" pitchFamily="34" charset="0"/>
            </a:rPr>
            <a:t>Remember to shower before and after sauna</a:t>
          </a:r>
          <a:r>
            <a:rPr lang="en-US" dirty="0"/>
            <a:t>.</a:t>
          </a:r>
        </a:p>
      </dgm:t>
    </dgm:pt>
    <dgm:pt modelId="{4F8EECA7-137D-4348-BF21-34F0C5F35F98}" type="parTrans" cxnId="{EA0ED8B5-C172-4AD8-9275-C66B1B8C0EED}">
      <dgm:prSet/>
      <dgm:spPr/>
      <dgm:t>
        <a:bodyPr/>
        <a:lstStyle/>
        <a:p>
          <a:endParaRPr lang="en-GB"/>
        </a:p>
      </dgm:t>
    </dgm:pt>
    <dgm:pt modelId="{C68814A9-F3D8-4857-8929-34306047C229}" type="sibTrans" cxnId="{EA0ED8B5-C172-4AD8-9275-C66B1B8C0EED}">
      <dgm:prSet/>
      <dgm:spPr/>
      <dgm:t>
        <a:bodyPr/>
        <a:lstStyle/>
        <a:p>
          <a:endParaRPr lang="en-GB"/>
        </a:p>
      </dgm:t>
    </dgm:pt>
    <dgm:pt modelId="{D21AF835-E88B-4B67-8343-DE9D55A56728}" type="pres">
      <dgm:prSet presAssocID="{7363A35E-25AA-4F30-8866-40D49472F986}" presName="linear" presStyleCnt="0">
        <dgm:presLayoutVars>
          <dgm:animLvl val="lvl"/>
          <dgm:resizeHandles val="exact"/>
        </dgm:presLayoutVars>
      </dgm:prSet>
      <dgm:spPr/>
    </dgm:pt>
    <dgm:pt modelId="{4B66C05B-2026-457A-AD55-3039DC07777F}" type="pres">
      <dgm:prSet presAssocID="{FE4B6A9C-8AE1-40C7-B996-5F1876C0E34A}" presName="parentText" presStyleLbl="node1" presStyleIdx="0" presStyleCnt="10">
        <dgm:presLayoutVars>
          <dgm:chMax val="0"/>
          <dgm:bulletEnabled val="1"/>
        </dgm:presLayoutVars>
      </dgm:prSet>
      <dgm:spPr/>
    </dgm:pt>
    <dgm:pt modelId="{02CC3D22-F5DD-403B-81B8-783E954E4304}" type="pres">
      <dgm:prSet presAssocID="{A2C62F4C-C6C5-40B0-A3C9-063D6CEA7818}" presName="spacer" presStyleCnt="0"/>
      <dgm:spPr/>
    </dgm:pt>
    <dgm:pt modelId="{169ACB1B-98BF-4D5D-9629-93A46D8E0E9C}" type="pres">
      <dgm:prSet presAssocID="{3C12B610-D09F-4CE0-AEE6-E7DDE65C6267}" presName="parentText" presStyleLbl="node1" presStyleIdx="1" presStyleCnt="10">
        <dgm:presLayoutVars>
          <dgm:chMax val="0"/>
          <dgm:bulletEnabled val="1"/>
        </dgm:presLayoutVars>
      </dgm:prSet>
      <dgm:spPr/>
    </dgm:pt>
    <dgm:pt modelId="{EBBFE1E1-B17B-41E5-86DA-99A614837FBE}" type="pres">
      <dgm:prSet presAssocID="{49394501-9E89-46DF-9F96-85124D4A9954}" presName="spacer" presStyleCnt="0"/>
      <dgm:spPr/>
    </dgm:pt>
    <dgm:pt modelId="{644C9BD6-08CE-45A4-939F-594B17BC7C5B}" type="pres">
      <dgm:prSet presAssocID="{32C3CBDF-FA0C-4ADA-85B4-C4B28AED6DEA}" presName="parentText" presStyleLbl="node1" presStyleIdx="2" presStyleCnt="10">
        <dgm:presLayoutVars>
          <dgm:chMax val="0"/>
          <dgm:bulletEnabled val="1"/>
        </dgm:presLayoutVars>
      </dgm:prSet>
      <dgm:spPr/>
    </dgm:pt>
    <dgm:pt modelId="{34CC504E-3503-4CCD-85E3-C08686710DD8}" type="pres">
      <dgm:prSet presAssocID="{D1530BDD-7F56-41CF-849E-5AA8E474E13B}" presName="spacer" presStyleCnt="0"/>
      <dgm:spPr/>
    </dgm:pt>
    <dgm:pt modelId="{5AF7C975-C31B-48E5-91E3-0B6967AECE15}" type="pres">
      <dgm:prSet presAssocID="{E69EFE9C-87D5-4CD4-BD1F-5D8C0A9E195B}" presName="parentText" presStyleLbl="node1" presStyleIdx="3" presStyleCnt="10" custLinFactNeighborX="-1795" custLinFactNeighborY="85810">
        <dgm:presLayoutVars>
          <dgm:chMax val="0"/>
          <dgm:bulletEnabled val="1"/>
        </dgm:presLayoutVars>
      </dgm:prSet>
      <dgm:spPr/>
    </dgm:pt>
    <dgm:pt modelId="{613429E3-3561-4398-86E5-812707F882DF}" type="pres">
      <dgm:prSet presAssocID="{3C27B34F-6FFD-453A-9BCB-C1BD5BBC25C8}" presName="spacer" presStyleCnt="0"/>
      <dgm:spPr/>
    </dgm:pt>
    <dgm:pt modelId="{9F011CC8-EDDE-4A7F-87C1-62E91232E120}" type="pres">
      <dgm:prSet presAssocID="{F6B97662-87AD-465E-8158-9E8FD20728A0}" presName="parentText" presStyleLbl="node1" presStyleIdx="4" presStyleCnt="10">
        <dgm:presLayoutVars>
          <dgm:chMax val="0"/>
          <dgm:bulletEnabled val="1"/>
        </dgm:presLayoutVars>
      </dgm:prSet>
      <dgm:spPr/>
    </dgm:pt>
    <dgm:pt modelId="{C12EDF83-A1EC-4EB6-BEB8-A91A6C218C32}" type="pres">
      <dgm:prSet presAssocID="{9C111ABB-5367-4818-82B9-3505BFB365CE}" presName="spacer" presStyleCnt="0"/>
      <dgm:spPr/>
    </dgm:pt>
    <dgm:pt modelId="{DB433BE5-2587-413A-A56D-9E5BECD57DCB}" type="pres">
      <dgm:prSet presAssocID="{1E913ACD-6F65-4393-95C8-7674EE26B97E}" presName="parentText" presStyleLbl="node1" presStyleIdx="5" presStyleCnt="10">
        <dgm:presLayoutVars>
          <dgm:chMax val="0"/>
          <dgm:bulletEnabled val="1"/>
        </dgm:presLayoutVars>
      </dgm:prSet>
      <dgm:spPr/>
    </dgm:pt>
    <dgm:pt modelId="{57F5D401-57AC-42D1-B633-04CB618313A1}" type="pres">
      <dgm:prSet presAssocID="{B16BFBE1-CF06-4309-AB29-54A8F9A56C4A}" presName="spacer" presStyleCnt="0"/>
      <dgm:spPr/>
    </dgm:pt>
    <dgm:pt modelId="{7205BDA3-CC41-4369-870F-FA27E67A29AE}" type="pres">
      <dgm:prSet presAssocID="{CB26E757-204F-4152-B093-6B734FC4EEC9}" presName="parentText" presStyleLbl="node1" presStyleIdx="6" presStyleCnt="10">
        <dgm:presLayoutVars>
          <dgm:chMax val="0"/>
          <dgm:bulletEnabled val="1"/>
        </dgm:presLayoutVars>
      </dgm:prSet>
      <dgm:spPr/>
    </dgm:pt>
    <dgm:pt modelId="{D074E531-A8FB-4A8A-BDB3-2236CF52075C}" type="pres">
      <dgm:prSet presAssocID="{85F2D1E8-01A4-4D02-B21C-448CEC353B26}" presName="spacer" presStyleCnt="0"/>
      <dgm:spPr/>
    </dgm:pt>
    <dgm:pt modelId="{7183C02F-2747-4216-807B-D227448380CF}" type="pres">
      <dgm:prSet presAssocID="{2E4307ED-9267-4019-8136-C3CD8B713041}" presName="parentText" presStyleLbl="node1" presStyleIdx="7" presStyleCnt="10">
        <dgm:presLayoutVars>
          <dgm:chMax val="0"/>
          <dgm:bulletEnabled val="1"/>
        </dgm:presLayoutVars>
      </dgm:prSet>
      <dgm:spPr/>
    </dgm:pt>
    <dgm:pt modelId="{AB3AA9F6-1FDE-4784-A165-903D0A4FB348}" type="pres">
      <dgm:prSet presAssocID="{2084F4D9-2E4C-4016-8602-AB8BCB92B289}" presName="spacer" presStyleCnt="0"/>
      <dgm:spPr/>
    </dgm:pt>
    <dgm:pt modelId="{679BD527-A19C-4079-B63D-02E6F13E3DA9}" type="pres">
      <dgm:prSet presAssocID="{56CD101C-6089-4A84-9E89-8004DC5D409C}" presName="parentText" presStyleLbl="node1" presStyleIdx="8" presStyleCnt="10">
        <dgm:presLayoutVars>
          <dgm:chMax val="0"/>
          <dgm:bulletEnabled val="1"/>
        </dgm:presLayoutVars>
      </dgm:prSet>
      <dgm:spPr/>
    </dgm:pt>
    <dgm:pt modelId="{F88E7916-A77D-498E-8492-CA9224F17B05}" type="pres">
      <dgm:prSet presAssocID="{204A2400-786F-416C-80A3-D67BB7F48522}" presName="spacer" presStyleCnt="0"/>
      <dgm:spPr/>
    </dgm:pt>
    <dgm:pt modelId="{093F9DA2-D493-475F-9907-B3239414D028}" type="pres">
      <dgm:prSet presAssocID="{EE62E7AE-225B-4521-9BDA-FBAE8E9488EE}" presName="parentText" presStyleLbl="node1" presStyleIdx="9" presStyleCnt="10">
        <dgm:presLayoutVars>
          <dgm:chMax val="0"/>
          <dgm:bulletEnabled val="1"/>
        </dgm:presLayoutVars>
      </dgm:prSet>
      <dgm:spPr/>
    </dgm:pt>
  </dgm:ptLst>
  <dgm:cxnLst>
    <dgm:cxn modelId="{D6883E03-AF2C-4477-B719-40AEB677EEF9}" type="presOf" srcId="{FE4B6A9C-8AE1-40C7-B996-5F1876C0E34A}" destId="{4B66C05B-2026-457A-AD55-3039DC07777F}" srcOrd="0" destOrd="0" presId="urn:microsoft.com/office/officeart/2005/8/layout/vList2"/>
    <dgm:cxn modelId="{C14FAD17-CFD7-46F1-8CDB-B315E4C2E922}" srcId="{7363A35E-25AA-4F30-8866-40D49472F986}" destId="{CB26E757-204F-4152-B093-6B734FC4EEC9}" srcOrd="6" destOrd="0" parTransId="{6113A84C-7C43-464A-84F1-1F0E8211A8FA}" sibTransId="{85F2D1E8-01A4-4D02-B21C-448CEC353B26}"/>
    <dgm:cxn modelId="{6592AA19-B532-4171-B7D0-4C5B4673013C}" type="presOf" srcId="{F6B97662-87AD-465E-8158-9E8FD20728A0}" destId="{9F011CC8-EDDE-4A7F-87C1-62E91232E120}" srcOrd="0" destOrd="0" presId="urn:microsoft.com/office/officeart/2005/8/layout/vList2"/>
    <dgm:cxn modelId="{3749C826-FCF9-41BB-BB81-E9CA00FED913}" srcId="{7363A35E-25AA-4F30-8866-40D49472F986}" destId="{1E913ACD-6F65-4393-95C8-7674EE26B97E}" srcOrd="5" destOrd="0" parTransId="{555C629A-DDAA-4586-819E-94BD58F3461A}" sibTransId="{B16BFBE1-CF06-4309-AB29-54A8F9A56C4A}"/>
    <dgm:cxn modelId="{764BE230-2B63-4D32-BDC8-0A1A7A0262D9}" type="presOf" srcId="{56CD101C-6089-4A84-9E89-8004DC5D409C}" destId="{679BD527-A19C-4079-B63D-02E6F13E3DA9}" srcOrd="0" destOrd="0" presId="urn:microsoft.com/office/officeart/2005/8/layout/vList2"/>
    <dgm:cxn modelId="{7B3D185E-7363-45B0-99EC-E6F43F1D9A2F}" type="presOf" srcId="{E69EFE9C-87D5-4CD4-BD1F-5D8C0A9E195B}" destId="{5AF7C975-C31B-48E5-91E3-0B6967AECE15}" srcOrd="0" destOrd="0" presId="urn:microsoft.com/office/officeart/2005/8/layout/vList2"/>
    <dgm:cxn modelId="{58B87E44-B8F2-4E8B-BF5C-22E483961F54}" srcId="{7363A35E-25AA-4F30-8866-40D49472F986}" destId="{2E4307ED-9267-4019-8136-C3CD8B713041}" srcOrd="7" destOrd="0" parTransId="{CD274FEF-1C90-4DF2-AC43-2C961964E5FD}" sibTransId="{2084F4D9-2E4C-4016-8602-AB8BCB92B289}"/>
    <dgm:cxn modelId="{077FFC45-2E7B-4FFF-A3B9-CBE66E3C6FBA}" type="presOf" srcId="{1E913ACD-6F65-4393-95C8-7674EE26B97E}" destId="{DB433BE5-2587-413A-A56D-9E5BECD57DCB}" srcOrd="0" destOrd="0" presId="urn:microsoft.com/office/officeart/2005/8/layout/vList2"/>
    <dgm:cxn modelId="{91280B4B-A31A-41B6-9E88-4D5BCD4F12FD}" srcId="{7363A35E-25AA-4F30-8866-40D49472F986}" destId="{FE4B6A9C-8AE1-40C7-B996-5F1876C0E34A}" srcOrd="0" destOrd="0" parTransId="{67DEB1A5-B001-4C5D-8857-402A0D2CCD08}" sibTransId="{A2C62F4C-C6C5-40B0-A3C9-063D6CEA7818}"/>
    <dgm:cxn modelId="{42147753-CE4E-4B93-9DF8-89837655A925}" srcId="{7363A35E-25AA-4F30-8866-40D49472F986}" destId="{32C3CBDF-FA0C-4ADA-85B4-C4B28AED6DEA}" srcOrd="2" destOrd="0" parTransId="{84FAC4C8-76E9-418E-8E78-1610B48C8493}" sibTransId="{D1530BDD-7F56-41CF-849E-5AA8E474E13B}"/>
    <dgm:cxn modelId="{48481654-F167-472F-8566-23621083BAE1}" srcId="{7363A35E-25AA-4F30-8866-40D49472F986}" destId="{3C12B610-D09F-4CE0-AEE6-E7DDE65C6267}" srcOrd="1" destOrd="0" parTransId="{34DF1DEF-4521-4804-B516-0DB3CFB39BE7}" sibTransId="{49394501-9E89-46DF-9F96-85124D4A9954}"/>
    <dgm:cxn modelId="{A66CD881-B061-4B07-8442-58B9C2303FB4}" type="presOf" srcId="{3C12B610-D09F-4CE0-AEE6-E7DDE65C6267}" destId="{169ACB1B-98BF-4D5D-9629-93A46D8E0E9C}" srcOrd="0" destOrd="0" presId="urn:microsoft.com/office/officeart/2005/8/layout/vList2"/>
    <dgm:cxn modelId="{018DFD9D-4C40-44F7-A3EE-26E043D9E6F3}" type="presOf" srcId="{CB26E757-204F-4152-B093-6B734FC4EEC9}" destId="{7205BDA3-CC41-4369-870F-FA27E67A29AE}" srcOrd="0" destOrd="0" presId="urn:microsoft.com/office/officeart/2005/8/layout/vList2"/>
    <dgm:cxn modelId="{EA0ED8B5-C172-4AD8-9275-C66B1B8C0EED}" srcId="{7363A35E-25AA-4F30-8866-40D49472F986}" destId="{EE62E7AE-225B-4521-9BDA-FBAE8E9488EE}" srcOrd="9" destOrd="0" parTransId="{4F8EECA7-137D-4348-BF21-34F0C5F35F98}" sibTransId="{C68814A9-F3D8-4857-8929-34306047C229}"/>
    <dgm:cxn modelId="{59AB7DBA-BAD5-45E6-B079-35DC9523617B}" srcId="{7363A35E-25AA-4F30-8866-40D49472F986}" destId="{56CD101C-6089-4A84-9E89-8004DC5D409C}" srcOrd="8" destOrd="0" parTransId="{8FF267F2-5E90-4806-BE9E-F82637B34A2E}" sibTransId="{204A2400-786F-416C-80A3-D67BB7F48522}"/>
    <dgm:cxn modelId="{E346AABE-1587-4FAB-8ED5-58DB6CC03528}" type="presOf" srcId="{7363A35E-25AA-4F30-8866-40D49472F986}" destId="{D21AF835-E88B-4B67-8343-DE9D55A56728}" srcOrd="0" destOrd="0" presId="urn:microsoft.com/office/officeart/2005/8/layout/vList2"/>
    <dgm:cxn modelId="{15F411D1-8A63-4040-BD79-B2331E51BD1D}" srcId="{7363A35E-25AA-4F30-8866-40D49472F986}" destId="{F6B97662-87AD-465E-8158-9E8FD20728A0}" srcOrd="4" destOrd="0" parTransId="{0D1ACF0E-5F2F-40BD-A87D-62D466564138}" sibTransId="{9C111ABB-5367-4818-82B9-3505BFB365CE}"/>
    <dgm:cxn modelId="{B39FA4D4-876F-4A21-A905-C6F5E86E0E25}" type="presOf" srcId="{32C3CBDF-FA0C-4ADA-85B4-C4B28AED6DEA}" destId="{644C9BD6-08CE-45A4-939F-594B17BC7C5B}" srcOrd="0" destOrd="0" presId="urn:microsoft.com/office/officeart/2005/8/layout/vList2"/>
    <dgm:cxn modelId="{241789E4-16EA-4137-B95B-F3A30817E680}" type="presOf" srcId="{2E4307ED-9267-4019-8136-C3CD8B713041}" destId="{7183C02F-2747-4216-807B-D227448380CF}" srcOrd="0" destOrd="0" presId="urn:microsoft.com/office/officeart/2005/8/layout/vList2"/>
    <dgm:cxn modelId="{A4439BF4-DEE3-48AB-B5A5-8069C064AA57}" type="presOf" srcId="{EE62E7AE-225B-4521-9BDA-FBAE8E9488EE}" destId="{093F9DA2-D493-475F-9907-B3239414D028}" srcOrd="0" destOrd="0" presId="urn:microsoft.com/office/officeart/2005/8/layout/vList2"/>
    <dgm:cxn modelId="{6A7290FA-3F1F-4FF5-A8AC-0BEE68844A44}" srcId="{7363A35E-25AA-4F30-8866-40D49472F986}" destId="{E69EFE9C-87D5-4CD4-BD1F-5D8C0A9E195B}" srcOrd="3" destOrd="0" parTransId="{2D0FB476-A66A-4EF6-B962-B707B4C1BC70}" sibTransId="{3C27B34F-6FFD-453A-9BCB-C1BD5BBC25C8}"/>
    <dgm:cxn modelId="{68DBDED3-BAA9-4F3A-AF79-D0F090615F44}" type="presParOf" srcId="{D21AF835-E88B-4B67-8343-DE9D55A56728}" destId="{4B66C05B-2026-457A-AD55-3039DC07777F}" srcOrd="0" destOrd="0" presId="urn:microsoft.com/office/officeart/2005/8/layout/vList2"/>
    <dgm:cxn modelId="{D14D0AF3-B583-4052-9A91-CFA17631750F}" type="presParOf" srcId="{D21AF835-E88B-4B67-8343-DE9D55A56728}" destId="{02CC3D22-F5DD-403B-81B8-783E954E4304}" srcOrd="1" destOrd="0" presId="urn:microsoft.com/office/officeart/2005/8/layout/vList2"/>
    <dgm:cxn modelId="{92775AAE-7C8E-4BE6-802E-6A5855DD2ABB}" type="presParOf" srcId="{D21AF835-E88B-4B67-8343-DE9D55A56728}" destId="{169ACB1B-98BF-4D5D-9629-93A46D8E0E9C}" srcOrd="2" destOrd="0" presId="urn:microsoft.com/office/officeart/2005/8/layout/vList2"/>
    <dgm:cxn modelId="{7D39F183-EF6D-4841-9EC4-1315798B2803}" type="presParOf" srcId="{D21AF835-E88B-4B67-8343-DE9D55A56728}" destId="{EBBFE1E1-B17B-41E5-86DA-99A614837FBE}" srcOrd="3" destOrd="0" presId="urn:microsoft.com/office/officeart/2005/8/layout/vList2"/>
    <dgm:cxn modelId="{AD85452B-4028-45B0-B451-E4F39B4E228B}" type="presParOf" srcId="{D21AF835-E88B-4B67-8343-DE9D55A56728}" destId="{644C9BD6-08CE-45A4-939F-594B17BC7C5B}" srcOrd="4" destOrd="0" presId="urn:microsoft.com/office/officeart/2005/8/layout/vList2"/>
    <dgm:cxn modelId="{B031B971-B8CD-4D67-B25C-BDFDDF9A050F}" type="presParOf" srcId="{D21AF835-E88B-4B67-8343-DE9D55A56728}" destId="{34CC504E-3503-4CCD-85E3-C08686710DD8}" srcOrd="5" destOrd="0" presId="urn:microsoft.com/office/officeart/2005/8/layout/vList2"/>
    <dgm:cxn modelId="{A659A050-034E-47D4-B15A-69AAAE4FE88E}" type="presParOf" srcId="{D21AF835-E88B-4B67-8343-DE9D55A56728}" destId="{5AF7C975-C31B-48E5-91E3-0B6967AECE15}" srcOrd="6" destOrd="0" presId="urn:microsoft.com/office/officeart/2005/8/layout/vList2"/>
    <dgm:cxn modelId="{6DE18DCF-B392-4A8C-A6AE-188CC89FCBF1}" type="presParOf" srcId="{D21AF835-E88B-4B67-8343-DE9D55A56728}" destId="{613429E3-3561-4398-86E5-812707F882DF}" srcOrd="7" destOrd="0" presId="urn:microsoft.com/office/officeart/2005/8/layout/vList2"/>
    <dgm:cxn modelId="{1FC2159C-550E-493B-B9B4-A00301D09B3D}" type="presParOf" srcId="{D21AF835-E88B-4B67-8343-DE9D55A56728}" destId="{9F011CC8-EDDE-4A7F-87C1-62E91232E120}" srcOrd="8" destOrd="0" presId="urn:microsoft.com/office/officeart/2005/8/layout/vList2"/>
    <dgm:cxn modelId="{5B830CE9-1D4B-47E2-BC1F-FBD9BE13A4C3}" type="presParOf" srcId="{D21AF835-E88B-4B67-8343-DE9D55A56728}" destId="{C12EDF83-A1EC-4EB6-BEB8-A91A6C218C32}" srcOrd="9" destOrd="0" presId="urn:microsoft.com/office/officeart/2005/8/layout/vList2"/>
    <dgm:cxn modelId="{EACA2FCC-0121-4F22-A291-C9086870455A}" type="presParOf" srcId="{D21AF835-E88B-4B67-8343-DE9D55A56728}" destId="{DB433BE5-2587-413A-A56D-9E5BECD57DCB}" srcOrd="10" destOrd="0" presId="urn:microsoft.com/office/officeart/2005/8/layout/vList2"/>
    <dgm:cxn modelId="{A519D374-A07B-45D3-8FB0-FF3A6C3ED8A2}" type="presParOf" srcId="{D21AF835-E88B-4B67-8343-DE9D55A56728}" destId="{57F5D401-57AC-42D1-B633-04CB618313A1}" srcOrd="11" destOrd="0" presId="urn:microsoft.com/office/officeart/2005/8/layout/vList2"/>
    <dgm:cxn modelId="{880CB6D3-AEC6-485D-884D-4F0E912CA82F}" type="presParOf" srcId="{D21AF835-E88B-4B67-8343-DE9D55A56728}" destId="{7205BDA3-CC41-4369-870F-FA27E67A29AE}" srcOrd="12" destOrd="0" presId="urn:microsoft.com/office/officeart/2005/8/layout/vList2"/>
    <dgm:cxn modelId="{30C9B6ED-749E-4B69-8A0D-7E883FADEACA}" type="presParOf" srcId="{D21AF835-E88B-4B67-8343-DE9D55A56728}" destId="{D074E531-A8FB-4A8A-BDB3-2236CF52075C}" srcOrd="13" destOrd="0" presId="urn:microsoft.com/office/officeart/2005/8/layout/vList2"/>
    <dgm:cxn modelId="{788D35E0-18F7-460F-9D99-4621527CA7D2}" type="presParOf" srcId="{D21AF835-E88B-4B67-8343-DE9D55A56728}" destId="{7183C02F-2747-4216-807B-D227448380CF}" srcOrd="14" destOrd="0" presId="urn:microsoft.com/office/officeart/2005/8/layout/vList2"/>
    <dgm:cxn modelId="{945893D9-88C0-48A7-8F23-E7FC0EB96F96}" type="presParOf" srcId="{D21AF835-E88B-4B67-8343-DE9D55A56728}" destId="{AB3AA9F6-1FDE-4784-A165-903D0A4FB348}" srcOrd="15" destOrd="0" presId="urn:microsoft.com/office/officeart/2005/8/layout/vList2"/>
    <dgm:cxn modelId="{BFAD566E-0E53-47BA-B64A-4EAE89DB1B60}" type="presParOf" srcId="{D21AF835-E88B-4B67-8343-DE9D55A56728}" destId="{679BD527-A19C-4079-B63D-02E6F13E3DA9}" srcOrd="16" destOrd="0" presId="urn:microsoft.com/office/officeart/2005/8/layout/vList2"/>
    <dgm:cxn modelId="{846A5FB2-1E79-443E-9140-BE404D931B06}" type="presParOf" srcId="{D21AF835-E88B-4B67-8343-DE9D55A56728}" destId="{F88E7916-A77D-498E-8492-CA9224F17B05}" srcOrd="17" destOrd="0" presId="urn:microsoft.com/office/officeart/2005/8/layout/vList2"/>
    <dgm:cxn modelId="{BF6B28DD-0844-470C-A0DA-9301286A5517}" type="presParOf" srcId="{D21AF835-E88B-4B67-8343-DE9D55A56728}" destId="{093F9DA2-D493-475F-9907-B3239414D028}" srcOrd="1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8D485B0-AD55-47BD-A493-604305B77A79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9993E1F0-B839-4C0C-9F5A-BB2AAA2E76F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800" noProof="0" dirty="0">
              <a:latin typeface="Bahnschrift" panose="020B0502040204020203" pitchFamily="34" charset="0"/>
            </a:rPr>
            <a:t>Punctuality</a:t>
          </a:r>
        </a:p>
      </dgm:t>
    </dgm:pt>
    <dgm:pt modelId="{63F3AAA0-CF69-4018-B9DC-042FBF5B738B}" type="parTrans" cxnId="{820F22D7-2384-4492-837D-6B804B35A69D}">
      <dgm:prSet/>
      <dgm:spPr/>
      <dgm:t>
        <a:bodyPr/>
        <a:lstStyle/>
        <a:p>
          <a:endParaRPr lang="en-GB" noProof="0" dirty="0"/>
        </a:p>
      </dgm:t>
    </dgm:pt>
    <dgm:pt modelId="{D729F22A-D7EB-4D0A-9C0A-A09F1FEE8711}" type="sibTrans" cxnId="{820F22D7-2384-4492-837D-6B804B35A69D}">
      <dgm:prSet/>
      <dgm:spPr/>
      <dgm:t>
        <a:bodyPr/>
        <a:lstStyle/>
        <a:p>
          <a:endParaRPr lang="en-GB" noProof="0" dirty="0"/>
        </a:p>
      </dgm:t>
    </dgm:pt>
    <dgm:pt modelId="{1895D9C1-084D-4C3C-B7D5-D21868A85AE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800" noProof="0" dirty="0">
              <a:latin typeface="Bahnschrift" panose="020B0502040204020203" pitchFamily="34" charset="0"/>
            </a:rPr>
            <a:t>Coffee breaks </a:t>
          </a:r>
        </a:p>
      </dgm:t>
    </dgm:pt>
    <dgm:pt modelId="{77382685-1680-4A67-A9EB-99E4FB1E5547}" type="parTrans" cxnId="{B872DF74-43E3-43A2-B5FA-19078FB22CF0}">
      <dgm:prSet/>
      <dgm:spPr/>
      <dgm:t>
        <a:bodyPr/>
        <a:lstStyle/>
        <a:p>
          <a:endParaRPr lang="en-GB" noProof="0" dirty="0"/>
        </a:p>
      </dgm:t>
    </dgm:pt>
    <dgm:pt modelId="{C4B96EB5-C53F-4CFB-AB4C-068F6F9B3C0A}" type="sibTrans" cxnId="{B872DF74-43E3-43A2-B5FA-19078FB22CF0}">
      <dgm:prSet/>
      <dgm:spPr/>
      <dgm:t>
        <a:bodyPr/>
        <a:lstStyle/>
        <a:p>
          <a:endParaRPr lang="en-GB" noProof="0" dirty="0"/>
        </a:p>
      </dgm:t>
    </dgm:pt>
    <dgm:pt modelId="{1B0515DB-8742-423A-BA5F-04C8BF3F0C2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800" b="0" noProof="0" dirty="0">
              <a:latin typeface="Bahnschrift" panose="020B0502040204020203" pitchFamily="34" charset="0"/>
            </a:rPr>
            <a:t>Remember to take suitable work clothes for the workplace </a:t>
          </a:r>
        </a:p>
      </dgm:t>
    </dgm:pt>
    <dgm:pt modelId="{ACE4D66E-75F7-49B8-A91F-24FDA86F1398}" type="parTrans" cxnId="{99D46494-483C-4031-962C-C461A1B42FC0}">
      <dgm:prSet/>
      <dgm:spPr/>
      <dgm:t>
        <a:bodyPr/>
        <a:lstStyle/>
        <a:p>
          <a:endParaRPr lang="en-GB" noProof="0" dirty="0"/>
        </a:p>
      </dgm:t>
    </dgm:pt>
    <dgm:pt modelId="{2679C18E-84F7-4D3B-A76C-0374DAB2985E}" type="sibTrans" cxnId="{99D46494-483C-4031-962C-C461A1B42FC0}">
      <dgm:prSet/>
      <dgm:spPr/>
      <dgm:t>
        <a:bodyPr/>
        <a:lstStyle/>
        <a:p>
          <a:endParaRPr lang="en-GB" noProof="0" dirty="0"/>
        </a:p>
      </dgm:t>
    </dgm:pt>
    <dgm:pt modelId="{959C8326-F034-45EB-A292-005A3122C07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800" noProof="0" dirty="0">
              <a:latin typeface="Bahnschrift" panose="020B0502040204020203" pitchFamily="34" charset="0"/>
            </a:rPr>
            <a:t>At kindergarten good outdoor clothes are needed</a:t>
          </a:r>
        </a:p>
      </dgm:t>
    </dgm:pt>
    <dgm:pt modelId="{536DC174-74D4-4AA0-AC13-E90AC1ACD544}" type="parTrans" cxnId="{D0EBD64D-56B3-479F-A066-BA9320EB2F30}">
      <dgm:prSet/>
      <dgm:spPr/>
      <dgm:t>
        <a:bodyPr/>
        <a:lstStyle/>
        <a:p>
          <a:endParaRPr lang="en-GB" noProof="0" dirty="0"/>
        </a:p>
      </dgm:t>
    </dgm:pt>
    <dgm:pt modelId="{12FF783B-957A-47D3-ACED-F59983AF1A44}" type="sibTrans" cxnId="{D0EBD64D-56B3-479F-A066-BA9320EB2F30}">
      <dgm:prSet/>
      <dgm:spPr/>
      <dgm:t>
        <a:bodyPr/>
        <a:lstStyle/>
        <a:p>
          <a:endParaRPr lang="en-GB" noProof="0" dirty="0"/>
        </a:p>
      </dgm:t>
    </dgm:pt>
    <dgm:pt modelId="{0DD4B6F2-A27F-4949-8DA8-A614FBD94E0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800" noProof="0" dirty="0">
              <a:latin typeface="Bahnschrift" panose="020B0502040204020203" pitchFamily="34" charset="0"/>
            </a:rPr>
            <a:t>At offices and customer service you'll need tidy and smart clothes</a:t>
          </a:r>
        </a:p>
      </dgm:t>
    </dgm:pt>
    <dgm:pt modelId="{78A793CB-93B9-4A55-B6E5-B797BCE304F8}" type="parTrans" cxnId="{28D78241-F2F0-4643-ADC4-9ACCB47FC733}">
      <dgm:prSet/>
      <dgm:spPr/>
      <dgm:t>
        <a:bodyPr/>
        <a:lstStyle/>
        <a:p>
          <a:endParaRPr lang="en-GB" noProof="0" dirty="0"/>
        </a:p>
      </dgm:t>
    </dgm:pt>
    <dgm:pt modelId="{8DE9D3BE-DBAC-4C6E-8593-0F55BF8F6437}" type="sibTrans" cxnId="{28D78241-F2F0-4643-ADC4-9ACCB47FC733}">
      <dgm:prSet/>
      <dgm:spPr/>
      <dgm:t>
        <a:bodyPr/>
        <a:lstStyle/>
        <a:p>
          <a:endParaRPr lang="en-GB" noProof="0" dirty="0"/>
        </a:p>
      </dgm:t>
    </dgm:pt>
    <dgm:pt modelId="{CEA9F3F5-33D3-4C21-87B8-3EFBA4FF9EA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600" noProof="0" dirty="0">
              <a:latin typeface="Bahnschrift" panose="020B0502040204020203" pitchFamily="34" charset="0"/>
            </a:rPr>
            <a:t>Take your own work uniform with you if you work  e.g. at restaurant and catering, farming and animal care, technical or mechanical field.</a:t>
          </a:r>
        </a:p>
      </dgm:t>
    </dgm:pt>
    <dgm:pt modelId="{E9069E54-773B-4D3F-93F8-6C4170F0F860}" type="parTrans" cxnId="{0078360A-E9FC-43B5-97D7-3FBAD3D12D79}">
      <dgm:prSet/>
      <dgm:spPr/>
      <dgm:t>
        <a:bodyPr/>
        <a:lstStyle/>
        <a:p>
          <a:endParaRPr lang="en-GB" noProof="0" dirty="0"/>
        </a:p>
      </dgm:t>
    </dgm:pt>
    <dgm:pt modelId="{AAD56A70-9846-4412-9AF4-DD4DAD59D789}" type="sibTrans" cxnId="{0078360A-E9FC-43B5-97D7-3FBAD3D12D79}">
      <dgm:prSet/>
      <dgm:spPr/>
      <dgm:t>
        <a:bodyPr/>
        <a:lstStyle/>
        <a:p>
          <a:endParaRPr lang="en-GB" noProof="0" dirty="0"/>
        </a:p>
      </dgm:t>
    </dgm:pt>
    <dgm:pt modelId="{D0DEEAA4-0EB0-4F8C-9E5E-9BA37BAC8797}" type="pres">
      <dgm:prSet presAssocID="{D8D485B0-AD55-47BD-A493-604305B77A79}" presName="root" presStyleCnt="0">
        <dgm:presLayoutVars>
          <dgm:dir/>
          <dgm:resizeHandles val="exact"/>
        </dgm:presLayoutVars>
      </dgm:prSet>
      <dgm:spPr/>
    </dgm:pt>
    <dgm:pt modelId="{D095043E-71A6-4AAC-B2FB-D094F13A73A9}" type="pres">
      <dgm:prSet presAssocID="{9993E1F0-B839-4C0C-9F5A-BB2AAA2E76FC}" presName="compNode" presStyleCnt="0"/>
      <dgm:spPr/>
    </dgm:pt>
    <dgm:pt modelId="{A7A1AE40-34B8-4083-A86E-A10B115E4341}" type="pres">
      <dgm:prSet presAssocID="{9993E1F0-B839-4C0C-9F5A-BB2AAA2E76FC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yes"/>
        </a:ext>
      </dgm:extLst>
    </dgm:pt>
    <dgm:pt modelId="{DEE84B66-AEB9-42E6-9A46-9E5080CB9038}" type="pres">
      <dgm:prSet presAssocID="{9993E1F0-B839-4C0C-9F5A-BB2AAA2E76FC}" presName="spaceRect" presStyleCnt="0"/>
      <dgm:spPr/>
    </dgm:pt>
    <dgm:pt modelId="{9A247D1B-C188-4E8D-8818-E189CC250248}" type="pres">
      <dgm:prSet presAssocID="{9993E1F0-B839-4C0C-9F5A-BB2AAA2E76FC}" presName="textRect" presStyleLbl="revTx" presStyleIdx="0" presStyleCnt="6">
        <dgm:presLayoutVars>
          <dgm:chMax val="1"/>
          <dgm:chPref val="1"/>
        </dgm:presLayoutVars>
      </dgm:prSet>
      <dgm:spPr/>
    </dgm:pt>
    <dgm:pt modelId="{12A380C6-24FE-45B9-A091-F598CE7B56D8}" type="pres">
      <dgm:prSet presAssocID="{D729F22A-D7EB-4D0A-9C0A-A09F1FEE8711}" presName="sibTrans" presStyleCnt="0"/>
      <dgm:spPr/>
    </dgm:pt>
    <dgm:pt modelId="{5D4D7836-5EDA-45CC-A73E-9052DFA12B1F}" type="pres">
      <dgm:prSet presAssocID="{1895D9C1-084D-4C3C-B7D5-D21868A85AE2}" presName="compNode" presStyleCnt="0"/>
      <dgm:spPr/>
    </dgm:pt>
    <dgm:pt modelId="{C744C45F-F4A5-45AD-B7A6-01529AD75C5E}" type="pres">
      <dgm:prSet presAssocID="{1895D9C1-084D-4C3C-B7D5-D21868A85AE2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ffee"/>
        </a:ext>
      </dgm:extLst>
    </dgm:pt>
    <dgm:pt modelId="{188FEF5C-3C75-46E0-9DC6-6FE537DF085D}" type="pres">
      <dgm:prSet presAssocID="{1895D9C1-084D-4C3C-B7D5-D21868A85AE2}" presName="spaceRect" presStyleCnt="0"/>
      <dgm:spPr/>
    </dgm:pt>
    <dgm:pt modelId="{5ED4CDE8-AF01-4A9D-89BC-257659B64CF9}" type="pres">
      <dgm:prSet presAssocID="{1895D9C1-084D-4C3C-B7D5-D21868A85AE2}" presName="textRect" presStyleLbl="revTx" presStyleIdx="1" presStyleCnt="6">
        <dgm:presLayoutVars>
          <dgm:chMax val="1"/>
          <dgm:chPref val="1"/>
        </dgm:presLayoutVars>
      </dgm:prSet>
      <dgm:spPr/>
    </dgm:pt>
    <dgm:pt modelId="{AB869B49-E0C0-4004-96BE-E51BCD748951}" type="pres">
      <dgm:prSet presAssocID="{C4B96EB5-C53F-4CFB-AB4C-068F6F9B3C0A}" presName="sibTrans" presStyleCnt="0"/>
      <dgm:spPr/>
    </dgm:pt>
    <dgm:pt modelId="{AF5F2702-6DFE-45AC-BB93-1D3894F68A36}" type="pres">
      <dgm:prSet presAssocID="{1B0515DB-8742-423A-BA5F-04C8BF3F0C27}" presName="compNode" presStyleCnt="0"/>
      <dgm:spPr/>
    </dgm:pt>
    <dgm:pt modelId="{9F656EE3-1836-4F8B-B961-3588D16E92D8}" type="pres">
      <dgm:prSet presAssocID="{1B0515DB-8742-423A-BA5F-04C8BF3F0C27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ger"/>
        </a:ext>
      </dgm:extLst>
    </dgm:pt>
    <dgm:pt modelId="{10410C53-5944-4931-880E-D8CC0829C660}" type="pres">
      <dgm:prSet presAssocID="{1B0515DB-8742-423A-BA5F-04C8BF3F0C27}" presName="spaceRect" presStyleCnt="0"/>
      <dgm:spPr/>
    </dgm:pt>
    <dgm:pt modelId="{519B75CC-5305-4578-A9F0-3A4AC63D7A65}" type="pres">
      <dgm:prSet presAssocID="{1B0515DB-8742-423A-BA5F-04C8BF3F0C27}" presName="textRect" presStyleLbl="revTx" presStyleIdx="2" presStyleCnt="6">
        <dgm:presLayoutVars>
          <dgm:chMax val="1"/>
          <dgm:chPref val="1"/>
        </dgm:presLayoutVars>
      </dgm:prSet>
      <dgm:spPr/>
    </dgm:pt>
    <dgm:pt modelId="{7786220A-B841-4FA4-B627-B4BF02AD0E90}" type="pres">
      <dgm:prSet presAssocID="{2679C18E-84F7-4D3B-A76C-0374DAB2985E}" presName="sibTrans" presStyleCnt="0"/>
      <dgm:spPr/>
    </dgm:pt>
    <dgm:pt modelId="{E4444099-6EC1-4518-A6FA-34075A9419F6}" type="pres">
      <dgm:prSet presAssocID="{959C8326-F034-45EB-A292-005A3122C074}" presName="compNode" presStyleCnt="0"/>
      <dgm:spPr/>
    </dgm:pt>
    <dgm:pt modelId="{9E9FA9D0-6AE7-46CF-A17B-05398CA03D43}" type="pres">
      <dgm:prSet presAssocID="{959C8326-F034-45EB-A292-005A3122C074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ants"/>
        </a:ext>
      </dgm:extLst>
    </dgm:pt>
    <dgm:pt modelId="{07E56475-432A-4653-ACA3-09700C7BAF7B}" type="pres">
      <dgm:prSet presAssocID="{959C8326-F034-45EB-A292-005A3122C074}" presName="spaceRect" presStyleCnt="0"/>
      <dgm:spPr/>
    </dgm:pt>
    <dgm:pt modelId="{57B718F5-B366-4889-9A83-BE6F99943830}" type="pres">
      <dgm:prSet presAssocID="{959C8326-F034-45EB-A292-005A3122C074}" presName="textRect" presStyleLbl="revTx" presStyleIdx="3" presStyleCnt="6">
        <dgm:presLayoutVars>
          <dgm:chMax val="1"/>
          <dgm:chPref val="1"/>
        </dgm:presLayoutVars>
      </dgm:prSet>
      <dgm:spPr/>
    </dgm:pt>
    <dgm:pt modelId="{4A9D8B9F-5520-4C07-B8A5-136FAB6B7C32}" type="pres">
      <dgm:prSet presAssocID="{12FF783B-957A-47D3-ACED-F59983AF1A44}" presName="sibTrans" presStyleCnt="0"/>
      <dgm:spPr/>
    </dgm:pt>
    <dgm:pt modelId="{6997EDDB-EE43-47F5-B99E-514AE5B7F617}" type="pres">
      <dgm:prSet presAssocID="{0DD4B6F2-A27F-4949-8DA8-A614FBD94E00}" presName="compNode" presStyleCnt="0"/>
      <dgm:spPr/>
    </dgm:pt>
    <dgm:pt modelId="{57274104-172A-4CF5-BC8A-2F456E97A6C5}" type="pres">
      <dgm:prSet presAssocID="{0DD4B6F2-A27F-4949-8DA8-A614FBD94E00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ffice Worker"/>
        </a:ext>
      </dgm:extLst>
    </dgm:pt>
    <dgm:pt modelId="{1FA8A569-9266-4A58-9E87-38FFA7BD9ADC}" type="pres">
      <dgm:prSet presAssocID="{0DD4B6F2-A27F-4949-8DA8-A614FBD94E00}" presName="spaceRect" presStyleCnt="0"/>
      <dgm:spPr/>
    </dgm:pt>
    <dgm:pt modelId="{DA023EFC-4A1D-4C12-85E6-8109EA4FE9ED}" type="pres">
      <dgm:prSet presAssocID="{0DD4B6F2-A27F-4949-8DA8-A614FBD94E00}" presName="textRect" presStyleLbl="revTx" presStyleIdx="4" presStyleCnt="6">
        <dgm:presLayoutVars>
          <dgm:chMax val="1"/>
          <dgm:chPref val="1"/>
        </dgm:presLayoutVars>
      </dgm:prSet>
      <dgm:spPr/>
    </dgm:pt>
    <dgm:pt modelId="{F43E0645-CABA-4BB8-AC42-EC8EE98076F6}" type="pres">
      <dgm:prSet presAssocID="{8DE9D3BE-DBAC-4C6E-8593-0F55BF8F6437}" presName="sibTrans" presStyleCnt="0"/>
      <dgm:spPr/>
    </dgm:pt>
    <dgm:pt modelId="{3D939D71-1A9C-4C6A-AA6A-7783C2623B61}" type="pres">
      <dgm:prSet presAssocID="{CEA9F3F5-33D3-4C21-87B8-3EFBA4FF9EA7}" presName="compNode" presStyleCnt="0"/>
      <dgm:spPr/>
    </dgm:pt>
    <dgm:pt modelId="{EEC38DB1-D4C9-4187-BC67-EACC004F8E3B}" type="pres">
      <dgm:prSet presAssocID="{CEA9F3F5-33D3-4C21-87B8-3EFBA4FF9EA7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arm scene"/>
        </a:ext>
      </dgm:extLst>
    </dgm:pt>
    <dgm:pt modelId="{6E7364B6-DEE9-42F6-8DFE-110BA11B286B}" type="pres">
      <dgm:prSet presAssocID="{CEA9F3F5-33D3-4C21-87B8-3EFBA4FF9EA7}" presName="spaceRect" presStyleCnt="0"/>
      <dgm:spPr/>
    </dgm:pt>
    <dgm:pt modelId="{64CA2925-FB2B-498B-8F10-A9EE3863C2FA}" type="pres">
      <dgm:prSet presAssocID="{CEA9F3F5-33D3-4C21-87B8-3EFBA4FF9EA7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0078360A-E9FC-43B5-97D7-3FBAD3D12D79}" srcId="{D8D485B0-AD55-47BD-A493-604305B77A79}" destId="{CEA9F3F5-33D3-4C21-87B8-3EFBA4FF9EA7}" srcOrd="5" destOrd="0" parTransId="{E9069E54-773B-4D3F-93F8-6C4170F0F860}" sibTransId="{AAD56A70-9846-4412-9AF4-DD4DAD59D789}"/>
    <dgm:cxn modelId="{DE53A20E-DAFC-4968-8159-D5358C59E855}" type="presOf" srcId="{1895D9C1-084D-4C3C-B7D5-D21868A85AE2}" destId="{5ED4CDE8-AF01-4A9D-89BC-257659B64CF9}" srcOrd="0" destOrd="0" presId="urn:microsoft.com/office/officeart/2018/2/layout/IconLabelList"/>
    <dgm:cxn modelId="{CD573D2C-B0C5-430F-A2C3-2B8B36A7F03E}" type="presOf" srcId="{1B0515DB-8742-423A-BA5F-04C8BF3F0C27}" destId="{519B75CC-5305-4578-A9F0-3A4AC63D7A65}" srcOrd="0" destOrd="0" presId="urn:microsoft.com/office/officeart/2018/2/layout/IconLabelList"/>
    <dgm:cxn modelId="{28D78241-F2F0-4643-ADC4-9ACCB47FC733}" srcId="{D8D485B0-AD55-47BD-A493-604305B77A79}" destId="{0DD4B6F2-A27F-4949-8DA8-A614FBD94E00}" srcOrd="4" destOrd="0" parTransId="{78A793CB-93B9-4A55-B6E5-B797BCE304F8}" sibTransId="{8DE9D3BE-DBAC-4C6E-8593-0F55BF8F6437}"/>
    <dgm:cxn modelId="{D0EBD64D-56B3-479F-A066-BA9320EB2F30}" srcId="{D8D485B0-AD55-47BD-A493-604305B77A79}" destId="{959C8326-F034-45EB-A292-005A3122C074}" srcOrd="3" destOrd="0" parTransId="{536DC174-74D4-4AA0-AC13-E90AC1ACD544}" sibTransId="{12FF783B-957A-47D3-ACED-F59983AF1A44}"/>
    <dgm:cxn modelId="{B872DF74-43E3-43A2-B5FA-19078FB22CF0}" srcId="{D8D485B0-AD55-47BD-A493-604305B77A79}" destId="{1895D9C1-084D-4C3C-B7D5-D21868A85AE2}" srcOrd="1" destOrd="0" parTransId="{77382685-1680-4A67-A9EB-99E4FB1E5547}" sibTransId="{C4B96EB5-C53F-4CFB-AB4C-068F6F9B3C0A}"/>
    <dgm:cxn modelId="{3E602156-5888-49C1-88B6-E7C15DDF6C4B}" type="presOf" srcId="{CEA9F3F5-33D3-4C21-87B8-3EFBA4FF9EA7}" destId="{64CA2925-FB2B-498B-8F10-A9EE3863C2FA}" srcOrd="0" destOrd="0" presId="urn:microsoft.com/office/officeart/2018/2/layout/IconLabelList"/>
    <dgm:cxn modelId="{0FA75179-3E53-424B-A092-B52F9E4BB4EF}" type="presOf" srcId="{9993E1F0-B839-4C0C-9F5A-BB2AAA2E76FC}" destId="{9A247D1B-C188-4E8D-8818-E189CC250248}" srcOrd="0" destOrd="0" presId="urn:microsoft.com/office/officeart/2018/2/layout/IconLabelList"/>
    <dgm:cxn modelId="{99D46494-483C-4031-962C-C461A1B42FC0}" srcId="{D8D485B0-AD55-47BD-A493-604305B77A79}" destId="{1B0515DB-8742-423A-BA5F-04C8BF3F0C27}" srcOrd="2" destOrd="0" parTransId="{ACE4D66E-75F7-49B8-A91F-24FDA86F1398}" sibTransId="{2679C18E-84F7-4D3B-A76C-0374DAB2985E}"/>
    <dgm:cxn modelId="{3AB831BE-4CA8-4B70-9796-CC812E58DBA6}" type="presOf" srcId="{0DD4B6F2-A27F-4949-8DA8-A614FBD94E00}" destId="{DA023EFC-4A1D-4C12-85E6-8109EA4FE9ED}" srcOrd="0" destOrd="0" presId="urn:microsoft.com/office/officeart/2018/2/layout/IconLabelList"/>
    <dgm:cxn modelId="{820F22D7-2384-4492-837D-6B804B35A69D}" srcId="{D8D485B0-AD55-47BD-A493-604305B77A79}" destId="{9993E1F0-B839-4C0C-9F5A-BB2AAA2E76FC}" srcOrd="0" destOrd="0" parTransId="{63F3AAA0-CF69-4018-B9DC-042FBF5B738B}" sibTransId="{D729F22A-D7EB-4D0A-9C0A-A09F1FEE8711}"/>
    <dgm:cxn modelId="{BD185FEA-76F8-4693-9A7C-76BB56D24E9D}" type="presOf" srcId="{D8D485B0-AD55-47BD-A493-604305B77A79}" destId="{D0DEEAA4-0EB0-4F8C-9E5E-9BA37BAC8797}" srcOrd="0" destOrd="0" presId="urn:microsoft.com/office/officeart/2018/2/layout/IconLabelList"/>
    <dgm:cxn modelId="{6B721DF4-6664-4445-97AD-8610A06309AB}" type="presOf" srcId="{959C8326-F034-45EB-A292-005A3122C074}" destId="{57B718F5-B366-4889-9A83-BE6F99943830}" srcOrd="0" destOrd="0" presId="urn:microsoft.com/office/officeart/2018/2/layout/IconLabelList"/>
    <dgm:cxn modelId="{12B38F5D-592E-4CE0-8A09-4BBF4A17A423}" type="presParOf" srcId="{D0DEEAA4-0EB0-4F8C-9E5E-9BA37BAC8797}" destId="{D095043E-71A6-4AAC-B2FB-D094F13A73A9}" srcOrd="0" destOrd="0" presId="urn:microsoft.com/office/officeart/2018/2/layout/IconLabelList"/>
    <dgm:cxn modelId="{30C3CC59-7616-4F95-A131-62B704FD384B}" type="presParOf" srcId="{D095043E-71A6-4AAC-B2FB-D094F13A73A9}" destId="{A7A1AE40-34B8-4083-A86E-A10B115E4341}" srcOrd="0" destOrd="0" presId="urn:microsoft.com/office/officeart/2018/2/layout/IconLabelList"/>
    <dgm:cxn modelId="{F00B0AEE-C2C2-4F0F-905F-3589DD9DEC41}" type="presParOf" srcId="{D095043E-71A6-4AAC-B2FB-D094F13A73A9}" destId="{DEE84B66-AEB9-42E6-9A46-9E5080CB9038}" srcOrd="1" destOrd="0" presId="urn:microsoft.com/office/officeart/2018/2/layout/IconLabelList"/>
    <dgm:cxn modelId="{34D3519C-985B-4001-B565-A5D48DB5F73A}" type="presParOf" srcId="{D095043E-71A6-4AAC-B2FB-D094F13A73A9}" destId="{9A247D1B-C188-4E8D-8818-E189CC250248}" srcOrd="2" destOrd="0" presId="urn:microsoft.com/office/officeart/2018/2/layout/IconLabelList"/>
    <dgm:cxn modelId="{19FBBE48-C9BC-4C43-A0DC-3D4EDE92A4AE}" type="presParOf" srcId="{D0DEEAA4-0EB0-4F8C-9E5E-9BA37BAC8797}" destId="{12A380C6-24FE-45B9-A091-F598CE7B56D8}" srcOrd="1" destOrd="0" presId="urn:microsoft.com/office/officeart/2018/2/layout/IconLabelList"/>
    <dgm:cxn modelId="{F3404EB4-E980-4FAF-9484-DEFF09CFC4A2}" type="presParOf" srcId="{D0DEEAA4-0EB0-4F8C-9E5E-9BA37BAC8797}" destId="{5D4D7836-5EDA-45CC-A73E-9052DFA12B1F}" srcOrd="2" destOrd="0" presId="urn:microsoft.com/office/officeart/2018/2/layout/IconLabelList"/>
    <dgm:cxn modelId="{220C7BA3-5389-4553-8114-BC88A7877E81}" type="presParOf" srcId="{5D4D7836-5EDA-45CC-A73E-9052DFA12B1F}" destId="{C744C45F-F4A5-45AD-B7A6-01529AD75C5E}" srcOrd="0" destOrd="0" presId="urn:microsoft.com/office/officeart/2018/2/layout/IconLabelList"/>
    <dgm:cxn modelId="{11182C9D-7FFA-42D3-832C-1093A01B2D91}" type="presParOf" srcId="{5D4D7836-5EDA-45CC-A73E-9052DFA12B1F}" destId="{188FEF5C-3C75-46E0-9DC6-6FE537DF085D}" srcOrd="1" destOrd="0" presId="urn:microsoft.com/office/officeart/2018/2/layout/IconLabelList"/>
    <dgm:cxn modelId="{51F6B631-A829-4F67-818F-9669FC45E95A}" type="presParOf" srcId="{5D4D7836-5EDA-45CC-A73E-9052DFA12B1F}" destId="{5ED4CDE8-AF01-4A9D-89BC-257659B64CF9}" srcOrd="2" destOrd="0" presId="urn:microsoft.com/office/officeart/2018/2/layout/IconLabelList"/>
    <dgm:cxn modelId="{9B6A1258-398B-44C0-ACB9-151588514B59}" type="presParOf" srcId="{D0DEEAA4-0EB0-4F8C-9E5E-9BA37BAC8797}" destId="{AB869B49-E0C0-4004-96BE-E51BCD748951}" srcOrd="3" destOrd="0" presId="urn:microsoft.com/office/officeart/2018/2/layout/IconLabelList"/>
    <dgm:cxn modelId="{1A7467D4-6FB6-44BE-A178-DBF5632D6747}" type="presParOf" srcId="{D0DEEAA4-0EB0-4F8C-9E5E-9BA37BAC8797}" destId="{AF5F2702-6DFE-45AC-BB93-1D3894F68A36}" srcOrd="4" destOrd="0" presId="urn:microsoft.com/office/officeart/2018/2/layout/IconLabelList"/>
    <dgm:cxn modelId="{85854E87-5015-49FA-8E70-56CCCAC10A48}" type="presParOf" srcId="{AF5F2702-6DFE-45AC-BB93-1D3894F68A36}" destId="{9F656EE3-1836-4F8B-B961-3588D16E92D8}" srcOrd="0" destOrd="0" presId="urn:microsoft.com/office/officeart/2018/2/layout/IconLabelList"/>
    <dgm:cxn modelId="{21BCCF6C-BF68-4D1A-BEC9-7D3A196CE498}" type="presParOf" srcId="{AF5F2702-6DFE-45AC-BB93-1D3894F68A36}" destId="{10410C53-5944-4931-880E-D8CC0829C660}" srcOrd="1" destOrd="0" presId="urn:microsoft.com/office/officeart/2018/2/layout/IconLabelList"/>
    <dgm:cxn modelId="{8A2A6A9C-08DC-479B-B724-CC8D73A9AE88}" type="presParOf" srcId="{AF5F2702-6DFE-45AC-BB93-1D3894F68A36}" destId="{519B75CC-5305-4578-A9F0-3A4AC63D7A65}" srcOrd="2" destOrd="0" presId="urn:microsoft.com/office/officeart/2018/2/layout/IconLabelList"/>
    <dgm:cxn modelId="{9FCF8ABD-7A14-466A-92D4-5FF23EAD103C}" type="presParOf" srcId="{D0DEEAA4-0EB0-4F8C-9E5E-9BA37BAC8797}" destId="{7786220A-B841-4FA4-B627-B4BF02AD0E90}" srcOrd="5" destOrd="0" presId="urn:microsoft.com/office/officeart/2018/2/layout/IconLabelList"/>
    <dgm:cxn modelId="{6164C99B-754E-4E8B-AB88-8704369044F6}" type="presParOf" srcId="{D0DEEAA4-0EB0-4F8C-9E5E-9BA37BAC8797}" destId="{E4444099-6EC1-4518-A6FA-34075A9419F6}" srcOrd="6" destOrd="0" presId="urn:microsoft.com/office/officeart/2018/2/layout/IconLabelList"/>
    <dgm:cxn modelId="{74647711-B38E-41BC-A55A-24A74DC4BC4F}" type="presParOf" srcId="{E4444099-6EC1-4518-A6FA-34075A9419F6}" destId="{9E9FA9D0-6AE7-46CF-A17B-05398CA03D43}" srcOrd="0" destOrd="0" presId="urn:microsoft.com/office/officeart/2018/2/layout/IconLabelList"/>
    <dgm:cxn modelId="{073B5BB6-59D5-41B7-ACB5-8B89E6B36511}" type="presParOf" srcId="{E4444099-6EC1-4518-A6FA-34075A9419F6}" destId="{07E56475-432A-4653-ACA3-09700C7BAF7B}" srcOrd="1" destOrd="0" presId="urn:microsoft.com/office/officeart/2018/2/layout/IconLabelList"/>
    <dgm:cxn modelId="{81CFC977-C69B-452B-81F7-E93A3B3635A1}" type="presParOf" srcId="{E4444099-6EC1-4518-A6FA-34075A9419F6}" destId="{57B718F5-B366-4889-9A83-BE6F99943830}" srcOrd="2" destOrd="0" presId="urn:microsoft.com/office/officeart/2018/2/layout/IconLabelList"/>
    <dgm:cxn modelId="{71F1C40E-56EE-41A8-998F-30C4728CC551}" type="presParOf" srcId="{D0DEEAA4-0EB0-4F8C-9E5E-9BA37BAC8797}" destId="{4A9D8B9F-5520-4C07-B8A5-136FAB6B7C32}" srcOrd="7" destOrd="0" presId="urn:microsoft.com/office/officeart/2018/2/layout/IconLabelList"/>
    <dgm:cxn modelId="{3ABEC023-7D1D-4566-B701-6C2F62271070}" type="presParOf" srcId="{D0DEEAA4-0EB0-4F8C-9E5E-9BA37BAC8797}" destId="{6997EDDB-EE43-47F5-B99E-514AE5B7F617}" srcOrd="8" destOrd="0" presId="urn:microsoft.com/office/officeart/2018/2/layout/IconLabelList"/>
    <dgm:cxn modelId="{0D6E0A34-94C9-43CA-B528-7619DC1759D2}" type="presParOf" srcId="{6997EDDB-EE43-47F5-B99E-514AE5B7F617}" destId="{57274104-172A-4CF5-BC8A-2F456E97A6C5}" srcOrd="0" destOrd="0" presId="urn:microsoft.com/office/officeart/2018/2/layout/IconLabelList"/>
    <dgm:cxn modelId="{183ADD8F-D820-45F0-8808-1B8A84E59EA8}" type="presParOf" srcId="{6997EDDB-EE43-47F5-B99E-514AE5B7F617}" destId="{1FA8A569-9266-4A58-9E87-38FFA7BD9ADC}" srcOrd="1" destOrd="0" presId="urn:microsoft.com/office/officeart/2018/2/layout/IconLabelList"/>
    <dgm:cxn modelId="{98749E00-9006-4F3F-B948-6724F00BEB1E}" type="presParOf" srcId="{6997EDDB-EE43-47F5-B99E-514AE5B7F617}" destId="{DA023EFC-4A1D-4C12-85E6-8109EA4FE9ED}" srcOrd="2" destOrd="0" presId="urn:microsoft.com/office/officeart/2018/2/layout/IconLabelList"/>
    <dgm:cxn modelId="{BBAC7020-4B11-459F-8A27-0701D4630AFB}" type="presParOf" srcId="{D0DEEAA4-0EB0-4F8C-9E5E-9BA37BAC8797}" destId="{F43E0645-CABA-4BB8-AC42-EC8EE98076F6}" srcOrd="9" destOrd="0" presId="urn:microsoft.com/office/officeart/2018/2/layout/IconLabelList"/>
    <dgm:cxn modelId="{89853EC4-BF6E-4331-997B-A64D4917CCC2}" type="presParOf" srcId="{D0DEEAA4-0EB0-4F8C-9E5E-9BA37BAC8797}" destId="{3D939D71-1A9C-4C6A-AA6A-7783C2623B61}" srcOrd="10" destOrd="0" presId="urn:microsoft.com/office/officeart/2018/2/layout/IconLabelList"/>
    <dgm:cxn modelId="{B2EACCCE-DB31-4197-BB5D-805E4BE5EBB1}" type="presParOf" srcId="{3D939D71-1A9C-4C6A-AA6A-7783C2623B61}" destId="{EEC38DB1-D4C9-4187-BC67-EACC004F8E3B}" srcOrd="0" destOrd="0" presId="urn:microsoft.com/office/officeart/2018/2/layout/IconLabelList"/>
    <dgm:cxn modelId="{AF0FDC3E-E382-4DCB-90A1-1DC176BAEE91}" type="presParOf" srcId="{3D939D71-1A9C-4C6A-AA6A-7783C2623B61}" destId="{6E7364B6-DEE9-42F6-8DFE-110BA11B286B}" srcOrd="1" destOrd="0" presId="urn:microsoft.com/office/officeart/2018/2/layout/IconLabelList"/>
    <dgm:cxn modelId="{83C9406A-BEF7-48CD-9439-B6AAC452FCCA}" type="presParOf" srcId="{3D939D71-1A9C-4C6A-AA6A-7783C2623B61}" destId="{64CA2925-FB2B-498B-8F10-A9EE3863C2FA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12A0B0-2C7D-4E65-A6DB-78DFB58CA841}">
      <dsp:nvSpPr>
        <dsp:cNvPr id="0" name=""/>
        <dsp:cNvSpPr/>
      </dsp:nvSpPr>
      <dsp:spPr>
        <a:xfrm>
          <a:off x="866242" y="806"/>
          <a:ext cx="956460" cy="95646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50FFFE-4049-4C2A-8D9B-EE27AD5C67C8}">
      <dsp:nvSpPr>
        <dsp:cNvPr id="0" name=""/>
        <dsp:cNvSpPr/>
      </dsp:nvSpPr>
      <dsp:spPr>
        <a:xfrm>
          <a:off x="1070078" y="204642"/>
          <a:ext cx="548789" cy="54878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84770D-252A-44B2-AE4E-2DF60B61612D}">
      <dsp:nvSpPr>
        <dsp:cNvPr id="0" name=""/>
        <dsp:cNvSpPr/>
      </dsp:nvSpPr>
      <dsp:spPr>
        <a:xfrm>
          <a:off x="560489" y="1088481"/>
          <a:ext cx="1567968" cy="2528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800" b="1" kern="1200" noProof="0" dirty="0">
              <a:latin typeface="Calibri"/>
              <a:cs typeface="Calibri"/>
            </a:rPr>
            <a:t>Summer in Finland  is full of light. Summer nights can be light all the night.  A sleep mask could be helpful </a:t>
          </a:r>
        </a:p>
      </dsp:txBody>
      <dsp:txXfrm>
        <a:off x="560489" y="1088481"/>
        <a:ext cx="1567968" cy="2528556"/>
      </dsp:txXfrm>
    </dsp:sp>
    <dsp:sp modelId="{4DD4C046-7CE9-4F0A-BF7C-ECCD752AE271}">
      <dsp:nvSpPr>
        <dsp:cNvPr id="0" name=""/>
        <dsp:cNvSpPr/>
      </dsp:nvSpPr>
      <dsp:spPr>
        <a:xfrm>
          <a:off x="2708606" y="84156"/>
          <a:ext cx="956460" cy="95646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354D3C-E3E3-498D-9EA0-4ADA7E4CC587}">
      <dsp:nvSpPr>
        <dsp:cNvPr id="0" name=""/>
        <dsp:cNvSpPr/>
      </dsp:nvSpPr>
      <dsp:spPr>
        <a:xfrm>
          <a:off x="2912442" y="287992"/>
          <a:ext cx="548789" cy="54878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E7C361-B055-4056-BD5F-1D8C72D45895}">
      <dsp:nvSpPr>
        <dsp:cNvPr id="0" name=""/>
        <dsp:cNvSpPr/>
      </dsp:nvSpPr>
      <dsp:spPr>
        <a:xfrm>
          <a:off x="2402852" y="1338531"/>
          <a:ext cx="1567968" cy="21951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700" b="1" kern="1200" noProof="0" dirty="0">
              <a:latin typeface="Calibri"/>
              <a:cs typeface="Calibri"/>
            </a:rPr>
            <a:t>It can be rainy, sunny, hot or cold weather in summer</a:t>
          </a:r>
        </a:p>
      </dsp:txBody>
      <dsp:txXfrm>
        <a:off x="2402852" y="1338531"/>
        <a:ext cx="1567968" cy="2195156"/>
      </dsp:txXfrm>
    </dsp:sp>
    <dsp:sp modelId="{AC658594-A1C5-412A-B031-6E4944099897}">
      <dsp:nvSpPr>
        <dsp:cNvPr id="0" name=""/>
        <dsp:cNvSpPr/>
      </dsp:nvSpPr>
      <dsp:spPr>
        <a:xfrm>
          <a:off x="4550969" y="84156"/>
          <a:ext cx="956460" cy="95646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0096A7-CC37-4C52-92CD-A41AAF969897}">
      <dsp:nvSpPr>
        <dsp:cNvPr id="0" name=""/>
        <dsp:cNvSpPr/>
      </dsp:nvSpPr>
      <dsp:spPr>
        <a:xfrm>
          <a:off x="4754805" y="287992"/>
          <a:ext cx="548789" cy="54878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7F3CA7-A2FF-45CA-8F60-3FF31AE216EC}">
      <dsp:nvSpPr>
        <dsp:cNvPr id="0" name=""/>
        <dsp:cNvSpPr/>
      </dsp:nvSpPr>
      <dsp:spPr>
        <a:xfrm>
          <a:off x="4245215" y="1338531"/>
          <a:ext cx="1567968" cy="21951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700" b="1" kern="1200" noProof="0" dirty="0">
              <a:latin typeface="Calibri"/>
              <a:cs typeface="Calibri"/>
            </a:rPr>
            <a:t>Winter is dark and it can be very cold, -20 C is quite normal. But don’t worry it is always warm inside</a:t>
          </a:r>
        </a:p>
      </dsp:txBody>
      <dsp:txXfrm>
        <a:off x="4245215" y="1338531"/>
        <a:ext cx="1567968" cy="2195156"/>
      </dsp:txXfrm>
    </dsp:sp>
    <dsp:sp modelId="{4989CC1D-5ACB-4565-976C-8E4E69D1794C}">
      <dsp:nvSpPr>
        <dsp:cNvPr id="0" name=""/>
        <dsp:cNvSpPr/>
      </dsp:nvSpPr>
      <dsp:spPr>
        <a:xfrm>
          <a:off x="6393332" y="84156"/>
          <a:ext cx="956460" cy="95646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7F0E95-F341-44BB-A899-46804B8E3DFB}">
      <dsp:nvSpPr>
        <dsp:cNvPr id="0" name=""/>
        <dsp:cNvSpPr/>
      </dsp:nvSpPr>
      <dsp:spPr>
        <a:xfrm>
          <a:off x="6597168" y="287992"/>
          <a:ext cx="548789" cy="54878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AB41DB-3D8D-4453-84F5-BA67C13FE89C}">
      <dsp:nvSpPr>
        <dsp:cNvPr id="0" name=""/>
        <dsp:cNvSpPr/>
      </dsp:nvSpPr>
      <dsp:spPr>
        <a:xfrm>
          <a:off x="6087578" y="1338531"/>
          <a:ext cx="1567968" cy="21951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700" b="1" kern="1200" noProof="0" dirty="0">
              <a:latin typeface="Calibri"/>
              <a:cs typeface="Calibri"/>
            </a:rPr>
            <a:t>When going outdoors in winter you need long underwear, gloves, hat, winter shoes, winter jacket</a:t>
          </a:r>
        </a:p>
      </dsp:txBody>
      <dsp:txXfrm>
        <a:off x="6087578" y="1338531"/>
        <a:ext cx="1567968" cy="2195156"/>
      </dsp:txXfrm>
    </dsp:sp>
    <dsp:sp modelId="{7C09D046-3DBE-4C6C-B6F9-F643E6EBAC4A}">
      <dsp:nvSpPr>
        <dsp:cNvPr id="0" name=""/>
        <dsp:cNvSpPr/>
      </dsp:nvSpPr>
      <dsp:spPr>
        <a:xfrm>
          <a:off x="8235696" y="84156"/>
          <a:ext cx="956460" cy="956460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C6654E-9A37-4D39-B383-0F9DEDE3079F}">
      <dsp:nvSpPr>
        <dsp:cNvPr id="0" name=""/>
        <dsp:cNvSpPr/>
      </dsp:nvSpPr>
      <dsp:spPr>
        <a:xfrm>
          <a:off x="8439532" y="287992"/>
          <a:ext cx="548789" cy="548789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F3487F-C660-4572-BF48-9A0567F34277}">
      <dsp:nvSpPr>
        <dsp:cNvPr id="0" name=""/>
        <dsp:cNvSpPr/>
      </dsp:nvSpPr>
      <dsp:spPr>
        <a:xfrm>
          <a:off x="7929942" y="1338531"/>
          <a:ext cx="1567968" cy="21951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700" b="1" kern="1200" noProof="0" dirty="0">
              <a:latin typeface="Calibri"/>
              <a:cs typeface="Calibri"/>
            </a:rPr>
            <a:t>Always check weather before packing</a:t>
          </a:r>
          <a:endParaRPr lang="en-GB" sz="1700" kern="1200" noProof="0" dirty="0">
            <a:latin typeface="Calibri"/>
            <a:cs typeface="Calibri"/>
          </a:endParaRPr>
        </a:p>
      </dsp:txBody>
      <dsp:txXfrm>
        <a:off x="7929942" y="1338531"/>
        <a:ext cx="1567968" cy="21951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08821B-263C-4129-B403-714358811C4F}">
      <dsp:nvSpPr>
        <dsp:cNvPr id="0" name=""/>
        <dsp:cNvSpPr/>
      </dsp:nvSpPr>
      <dsp:spPr>
        <a:xfrm>
          <a:off x="0" y="7529"/>
          <a:ext cx="6635257" cy="928586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23A8B7-6EA1-45A0-BD7E-D888343B8BB1}">
      <dsp:nvSpPr>
        <dsp:cNvPr id="0" name=""/>
        <dsp:cNvSpPr/>
      </dsp:nvSpPr>
      <dsp:spPr>
        <a:xfrm>
          <a:off x="280897" y="216461"/>
          <a:ext cx="511221" cy="51072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79D4D7-DAB2-4391-B016-DFF0289B30CF}">
      <dsp:nvSpPr>
        <dsp:cNvPr id="0" name=""/>
        <dsp:cNvSpPr/>
      </dsp:nvSpPr>
      <dsp:spPr>
        <a:xfrm>
          <a:off x="1073016" y="7529"/>
          <a:ext cx="5529739" cy="9866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418" tIns="104418" rIns="104418" bIns="104418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kern="1200" noProof="0" dirty="0">
              <a:solidFill>
                <a:schemeClr val="tx1"/>
              </a:solidFill>
              <a:latin typeface="Bahnschrift" panose="020B0502040204020203" pitchFamily="34" charset="0"/>
            </a:rPr>
            <a:t>Nature is everywhere in Finland. 73 per cent of Finland is covered by forest</a:t>
          </a:r>
        </a:p>
      </dsp:txBody>
      <dsp:txXfrm>
        <a:off x="1073016" y="7529"/>
        <a:ext cx="5529739" cy="986623"/>
      </dsp:txXfrm>
    </dsp:sp>
    <dsp:sp modelId="{15D74A59-844E-4254-B809-B3D6EE41F73D}">
      <dsp:nvSpPr>
        <dsp:cNvPr id="0" name=""/>
        <dsp:cNvSpPr/>
      </dsp:nvSpPr>
      <dsp:spPr>
        <a:xfrm>
          <a:off x="0" y="1240809"/>
          <a:ext cx="6635257" cy="92858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489235-5848-4006-B267-D1F5CEABCD00}">
      <dsp:nvSpPr>
        <dsp:cNvPr id="0" name=""/>
        <dsp:cNvSpPr/>
      </dsp:nvSpPr>
      <dsp:spPr>
        <a:xfrm>
          <a:off x="280897" y="1449741"/>
          <a:ext cx="511221" cy="51072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FA9E76-15BC-4F45-AB9D-33E1E13C0B21}">
      <dsp:nvSpPr>
        <dsp:cNvPr id="0" name=""/>
        <dsp:cNvSpPr/>
      </dsp:nvSpPr>
      <dsp:spPr>
        <a:xfrm>
          <a:off x="1073016" y="1240809"/>
          <a:ext cx="5529739" cy="9866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418" tIns="104418" rIns="104418" bIns="104418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kern="1200" noProof="0" dirty="0">
              <a:solidFill>
                <a:schemeClr val="tx1"/>
              </a:solidFill>
              <a:latin typeface="Bahnschrift" panose="020B0502040204020203" pitchFamily="34" charset="0"/>
            </a:rPr>
            <a:t>You don’t have to be scared of nature or wild animals</a:t>
          </a:r>
          <a:r>
            <a:rPr lang="en-GB" sz="1900" b="0" kern="1200" noProof="0" dirty="0">
              <a:solidFill>
                <a:schemeClr val="tx1"/>
              </a:solidFill>
              <a:latin typeface="Bahnschrift" panose="020B0502040204020203" pitchFamily="34" charset="0"/>
            </a:rPr>
            <a:t>. </a:t>
          </a:r>
        </a:p>
      </dsp:txBody>
      <dsp:txXfrm>
        <a:off x="1073016" y="1240809"/>
        <a:ext cx="5529739" cy="986623"/>
      </dsp:txXfrm>
    </dsp:sp>
    <dsp:sp modelId="{A2E93C84-5E5D-4F23-9314-99E90CDDCCC0}">
      <dsp:nvSpPr>
        <dsp:cNvPr id="0" name=""/>
        <dsp:cNvSpPr/>
      </dsp:nvSpPr>
      <dsp:spPr>
        <a:xfrm>
          <a:off x="0" y="2474088"/>
          <a:ext cx="6635257" cy="928586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A92CB7-7280-467A-A2F9-0DF3215D7607}">
      <dsp:nvSpPr>
        <dsp:cNvPr id="0" name=""/>
        <dsp:cNvSpPr/>
      </dsp:nvSpPr>
      <dsp:spPr>
        <a:xfrm>
          <a:off x="280897" y="2683020"/>
          <a:ext cx="511221" cy="51072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3FF589-CB22-465F-82F0-DA8481572EA8}">
      <dsp:nvSpPr>
        <dsp:cNvPr id="0" name=""/>
        <dsp:cNvSpPr/>
      </dsp:nvSpPr>
      <dsp:spPr>
        <a:xfrm>
          <a:off x="1073016" y="2474088"/>
          <a:ext cx="5529739" cy="9866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418" tIns="104418" rIns="104418" bIns="104418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0" kern="1200" noProof="0" dirty="0">
              <a:solidFill>
                <a:schemeClr val="tx1"/>
              </a:solidFill>
              <a:latin typeface="Bahnschrift" panose="020B0502040204020203" pitchFamily="34" charset="0"/>
            </a:rPr>
            <a:t>If you go hiking to the woods don’t trust too much on your mobile devices. The battery can run out especially in cold conditions. Always tell someone if you go alone</a:t>
          </a:r>
          <a:r>
            <a:rPr lang="en-GB" sz="1600" b="0" kern="1200" noProof="0" dirty="0">
              <a:latin typeface="Bahnschrift" panose="020B0502040204020203" pitchFamily="34" charset="0"/>
            </a:rPr>
            <a:t>.</a:t>
          </a:r>
        </a:p>
      </dsp:txBody>
      <dsp:txXfrm>
        <a:off x="1073016" y="2474088"/>
        <a:ext cx="5529739" cy="986623"/>
      </dsp:txXfrm>
    </dsp:sp>
    <dsp:sp modelId="{CB8B5B33-3184-47B9-8248-AB14784E9A65}">
      <dsp:nvSpPr>
        <dsp:cNvPr id="0" name=""/>
        <dsp:cNvSpPr/>
      </dsp:nvSpPr>
      <dsp:spPr>
        <a:xfrm>
          <a:off x="0" y="3707367"/>
          <a:ext cx="6635257" cy="928586"/>
        </a:xfrm>
        <a:prstGeom prst="roundRect">
          <a:avLst>
            <a:gd name="adj" fmla="val 10000"/>
          </a:avLst>
        </a:prstGeom>
        <a:solidFill>
          <a:schemeClr val="accent5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F4D42B-8003-4318-ADB2-D1BCDFE15B52}">
      <dsp:nvSpPr>
        <dsp:cNvPr id="0" name=""/>
        <dsp:cNvSpPr/>
      </dsp:nvSpPr>
      <dsp:spPr>
        <a:xfrm>
          <a:off x="280897" y="3916299"/>
          <a:ext cx="511221" cy="51072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7C38AB-C434-4B35-B2E3-0186513179D0}">
      <dsp:nvSpPr>
        <dsp:cNvPr id="0" name=""/>
        <dsp:cNvSpPr/>
      </dsp:nvSpPr>
      <dsp:spPr>
        <a:xfrm>
          <a:off x="1073016" y="3707367"/>
          <a:ext cx="5529739" cy="9866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418" tIns="104418" rIns="104418" bIns="104418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kern="1200" noProof="0" dirty="0">
              <a:solidFill>
                <a:schemeClr val="tx1"/>
              </a:solidFill>
              <a:latin typeface="Bahnschrift" panose="020B0502040204020203" pitchFamily="34" charset="0"/>
            </a:rPr>
            <a:t>You probably won’t see any big wild animals like wolves and bears. Actually very few Finns have seen them in the nature. </a:t>
          </a:r>
        </a:p>
      </dsp:txBody>
      <dsp:txXfrm>
        <a:off x="1073016" y="3707367"/>
        <a:ext cx="5529739" cy="986623"/>
      </dsp:txXfrm>
    </dsp:sp>
    <dsp:sp modelId="{97CD3399-3948-4269-A7C8-D2DD4AC52442}">
      <dsp:nvSpPr>
        <dsp:cNvPr id="0" name=""/>
        <dsp:cNvSpPr/>
      </dsp:nvSpPr>
      <dsp:spPr>
        <a:xfrm>
          <a:off x="0" y="4940646"/>
          <a:ext cx="6635257" cy="928586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11834E-AF33-4A3D-B475-DE099B75368A}">
      <dsp:nvSpPr>
        <dsp:cNvPr id="0" name=""/>
        <dsp:cNvSpPr/>
      </dsp:nvSpPr>
      <dsp:spPr>
        <a:xfrm>
          <a:off x="280897" y="5149578"/>
          <a:ext cx="511221" cy="510722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328622-6513-4C8F-AA6E-F36E89B4A242}">
      <dsp:nvSpPr>
        <dsp:cNvPr id="0" name=""/>
        <dsp:cNvSpPr/>
      </dsp:nvSpPr>
      <dsp:spPr>
        <a:xfrm>
          <a:off x="1073016" y="4940646"/>
          <a:ext cx="5529739" cy="9866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418" tIns="104418" rIns="104418" bIns="104418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kern="1200" noProof="0" dirty="0">
              <a:solidFill>
                <a:schemeClr val="tx1"/>
              </a:solidFill>
              <a:latin typeface="Bahnschrift" panose="020B0502040204020203" pitchFamily="34" charset="0"/>
            </a:rPr>
            <a:t>Remember that making open fire is not allowed in the woods. Only in certain marked camping places that could be possible</a:t>
          </a:r>
          <a:r>
            <a:rPr lang="en-GB" sz="1800" b="1" kern="1200" noProof="0" dirty="0">
              <a:solidFill>
                <a:schemeClr val="tx1"/>
              </a:solidFill>
              <a:latin typeface="Bahnschrift" panose="020B0502040204020203" pitchFamily="34" charset="0"/>
            </a:rPr>
            <a:t>.</a:t>
          </a:r>
        </a:p>
      </dsp:txBody>
      <dsp:txXfrm>
        <a:off x="1073016" y="4940646"/>
        <a:ext cx="5529739" cy="98662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C62A80-E199-49E5-92D3-785833FE352D}">
      <dsp:nvSpPr>
        <dsp:cNvPr id="0" name=""/>
        <dsp:cNvSpPr/>
      </dsp:nvSpPr>
      <dsp:spPr>
        <a:xfrm>
          <a:off x="0" y="7742"/>
          <a:ext cx="7027929" cy="795600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noProof="0" dirty="0">
              <a:solidFill>
                <a:schemeClr val="tx1"/>
              </a:solidFill>
              <a:latin typeface="Bahnschrift" panose="020B0502040204020203" pitchFamily="34" charset="0"/>
            </a:rPr>
            <a:t>Meal times may be different from the ones that you are used to</a:t>
          </a:r>
        </a:p>
      </dsp:txBody>
      <dsp:txXfrm>
        <a:off x="38838" y="46580"/>
        <a:ext cx="6950253" cy="717924"/>
      </dsp:txXfrm>
    </dsp:sp>
    <dsp:sp modelId="{D26E6031-51FE-4860-987A-5F67315E2530}">
      <dsp:nvSpPr>
        <dsp:cNvPr id="0" name=""/>
        <dsp:cNvSpPr/>
      </dsp:nvSpPr>
      <dsp:spPr>
        <a:xfrm>
          <a:off x="0" y="860942"/>
          <a:ext cx="7027929" cy="795600"/>
        </a:xfrm>
        <a:prstGeom prst="roundRect">
          <a:avLst/>
        </a:prstGeom>
        <a:solidFill>
          <a:schemeClr val="accent4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noProof="0" dirty="0">
              <a:solidFill>
                <a:schemeClr val="tx1"/>
              </a:solidFill>
              <a:latin typeface="Bahnschrift" panose="020B0502040204020203" pitchFamily="34" charset="0"/>
            </a:rPr>
            <a:t>Lunch is the main meal and it is usually eaten between 10.30 and 12</a:t>
          </a:r>
        </a:p>
      </dsp:txBody>
      <dsp:txXfrm>
        <a:off x="38838" y="899780"/>
        <a:ext cx="6950253" cy="717924"/>
      </dsp:txXfrm>
    </dsp:sp>
    <dsp:sp modelId="{F2C870F1-5BCE-45F7-B96D-EE393734F1C7}">
      <dsp:nvSpPr>
        <dsp:cNvPr id="0" name=""/>
        <dsp:cNvSpPr/>
      </dsp:nvSpPr>
      <dsp:spPr>
        <a:xfrm>
          <a:off x="0" y="1714142"/>
          <a:ext cx="7027929" cy="795600"/>
        </a:xfrm>
        <a:prstGeom prst="roundRect">
          <a:avLst/>
        </a:prstGeom>
        <a:solidFill>
          <a:schemeClr val="accent5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noProof="0" dirty="0">
              <a:solidFill>
                <a:schemeClr val="tx1"/>
              </a:solidFill>
              <a:latin typeface="Bahnschrift" panose="020B0502040204020203" pitchFamily="34" charset="0"/>
            </a:rPr>
            <a:t>Dining out is quite expensive in Finland but lunch is normally a good deal </a:t>
          </a:r>
        </a:p>
      </dsp:txBody>
      <dsp:txXfrm>
        <a:off x="38838" y="1752980"/>
        <a:ext cx="6950253" cy="717924"/>
      </dsp:txXfrm>
    </dsp:sp>
    <dsp:sp modelId="{1538E010-8CF2-4028-916E-1C0AC250AC88}">
      <dsp:nvSpPr>
        <dsp:cNvPr id="0" name=""/>
        <dsp:cNvSpPr/>
      </dsp:nvSpPr>
      <dsp:spPr>
        <a:xfrm>
          <a:off x="0" y="2567342"/>
          <a:ext cx="7027929" cy="795600"/>
        </a:xfrm>
        <a:prstGeom prst="roundRect">
          <a:avLst/>
        </a:prstGeom>
        <a:solidFill>
          <a:schemeClr val="accent2">
            <a:hueOff val="-7326329"/>
            <a:satOff val="12797"/>
            <a:lumOff val="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noProof="0" dirty="0">
              <a:solidFill>
                <a:schemeClr val="tx1"/>
              </a:solidFill>
              <a:latin typeface="Bahnschrift" panose="020B0502040204020203" pitchFamily="34" charset="0"/>
            </a:rPr>
            <a:t>It is common to have buffet lunch and self-service</a:t>
          </a:r>
        </a:p>
      </dsp:txBody>
      <dsp:txXfrm>
        <a:off x="38838" y="2606180"/>
        <a:ext cx="6950253" cy="717924"/>
      </dsp:txXfrm>
    </dsp:sp>
    <dsp:sp modelId="{305A6F41-7E93-4A6C-BCD9-6B29FE6538E0}">
      <dsp:nvSpPr>
        <dsp:cNvPr id="0" name=""/>
        <dsp:cNvSpPr/>
      </dsp:nvSpPr>
      <dsp:spPr>
        <a:xfrm>
          <a:off x="0" y="3420542"/>
          <a:ext cx="7027929" cy="795600"/>
        </a:xfrm>
        <a:prstGeom prst="roundRect">
          <a:avLst/>
        </a:prstGeom>
        <a:solidFill>
          <a:schemeClr val="accent2">
            <a:hueOff val="-9768439"/>
            <a:satOff val="17062"/>
            <a:lumOff val="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noProof="0" dirty="0">
              <a:solidFill>
                <a:schemeClr val="tx1"/>
              </a:solidFill>
              <a:latin typeface="Bahnschrift" panose="020B0502040204020203" pitchFamily="34" charset="0"/>
            </a:rPr>
            <a:t>Fast-food is available at reasonable prices</a:t>
          </a:r>
        </a:p>
      </dsp:txBody>
      <dsp:txXfrm>
        <a:off x="38838" y="3459380"/>
        <a:ext cx="6950253" cy="717924"/>
      </dsp:txXfrm>
    </dsp:sp>
    <dsp:sp modelId="{C29BB2B3-D20D-4ED4-B8B0-4C055BD75FEF}">
      <dsp:nvSpPr>
        <dsp:cNvPr id="0" name=""/>
        <dsp:cNvSpPr/>
      </dsp:nvSpPr>
      <dsp:spPr>
        <a:xfrm>
          <a:off x="0" y="4273742"/>
          <a:ext cx="7027929" cy="795600"/>
        </a:xfrm>
        <a:prstGeom prst="roundRect">
          <a:avLst/>
        </a:prstGeom>
        <a:solidFill>
          <a:schemeClr val="accent2">
            <a:hueOff val="-12210548"/>
            <a:satOff val="21328"/>
            <a:lumOff val="122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noProof="0" dirty="0">
              <a:solidFill>
                <a:schemeClr val="tx1"/>
              </a:solidFill>
              <a:latin typeface="Bahnschrift" panose="020B0502040204020203" pitchFamily="34" charset="0"/>
            </a:rPr>
            <a:t>At workplaces there is usually a kitchen with a fridge and micro- wave oven where you can eat own packed lunch</a:t>
          </a:r>
        </a:p>
      </dsp:txBody>
      <dsp:txXfrm>
        <a:off x="38838" y="4312580"/>
        <a:ext cx="6950253" cy="717924"/>
      </dsp:txXfrm>
    </dsp:sp>
    <dsp:sp modelId="{FC731907-B169-4EA5-9132-200DC9C69018}">
      <dsp:nvSpPr>
        <dsp:cNvPr id="0" name=""/>
        <dsp:cNvSpPr/>
      </dsp:nvSpPr>
      <dsp:spPr>
        <a:xfrm>
          <a:off x="0" y="5126941"/>
          <a:ext cx="7027929" cy="795600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noProof="0" dirty="0">
              <a:solidFill>
                <a:schemeClr val="tx1"/>
              </a:solidFill>
              <a:latin typeface="Bahnschrift" panose="020B0502040204020203" pitchFamily="34" charset="0"/>
            </a:rPr>
            <a:t>Note that tap water is always clean and you can drink it</a:t>
          </a:r>
        </a:p>
      </dsp:txBody>
      <dsp:txXfrm>
        <a:off x="38838" y="5165779"/>
        <a:ext cx="6950253" cy="71792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66C05B-2026-457A-AD55-3039DC07777F}">
      <dsp:nvSpPr>
        <dsp:cNvPr id="0" name=""/>
        <dsp:cNvSpPr/>
      </dsp:nvSpPr>
      <dsp:spPr>
        <a:xfrm>
          <a:off x="0" y="27545"/>
          <a:ext cx="6572250" cy="823028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tx1"/>
              </a:solidFill>
              <a:latin typeface="Bahnschrift" panose="020B0502040204020203" pitchFamily="34" charset="0"/>
            </a:rPr>
            <a:t>Be active and communicate with people at work, school and free time activities.</a:t>
          </a:r>
          <a:endParaRPr lang="en-US" sz="1800" kern="1200" dirty="0">
            <a:solidFill>
              <a:schemeClr val="tx1"/>
            </a:solidFill>
            <a:latin typeface="Bahnschrift" panose="020B0502040204020203" pitchFamily="34" charset="0"/>
          </a:endParaRPr>
        </a:p>
      </dsp:txBody>
      <dsp:txXfrm>
        <a:off x="40177" y="67722"/>
        <a:ext cx="6491896" cy="742674"/>
      </dsp:txXfrm>
    </dsp:sp>
    <dsp:sp modelId="{169ACB1B-98BF-4D5D-9629-93A46D8E0E9C}">
      <dsp:nvSpPr>
        <dsp:cNvPr id="0" name=""/>
        <dsp:cNvSpPr/>
      </dsp:nvSpPr>
      <dsp:spPr>
        <a:xfrm>
          <a:off x="0" y="967174"/>
          <a:ext cx="6572250" cy="704339"/>
        </a:xfrm>
        <a:prstGeom prst="roundRect">
          <a:avLst/>
        </a:prstGeom>
        <a:solidFill>
          <a:schemeClr val="accent5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tx1"/>
              </a:solidFill>
              <a:latin typeface="Bahnschrift" panose="020B0502040204020203" pitchFamily="34" charset="0"/>
            </a:rPr>
            <a:t>In Finland most people are native Finnish or Swedish speakers</a:t>
          </a:r>
          <a:endParaRPr lang="en-US" sz="1800" kern="1200" dirty="0">
            <a:solidFill>
              <a:schemeClr val="tx1"/>
            </a:solidFill>
            <a:latin typeface="Bahnschrift" panose="020B0502040204020203" pitchFamily="34" charset="0"/>
          </a:endParaRPr>
        </a:p>
      </dsp:txBody>
      <dsp:txXfrm>
        <a:off x="34383" y="1001557"/>
        <a:ext cx="6503484" cy="635573"/>
      </dsp:txXfrm>
    </dsp:sp>
    <dsp:sp modelId="{644C9BD6-08CE-45A4-939F-594B17BC7C5B}">
      <dsp:nvSpPr>
        <dsp:cNvPr id="0" name=""/>
        <dsp:cNvSpPr/>
      </dsp:nvSpPr>
      <dsp:spPr>
        <a:xfrm>
          <a:off x="0" y="1716194"/>
          <a:ext cx="6572250" cy="704339"/>
        </a:xfrm>
        <a:prstGeom prst="round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tx1"/>
              </a:solidFill>
              <a:latin typeface="Bahnschrift" panose="020B0502040204020203" pitchFamily="34" charset="0"/>
            </a:rPr>
            <a:t>Many Finns understand and speak English</a:t>
          </a:r>
          <a:endParaRPr lang="en-US" sz="1800" kern="1200" dirty="0">
            <a:solidFill>
              <a:schemeClr val="tx1"/>
            </a:solidFill>
            <a:latin typeface="Bahnschrift" panose="020B0502040204020203" pitchFamily="34" charset="0"/>
          </a:endParaRPr>
        </a:p>
      </dsp:txBody>
      <dsp:txXfrm>
        <a:off x="34383" y="1750577"/>
        <a:ext cx="6503484" cy="635573"/>
      </dsp:txXfrm>
    </dsp:sp>
    <dsp:sp modelId="{5AF7C975-C31B-48E5-91E3-0B6967AECE15}">
      <dsp:nvSpPr>
        <dsp:cNvPr id="0" name=""/>
        <dsp:cNvSpPr/>
      </dsp:nvSpPr>
      <dsp:spPr>
        <a:xfrm>
          <a:off x="0" y="2514152"/>
          <a:ext cx="6572250" cy="704339"/>
        </a:xfrm>
        <a:prstGeom prst="roundRect">
          <a:avLst/>
        </a:prstGeom>
        <a:solidFill>
          <a:schemeClr val="tx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baseline="0" dirty="0">
              <a:solidFill>
                <a:schemeClr val="tx1"/>
              </a:solidFill>
              <a:latin typeface="Bahnschrift" panose="020B0502040204020203" pitchFamily="34" charset="0"/>
            </a:rPr>
            <a:t>Adapt to local time as soon as possible</a:t>
          </a:r>
          <a:endParaRPr lang="en-US" sz="1800" kern="1200" baseline="0" dirty="0">
            <a:solidFill>
              <a:schemeClr val="tx1"/>
            </a:solidFill>
            <a:latin typeface="Bahnschrift" panose="020B0502040204020203" pitchFamily="34" charset="0"/>
          </a:endParaRPr>
        </a:p>
      </dsp:txBody>
      <dsp:txXfrm>
        <a:off x="34383" y="2548535"/>
        <a:ext cx="6503484" cy="635573"/>
      </dsp:txXfrm>
    </dsp:sp>
    <dsp:sp modelId="{59B7FEC8-D052-4810-B267-273320D29F21}">
      <dsp:nvSpPr>
        <dsp:cNvPr id="0" name=""/>
        <dsp:cNvSpPr/>
      </dsp:nvSpPr>
      <dsp:spPr>
        <a:xfrm>
          <a:off x="0" y="3218490"/>
          <a:ext cx="6572250" cy="704339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tx1"/>
              </a:solidFill>
              <a:latin typeface="Bahnschrift" panose="020B0502040204020203" pitchFamily="34" charset="0"/>
            </a:rPr>
            <a:t>Hard working people are appreciated </a:t>
          </a:r>
          <a:endParaRPr lang="en-US" sz="1800" kern="1200" dirty="0">
            <a:solidFill>
              <a:schemeClr val="tx1"/>
            </a:solidFill>
            <a:latin typeface="Bahnschrift" panose="020B0502040204020203" pitchFamily="34" charset="0"/>
          </a:endParaRPr>
        </a:p>
      </dsp:txBody>
      <dsp:txXfrm>
        <a:off x="34383" y="3252873"/>
        <a:ext cx="6503484" cy="635573"/>
      </dsp:txXfrm>
    </dsp:sp>
    <dsp:sp modelId="{9F011CC8-EDDE-4A7F-87C1-62E91232E120}">
      <dsp:nvSpPr>
        <dsp:cNvPr id="0" name=""/>
        <dsp:cNvSpPr/>
      </dsp:nvSpPr>
      <dsp:spPr>
        <a:xfrm>
          <a:off x="0" y="3962679"/>
          <a:ext cx="6572250" cy="704339"/>
        </a:xfrm>
        <a:prstGeom prst="round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tx1"/>
              </a:solidFill>
              <a:latin typeface="Bahnschrift" panose="020B0502040204020203" pitchFamily="34" charset="0"/>
            </a:rPr>
            <a:t>Ask if you don’t know what to do at work </a:t>
          </a:r>
          <a:endParaRPr lang="en-US" sz="1800" kern="1200" dirty="0">
            <a:solidFill>
              <a:schemeClr val="tx1"/>
            </a:solidFill>
            <a:latin typeface="Bahnschrift" panose="020B0502040204020203" pitchFamily="34" charset="0"/>
          </a:endParaRPr>
        </a:p>
      </dsp:txBody>
      <dsp:txXfrm>
        <a:off x="34383" y="3997062"/>
        <a:ext cx="6503484" cy="635573"/>
      </dsp:txXfrm>
    </dsp:sp>
    <dsp:sp modelId="{DB433BE5-2587-413A-A56D-9E5BECD57DCB}">
      <dsp:nvSpPr>
        <dsp:cNvPr id="0" name=""/>
        <dsp:cNvSpPr/>
      </dsp:nvSpPr>
      <dsp:spPr>
        <a:xfrm>
          <a:off x="0" y="4856114"/>
          <a:ext cx="6572250" cy="70433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tx1"/>
              </a:solidFill>
              <a:latin typeface="Bahnschrift" panose="020B0502040204020203" pitchFamily="34" charset="0"/>
            </a:rPr>
            <a:t>Be creative and organize your own free time </a:t>
          </a:r>
          <a:endParaRPr lang="en-US" sz="1800" kern="1200" dirty="0">
            <a:solidFill>
              <a:schemeClr val="tx1"/>
            </a:solidFill>
            <a:latin typeface="Bahnschrift" panose="020B0502040204020203" pitchFamily="34" charset="0"/>
          </a:endParaRPr>
        </a:p>
      </dsp:txBody>
      <dsp:txXfrm>
        <a:off x="34383" y="4890497"/>
        <a:ext cx="6503484" cy="63557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66C05B-2026-457A-AD55-3039DC07777F}">
      <dsp:nvSpPr>
        <dsp:cNvPr id="0" name=""/>
        <dsp:cNvSpPr/>
      </dsp:nvSpPr>
      <dsp:spPr>
        <a:xfrm>
          <a:off x="0" y="26656"/>
          <a:ext cx="6884343" cy="5967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Bahnschrift" panose="020B0502040204020203" pitchFamily="34" charset="0"/>
            </a:rPr>
            <a:t>Sauna is an important part of Finnish Culture. Sauna is not only for Saturdays; you can have sauna daily if you want.</a:t>
          </a:r>
        </a:p>
      </dsp:txBody>
      <dsp:txXfrm>
        <a:off x="29128" y="55784"/>
        <a:ext cx="6826087" cy="538444"/>
      </dsp:txXfrm>
    </dsp:sp>
    <dsp:sp modelId="{169ACB1B-98BF-4D5D-9629-93A46D8E0E9C}">
      <dsp:nvSpPr>
        <dsp:cNvPr id="0" name=""/>
        <dsp:cNvSpPr/>
      </dsp:nvSpPr>
      <dsp:spPr>
        <a:xfrm>
          <a:off x="0" y="666556"/>
          <a:ext cx="6884343" cy="5967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Bahnschrift" panose="020B0502040204020203" pitchFamily="34" charset="0"/>
            </a:rPr>
            <a:t>The saunas in city apartments are electric saunas. </a:t>
          </a:r>
        </a:p>
      </dsp:txBody>
      <dsp:txXfrm>
        <a:off x="29128" y="695684"/>
        <a:ext cx="6826087" cy="538444"/>
      </dsp:txXfrm>
    </dsp:sp>
    <dsp:sp modelId="{644C9BD6-08CE-45A4-939F-594B17BC7C5B}">
      <dsp:nvSpPr>
        <dsp:cNvPr id="0" name=""/>
        <dsp:cNvSpPr/>
      </dsp:nvSpPr>
      <dsp:spPr>
        <a:xfrm>
          <a:off x="0" y="1306456"/>
          <a:ext cx="6884343" cy="5967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Bahnschrift" panose="020B0502040204020203" pitchFamily="34" charset="0"/>
            </a:rPr>
            <a:t>Traditional saunas are heated by wood. You can experience wooden saunas at lake houses.</a:t>
          </a:r>
        </a:p>
      </dsp:txBody>
      <dsp:txXfrm>
        <a:off x="29128" y="1335584"/>
        <a:ext cx="6826087" cy="538444"/>
      </dsp:txXfrm>
    </dsp:sp>
    <dsp:sp modelId="{5AF7C975-C31B-48E5-91E3-0B6967AECE15}">
      <dsp:nvSpPr>
        <dsp:cNvPr id="0" name=""/>
        <dsp:cNvSpPr/>
      </dsp:nvSpPr>
      <dsp:spPr>
        <a:xfrm>
          <a:off x="0" y="1983426"/>
          <a:ext cx="6884343" cy="5967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Bahnschrift" panose="020B0502040204020203" pitchFamily="34" charset="0"/>
            </a:rPr>
            <a:t>If you  use a sauna by yourself be sure to know the instructions</a:t>
          </a:r>
          <a:r>
            <a:rPr lang="en-US" sz="1500" kern="1200" dirty="0"/>
            <a:t>.</a:t>
          </a:r>
        </a:p>
      </dsp:txBody>
      <dsp:txXfrm>
        <a:off x="29128" y="2012554"/>
        <a:ext cx="6826087" cy="538444"/>
      </dsp:txXfrm>
    </dsp:sp>
    <dsp:sp modelId="{9F011CC8-EDDE-4A7F-87C1-62E91232E120}">
      <dsp:nvSpPr>
        <dsp:cNvPr id="0" name=""/>
        <dsp:cNvSpPr/>
      </dsp:nvSpPr>
      <dsp:spPr>
        <a:xfrm>
          <a:off x="0" y="2586256"/>
          <a:ext cx="6884343" cy="5967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Bahnschrift" panose="020B0502040204020203" pitchFamily="34" charset="0"/>
            </a:rPr>
            <a:t>Remember to turn sauna off after usage</a:t>
          </a:r>
        </a:p>
      </dsp:txBody>
      <dsp:txXfrm>
        <a:off x="29128" y="2615384"/>
        <a:ext cx="6826087" cy="538444"/>
      </dsp:txXfrm>
    </dsp:sp>
    <dsp:sp modelId="{DB433BE5-2587-413A-A56D-9E5BECD57DCB}">
      <dsp:nvSpPr>
        <dsp:cNvPr id="0" name=""/>
        <dsp:cNvSpPr/>
      </dsp:nvSpPr>
      <dsp:spPr>
        <a:xfrm>
          <a:off x="0" y="3226156"/>
          <a:ext cx="6884343" cy="5967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Bahnschrift" panose="020B0502040204020203" pitchFamily="34" charset="0"/>
            </a:rPr>
            <a:t>Enjoy sauna, it´s healthy and relaxing. </a:t>
          </a:r>
        </a:p>
      </dsp:txBody>
      <dsp:txXfrm>
        <a:off x="29128" y="3255284"/>
        <a:ext cx="6826087" cy="538444"/>
      </dsp:txXfrm>
    </dsp:sp>
    <dsp:sp modelId="{7205BDA3-CC41-4369-870F-FA27E67A29AE}">
      <dsp:nvSpPr>
        <dsp:cNvPr id="0" name=""/>
        <dsp:cNvSpPr/>
      </dsp:nvSpPr>
      <dsp:spPr>
        <a:xfrm>
          <a:off x="0" y="3866056"/>
          <a:ext cx="6884343" cy="5967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Bahnschrift" panose="020B0502040204020203" pitchFamily="34" charset="0"/>
            </a:rPr>
            <a:t>Never dry your clothes in sauna. </a:t>
          </a:r>
        </a:p>
      </dsp:txBody>
      <dsp:txXfrm>
        <a:off x="29128" y="3895184"/>
        <a:ext cx="6826087" cy="538444"/>
      </dsp:txXfrm>
    </dsp:sp>
    <dsp:sp modelId="{7183C02F-2747-4216-807B-D227448380CF}">
      <dsp:nvSpPr>
        <dsp:cNvPr id="0" name=""/>
        <dsp:cNvSpPr/>
      </dsp:nvSpPr>
      <dsp:spPr>
        <a:xfrm>
          <a:off x="0" y="4505956"/>
          <a:ext cx="6884343" cy="5967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Bahnschrift" panose="020B0502040204020203" pitchFamily="34" charset="0"/>
            </a:rPr>
            <a:t>Throw only water to the stove.</a:t>
          </a:r>
        </a:p>
      </dsp:txBody>
      <dsp:txXfrm>
        <a:off x="29128" y="4535084"/>
        <a:ext cx="6826087" cy="538444"/>
      </dsp:txXfrm>
    </dsp:sp>
    <dsp:sp modelId="{679BD527-A19C-4079-B63D-02E6F13E3DA9}">
      <dsp:nvSpPr>
        <dsp:cNvPr id="0" name=""/>
        <dsp:cNvSpPr/>
      </dsp:nvSpPr>
      <dsp:spPr>
        <a:xfrm>
          <a:off x="0" y="5145856"/>
          <a:ext cx="6884343" cy="5967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Bahnschrift" panose="020B0502040204020203" pitchFamily="34" charset="0"/>
            </a:rPr>
            <a:t>Public saunas are separated for men and women, and you go there naked. </a:t>
          </a:r>
        </a:p>
      </dsp:txBody>
      <dsp:txXfrm>
        <a:off x="29128" y="5174984"/>
        <a:ext cx="6826087" cy="538444"/>
      </dsp:txXfrm>
    </dsp:sp>
    <dsp:sp modelId="{093F9DA2-D493-475F-9907-B3239414D028}">
      <dsp:nvSpPr>
        <dsp:cNvPr id="0" name=""/>
        <dsp:cNvSpPr/>
      </dsp:nvSpPr>
      <dsp:spPr>
        <a:xfrm>
          <a:off x="0" y="5785756"/>
          <a:ext cx="6884343" cy="5967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Bahnschrift" panose="020B0502040204020203" pitchFamily="34" charset="0"/>
            </a:rPr>
            <a:t>Remember to shower before and after sauna</a:t>
          </a:r>
          <a:r>
            <a:rPr lang="en-US" sz="1500" kern="1200" dirty="0"/>
            <a:t>.</a:t>
          </a:r>
        </a:p>
      </dsp:txBody>
      <dsp:txXfrm>
        <a:off x="29128" y="5814884"/>
        <a:ext cx="6826087" cy="53844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A1AE40-34B8-4083-A86E-A10B115E4341}">
      <dsp:nvSpPr>
        <dsp:cNvPr id="0" name=""/>
        <dsp:cNvSpPr/>
      </dsp:nvSpPr>
      <dsp:spPr>
        <a:xfrm>
          <a:off x="423651" y="641868"/>
          <a:ext cx="691347" cy="69134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247D1B-C188-4E8D-8818-E189CC250248}">
      <dsp:nvSpPr>
        <dsp:cNvPr id="0" name=""/>
        <dsp:cNvSpPr/>
      </dsp:nvSpPr>
      <dsp:spPr>
        <a:xfrm>
          <a:off x="1161" y="1753701"/>
          <a:ext cx="1536328" cy="16908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noProof="0" dirty="0">
              <a:latin typeface="Bahnschrift" panose="020B0502040204020203" pitchFamily="34" charset="0"/>
            </a:rPr>
            <a:t>Punctuality</a:t>
          </a:r>
        </a:p>
      </dsp:txBody>
      <dsp:txXfrm>
        <a:off x="1161" y="1753701"/>
        <a:ext cx="1536328" cy="1690861"/>
      </dsp:txXfrm>
    </dsp:sp>
    <dsp:sp modelId="{C744C45F-F4A5-45AD-B7A6-01529AD75C5E}">
      <dsp:nvSpPr>
        <dsp:cNvPr id="0" name=""/>
        <dsp:cNvSpPr/>
      </dsp:nvSpPr>
      <dsp:spPr>
        <a:xfrm>
          <a:off x="2228836" y="641868"/>
          <a:ext cx="691347" cy="69134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D4CDE8-AF01-4A9D-89BC-257659B64CF9}">
      <dsp:nvSpPr>
        <dsp:cNvPr id="0" name=""/>
        <dsp:cNvSpPr/>
      </dsp:nvSpPr>
      <dsp:spPr>
        <a:xfrm>
          <a:off x="1806346" y="1753701"/>
          <a:ext cx="1536328" cy="16908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noProof="0" dirty="0">
              <a:latin typeface="Bahnschrift" panose="020B0502040204020203" pitchFamily="34" charset="0"/>
            </a:rPr>
            <a:t>Coffee breaks </a:t>
          </a:r>
        </a:p>
      </dsp:txBody>
      <dsp:txXfrm>
        <a:off x="1806346" y="1753701"/>
        <a:ext cx="1536328" cy="1690861"/>
      </dsp:txXfrm>
    </dsp:sp>
    <dsp:sp modelId="{9F656EE3-1836-4F8B-B961-3588D16E92D8}">
      <dsp:nvSpPr>
        <dsp:cNvPr id="0" name=""/>
        <dsp:cNvSpPr/>
      </dsp:nvSpPr>
      <dsp:spPr>
        <a:xfrm>
          <a:off x="4034022" y="641868"/>
          <a:ext cx="691347" cy="69134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9B75CC-5305-4578-A9F0-3A4AC63D7A65}">
      <dsp:nvSpPr>
        <dsp:cNvPr id="0" name=""/>
        <dsp:cNvSpPr/>
      </dsp:nvSpPr>
      <dsp:spPr>
        <a:xfrm>
          <a:off x="3611532" y="1753701"/>
          <a:ext cx="1536328" cy="16908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kern="1200" noProof="0" dirty="0">
              <a:latin typeface="Bahnschrift" panose="020B0502040204020203" pitchFamily="34" charset="0"/>
            </a:rPr>
            <a:t>Remember to take suitable work clothes for the workplace </a:t>
          </a:r>
        </a:p>
      </dsp:txBody>
      <dsp:txXfrm>
        <a:off x="3611532" y="1753701"/>
        <a:ext cx="1536328" cy="1690861"/>
      </dsp:txXfrm>
    </dsp:sp>
    <dsp:sp modelId="{9E9FA9D0-6AE7-46CF-A17B-05398CA03D43}">
      <dsp:nvSpPr>
        <dsp:cNvPr id="0" name=""/>
        <dsp:cNvSpPr/>
      </dsp:nvSpPr>
      <dsp:spPr>
        <a:xfrm>
          <a:off x="5839207" y="641868"/>
          <a:ext cx="691347" cy="69134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B718F5-B366-4889-9A83-BE6F99943830}">
      <dsp:nvSpPr>
        <dsp:cNvPr id="0" name=""/>
        <dsp:cNvSpPr/>
      </dsp:nvSpPr>
      <dsp:spPr>
        <a:xfrm>
          <a:off x="5416717" y="1753701"/>
          <a:ext cx="1536328" cy="16908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noProof="0" dirty="0">
              <a:latin typeface="Bahnschrift" panose="020B0502040204020203" pitchFamily="34" charset="0"/>
            </a:rPr>
            <a:t>At kindergarten good outdoor clothes are needed</a:t>
          </a:r>
        </a:p>
      </dsp:txBody>
      <dsp:txXfrm>
        <a:off x="5416717" y="1753701"/>
        <a:ext cx="1536328" cy="1690861"/>
      </dsp:txXfrm>
    </dsp:sp>
    <dsp:sp modelId="{57274104-172A-4CF5-BC8A-2F456E97A6C5}">
      <dsp:nvSpPr>
        <dsp:cNvPr id="0" name=""/>
        <dsp:cNvSpPr/>
      </dsp:nvSpPr>
      <dsp:spPr>
        <a:xfrm>
          <a:off x="7644393" y="641868"/>
          <a:ext cx="691347" cy="691347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023EFC-4A1D-4C12-85E6-8109EA4FE9ED}">
      <dsp:nvSpPr>
        <dsp:cNvPr id="0" name=""/>
        <dsp:cNvSpPr/>
      </dsp:nvSpPr>
      <dsp:spPr>
        <a:xfrm>
          <a:off x="7221903" y="1753701"/>
          <a:ext cx="1536328" cy="16908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noProof="0" dirty="0">
              <a:latin typeface="Bahnschrift" panose="020B0502040204020203" pitchFamily="34" charset="0"/>
            </a:rPr>
            <a:t>At offices and customer service you'll need tidy and smart clothes</a:t>
          </a:r>
        </a:p>
      </dsp:txBody>
      <dsp:txXfrm>
        <a:off x="7221903" y="1753701"/>
        <a:ext cx="1536328" cy="1690861"/>
      </dsp:txXfrm>
    </dsp:sp>
    <dsp:sp modelId="{EEC38DB1-D4C9-4187-BC67-EACC004F8E3B}">
      <dsp:nvSpPr>
        <dsp:cNvPr id="0" name=""/>
        <dsp:cNvSpPr/>
      </dsp:nvSpPr>
      <dsp:spPr>
        <a:xfrm>
          <a:off x="9449579" y="641868"/>
          <a:ext cx="691347" cy="691347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CA2925-FB2B-498B-8F10-A9EE3863C2FA}">
      <dsp:nvSpPr>
        <dsp:cNvPr id="0" name=""/>
        <dsp:cNvSpPr/>
      </dsp:nvSpPr>
      <dsp:spPr>
        <a:xfrm>
          <a:off x="9027088" y="1753701"/>
          <a:ext cx="1536328" cy="16908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noProof="0" dirty="0">
              <a:latin typeface="Bahnschrift" panose="020B0502040204020203" pitchFamily="34" charset="0"/>
            </a:rPr>
            <a:t>Take your own work uniform with you if you work  e.g. at restaurant and catering, farming and animal care, technical or mechanical field.</a:t>
          </a:r>
        </a:p>
      </dsp:txBody>
      <dsp:txXfrm>
        <a:off x="9027088" y="1753701"/>
        <a:ext cx="1536328" cy="16908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82762"/>
            <a:ext cx="10222992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5000"/>
              </a:lnSpc>
              <a:defRPr sz="7200" b="1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i-FI"/>
              <a:t>Muokkaa alaotsikon perustyyliä napsautt.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B805F-FF0F-4BAA-A3A3-E4F945D687F8}" type="datetimeFigureOut">
              <a:rPr lang="en-US" dirty="0"/>
              <a:t>6/4/2025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 b="1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1F3A6-CC5D-4649-8527-DB0C21FDDFD9}" type="datetimeFigureOut">
              <a:rPr lang="en-US" dirty="0"/>
              <a:t>6/4/2025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5000"/>
              </a:lnSpc>
              <a:defRPr sz="7200" b="1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 b="1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B6F927C-B73E-4F9D-ADFE-F6E23BD7CEE8}" type="datetimeFigureOut">
              <a:rPr lang="en-US" dirty="0"/>
              <a:t>6/4/2025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1FFFF-984A-4EE5-9BF2-EC9310C878F1}" type="datetimeFigureOut">
              <a:rPr lang="en-US" dirty="0"/>
              <a:t>6/4/2025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271C1-B42E-4A60-A25F-0185B888604B}" type="datetimeFigureOut">
              <a:rPr lang="en-US" dirty="0"/>
              <a:t>6/4/2025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16292-3725-4763-8973-4C59F0403D99}" type="datetimeFigureOut">
              <a:rPr lang="en-US" dirty="0"/>
              <a:t>6/4/2025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996D1-8909-469F-911A-4C12C68BF5D9}" type="datetimeFigureOut">
              <a:rPr lang="en-US" dirty="0"/>
              <a:t>6/4/2025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A73BC-5D11-4675-B334-102E1E8C9B50}" type="datetimeFigureOut">
              <a:rPr lang="en-US" dirty="0"/>
              <a:t>6/4/2025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27B8E45F-652B-4E89-8925-000B0AB8FD98}" type="datetimeFigureOut">
              <a:rPr lang="en-US" dirty="0"/>
              <a:t>6/4/2025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B5C51-60B3-48EF-AA78-DB950F30DBA2}" type="datetimeFigureOut">
              <a:rPr lang="en-US" dirty="0"/>
              <a:t>6/4/2025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D676B-6E73-4E3B-A9B3-4966DB9B52A5}" type="datetimeFigureOut">
              <a:rPr lang="en-US" dirty="0"/>
              <a:t>6/4/2025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C4A3462A-2D5B-48AF-A3D4-EF8A90A50A80}" type="datetimeFigureOut">
              <a:rPr lang="en-US" dirty="0"/>
              <a:t>6/4/2025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thinglink.com/scene/1324321626044497921" TargetMode="Externa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07/relationships/hdphoto" Target="../media/hdphoto2.wdp"/><Relationship Id="rId7" Type="http://schemas.openxmlformats.org/officeDocument/2006/relationships/diagramColors" Target="../diagrams/colors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microsoft.com/office/2007/relationships/hdphoto" Target="../media/hdphoto2.wdp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diagramDrawing" Target="../diagrams/drawing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microsoft.com/office/2007/relationships/hdphoto" Target="../media/hdphoto2.wdp"/><Relationship Id="rId7" Type="http://schemas.openxmlformats.org/officeDocument/2006/relationships/diagramQuickStyle" Target="../diagrams/quickStyle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diagramDrawing" Target="../diagrams/drawing3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microsoft.com/office/2007/relationships/hdphoto" Target="../media/hdphoto2.wdp"/><Relationship Id="rId7" Type="http://schemas.openxmlformats.org/officeDocument/2006/relationships/diagramQuickStyle" Target="../diagrams/quickStyle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diagramDrawing" Target="../diagrams/drawing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13" Type="http://schemas.openxmlformats.org/officeDocument/2006/relationships/image" Target="../media/image32.png"/><Relationship Id="rId3" Type="http://schemas.microsoft.com/office/2007/relationships/hdphoto" Target="../media/hdphoto2.wdp"/><Relationship Id="rId7" Type="http://schemas.openxmlformats.org/officeDocument/2006/relationships/diagramQuickStyle" Target="../diagrams/quickStyle5.xml"/><Relationship Id="rId12" Type="http://schemas.openxmlformats.org/officeDocument/2006/relationships/image" Target="../media/image31.svg"/><Relationship Id="rId2" Type="http://schemas.openxmlformats.org/officeDocument/2006/relationships/image" Target="../media/image4.png"/><Relationship Id="rId16" Type="http://schemas.openxmlformats.org/officeDocument/2006/relationships/image" Target="../media/image35.sv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5.xml"/><Relationship Id="rId11" Type="http://schemas.openxmlformats.org/officeDocument/2006/relationships/image" Target="../media/image30.png"/><Relationship Id="rId5" Type="http://schemas.openxmlformats.org/officeDocument/2006/relationships/diagramData" Target="../diagrams/data5.xml"/><Relationship Id="rId15" Type="http://schemas.openxmlformats.org/officeDocument/2006/relationships/image" Target="../media/image34.png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diagramDrawing" Target="../diagrams/drawing5.xml"/><Relationship Id="rId14" Type="http://schemas.openxmlformats.org/officeDocument/2006/relationships/image" Target="../media/image33.sv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microsoft.com/office/2007/relationships/hdphoto" Target="../media/hdphoto2.wdp"/><Relationship Id="rId7" Type="http://schemas.openxmlformats.org/officeDocument/2006/relationships/diagramColors" Target="../diagrams/colors6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oliisi.fi/en" TargetMode="Externa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67DD047-60B6-421B-AC0C-A2CB89E8E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4080" y="621979"/>
            <a:ext cx="6383489" cy="1609344"/>
          </a:xfrm>
        </p:spPr>
        <p:txBody>
          <a:bodyPr>
            <a:normAutofit/>
          </a:bodyPr>
          <a:lstStyle/>
          <a:p>
            <a:r>
              <a:rPr lang="fi-FI" sz="4200" dirty="0"/>
              <a:t>Smoothly in Finland </a:t>
            </a:r>
            <a:endParaRPr lang="en-GB" sz="4200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94111F59-2B3B-411F-ABFB-269337B1C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3099429" y="1911177"/>
            <a:ext cx="4492545" cy="4492545"/>
          </a:xfrm>
          <a:prstGeom prst="rect">
            <a:avLst/>
          </a:prstGeom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EF4753AD-A1C1-4B8A-A9B1-654F36383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6290" y="5386271"/>
            <a:ext cx="97155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ACCCBBE6-1BB1-4571-8C36-F3DDFFDCADFA}"/>
              </a:ext>
            </a:extLst>
          </p:cNvPr>
          <p:cNvSpPr txBox="1"/>
          <p:nvPr/>
        </p:nvSpPr>
        <p:spPr>
          <a:xfrm>
            <a:off x="4934944" y="5862521"/>
            <a:ext cx="1225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>
                <a:latin typeface="Bahnschrift" panose="020B0502040204020203" pitchFamily="34" charset="0"/>
              </a:rPr>
              <a:t>2.9.2020</a:t>
            </a:r>
            <a:endParaRPr lang="en-GB" dirty="0"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4476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799C3D5-7D55-4046-808C-F290F456D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1035" y="1679569"/>
            <a:ext cx="3498864" cy="3498858"/>
            <a:chOff x="1061035" y="1679569"/>
            <a:chExt cx="3498864" cy="3498858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59D8741-EAD6-41B1-A882-70D70FC35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1035" y="1679569"/>
              <a:ext cx="3498864" cy="3498858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5444F36-3103-4D11-A25F-C054D4606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46134" y="1864667"/>
              <a:ext cx="3128666" cy="312866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2D9F0C1E-4525-44BE-BAA9-5575293B1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145" y="2376862"/>
            <a:ext cx="2640646" cy="2104273"/>
          </a:xfrm>
          <a:noFill/>
        </p:spPr>
        <p:txBody>
          <a:bodyPr>
            <a:normAutofit/>
          </a:bodyPr>
          <a:lstStyle/>
          <a:p>
            <a:pPr algn="ctr"/>
            <a:r>
              <a:rPr lang="fi-FI" sz="3000" dirty="0" err="1">
                <a:solidFill>
                  <a:srgbClr val="FFFFFF"/>
                </a:solidFill>
              </a:rPr>
              <a:t>Welcome</a:t>
            </a:r>
            <a:r>
              <a:rPr lang="fi-FI" sz="3000" dirty="0">
                <a:solidFill>
                  <a:srgbClr val="FFFFFF"/>
                </a:solidFill>
              </a:rPr>
              <a:t> to Finland</a:t>
            </a:r>
            <a:endParaRPr lang="en-GB" sz="3000" dirty="0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BE1F105-55AE-4AE8-8239-642F3D5F0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1089" y="725394"/>
            <a:ext cx="5142658" cy="54072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r>
              <a:rPr lang="en-GB" dirty="0">
                <a:latin typeface="Bahnschrift SemiBold" panose="020B0502040204020203" pitchFamily="34" charset="0"/>
              </a:rPr>
              <a:t>Congratulations for choosing Finland</a:t>
            </a:r>
          </a:p>
          <a:p>
            <a:r>
              <a:rPr lang="en-GB" dirty="0">
                <a:latin typeface="Bahnschrift SemiBold"/>
              </a:rPr>
              <a:t>You will have a unique and different experience  with us</a:t>
            </a:r>
          </a:p>
          <a:p>
            <a:r>
              <a:rPr lang="en-GB" dirty="0">
                <a:latin typeface="Bahnschrift SemiBold" panose="020B0502040204020203" pitchFamily="34" charset="0"/>
              </a:rPr>
              <a:t>Here you get some tips how to make the most of your stay</a:t>
            </a:r>
          </a:p>
          <a:p>
            <a:r>
              <a:rPr lang="en-GB" dirty="0">
                <a:latin typeface="Bahnschrift SemiBold" panose="020B0502040204020203" pitchFamily="34" charset="0"/>
              </a:rPr>
              <a:t>Be patient, first days are always filled with new information</a:t>
            </a:r>
          </a:p>
          <a:p>
            <a:r>
              <a:rPr lang="en-GB" dirty="0">
                <a:latin typeface="Bahnschrift SemiBold" panose="020B0502040204020203" pitchFamily="34" charset="0"/>
              </a:rPr>
              <a:t>Be positive 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E65D516-1466-485C-BDCA-1DE4FB0F6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0130" y="5178427"/>
            <a:ext cx="97155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5A7DFF6A-702D-4008-9D90-C0F59DE57E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9925575" y="4937971"/>
            <a:ext cx="2040581" cy="2040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9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9C5EC292-991E-4C8F-9F55-D72971A4B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167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0B7573-D2CD-4589-B099-E8254726AC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999"/>
          </a:xfrm>
          <a:prstGeom prst="rect">
            <a:avLst/>
          </a:prstGeom>
          <a:blipFill dpi="0" rotWithShape="1">
            <a:blip r:embed="rId2">
              <a:alphaModFix amt="5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C26A041F-C32D-4E9C-AD9A-6F8F9710D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1" y="480059"/>
            <a:ext cx="11237976" cy="5897880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99C3FC7A-941C-4391-A39C-A1E2C0146A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55462" y="803062"/>
            <a:ext cx="5251874" cy="5251874"/>
          </a:xfrm>
          <a:prstGeom prst="rect">
            <a:avLst/>
          </a:prstGeom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094CF7EB-0F73-4765-959A-D77352FF94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011761" y="3295651"/>
            <a:ext cx="37759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GB" dirty="0">
                <a:hlinkClick r:id="rId5"/>
              </a:rPr>
            </a:br>
            <a:br>
              <a:rPr lang="en-GB" dirty="0">
                <a:hlinkClick r:id="rId5"/>
              </a:rPr>
            </a:br>
            <a:r>
              <a:rPr lang="en-GB" dirty="0">
                <a:hlinkClick r:id="rId5"/>
              </a:rPr>
              <a:t>https://www.thinglink.com/scene/1324321626044497921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34542F9D-CEF5-4D79-9BF3-0006542D8AC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738161" y="1790693"/>
            <a:ext cx="3904034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below to check where you are going to travel</a:t>
            </a:r>
          </a:p>
        </p:txBody>
      </p:sp>
    </p:spTree>
    <p:extLst>
      <p:ext uri="{BB962C8B-B14F-4D97-AF65-F5344CB8AC3E}">
        <p14:creationId xmlns:p14="http://schemas.microsoft.com/office/powerpoint/2010/main" val="3423420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C06EAFD-0C69-4B3B-BEA7-E7E11DDF9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066C89-42FB-4624-9AFE-3A31B36491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4" y="0"/>
            <a:ext cx="4648169" cy="6858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algn="ctr" defTabSz="914400"/>
            <a:endParaRPr lang="en-US" sz="2000" kern="0">
              <a:solidFill>
                <a:prstClr val="white"/>
              </a:solidFill>
              <a:latin typeface="Rockwell Extra Bold" pitchFamily="18" charset="0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705B892-7D8D-4E9B-AB56-0BD443804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6"/>
            <a:ext cx="3686312" cy="5528734"/>
          </a:xfrm>
        </p:spPr>
        <p:txBody>
          <a:bodyPr>
            <a:normAutofit/>
          </a:bodyPr>
          <a:lstStyle/>
          <a:p>
            <a:pPr algn="r"/>
            <a:r>
              <a:rPr lang="en-GB" dirty="0">
                <a:solidFill>
                  <a:srgbClr val="FFFFFF"/>
                </a:solidFill>
              </a:rPr>
              <a:t> Where are all the people?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4CA606F-5637-4416-A176-D2D3A1405E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3780" y="599768"/>
            <a:ext cx="6074467" cy="5572432"/>
          </a:xfrm>
        </p:spPr>
        <p:txBody>
          <a:bodyPr anchor="ctr">
            <a:normAutofit/>
          </a:bodyPr>
          <a:lstStyle/>
          <a:p>
            <a:r>
              <a:rPr lang="en-GB" dirty="0">
                <a:latin typeface="Bahnschrift SemiBold"/>
              </a:rPr>
              <a:t>Finland is a large country with 5,5 million habitants</a:t>
            </a:r>
          </a:p>
          <a:p>
            <a:r>
              <a:rPr lang="en-GB" dirty="0">
                <a:latin typeface="Bahnschrift SemiBold" panose="020B0502040204020203" pitchFamily="34" charset="0"/>
              </a:rPr>
              <a:t>Bigger cities are lively but smaller towns and countryside may look empty</a:t>
            </a:r>
          </a:p>
          <a:p>
            <a:r>
              <a:rPr lang="en-GB" dirty="0">
                <a:latin typeface="Bahnschrift SemiBold" panose="020B0502040204020203" pitchFamily="34" charset="0"/>
              </a:rPr>
              <a:t>Finnish people spend a lot of  time and dine mostly at home</a:t>
            </a:r>
          </a:p>
          <a:p>
            <a:r>
              <a:rPr lang="en-GB" dirty="0">
                <a:latin typeface="Bahnschrift SemiBold" panose="020B0502040204020203" pitchFamily="34" charset="0"/>
              </a:rPr>
              <a:t>The easiest way just to see people is to go to a shopping mall or hypermarket</a:t>
            </a:r>
          </a:p>
          <a:p>
            <a:r>
              <a:rPr lang="en-GB" dirty="0">
                <a:latin typeface="Bahnschrift SemiBold"/>
              </a:rPr>
              <a:t>Finnish people might seem to be silent or unpolite but when you get to know them better you see that it is not correct</a:t>
            </a:r>
            <a:endParaRPr lang="en-GB" dirty="0">
              <a:latin typeface="Bahnschrift SemiBold" panose="020B0502040204020203" pitchFamily="34" charset="0"/>
            </a:endParaRPr>
          </a:p>
          <a:p>
            <a:r>
              <a:rPr lang="en-GB" dirty="0">
                <a:latin typeface="Bahnschrift SemiBold" panose="020B0502040204020203" pitchFamily="34" charset="0"/>
              </a:rPr>
              <a:t>Small talk is not needed and silence is not a problem for Finns</a:t>
            </a:r>
          </a:p>
          <a:p>
            <a:r>
              <a:rPr lang="en-GB" dirty="0">
                <a:latin typeface="Bahnschrift SemiBold" panose="020B0502040204020203" pitchFamily="34" charset="0"/>
              </a:rPr>
              <a:t>If you meet a Tinder date, use common sense when meeting her or him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218FBC-B2D6-48CA-9289-C4110162E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DED9084-49DA-4911-ACB7-5F9E4DEFA0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0766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FE1224A-B1DC-44C3-B928-DC477C86B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en-GB" dirty="0"/>
              <a:t> Too much light, too little light?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FAFB3F-DE4E-478C-9ECA-E9FAAE5A7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6800" y="2013293"/>
            <a:ext cx="100584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81E9B16C-2311-4485-9C3A-DB04D3954A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7239055"/>
              </p:ext>
            </p:extLst>
          </p:nvPr>
        </p:nvGraphicFramePr>
        <p:xfrm>
          <a:off x="1069975" y="2385390"/>
          <a:ext cx="10058400" cy="3617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465479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8">
            <a:extLst>
              <a:ext uri="{FF2B5EF4-FFF2-40B4-BE49-F238E27FC236}">
                <a16:creationId xmlns:a16="http://schemas.microsoft.com/office/drawing/2014/main" id="{C9E61CF6-8F07-4962-9613-3E030E3AE3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5CA1A41-1BBE-4888-BAE8-D7A2B648D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9777" y="639763"/>
            <a:ext cx="3046073" cy="5177377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GB" sz="4000" dirty="0"/>
              <a:t>Nature is super</a:t>
            </a:r>
            <a:endParaRPr lang="en-GB" sz="4000" dirty="0">
              <a:latin typeface="Century Gothic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93D30EF-116A-4B76-BB80-8E43340D49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231DFC7B-4141-44FE-B9F9-8030DAD7CF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61A8904-4FC3-442E-B6CF-CD2E9D4BFD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15" name="Sisällön paikkamerkki 2">
            <a:extLst>
              <a:ext uri="{FF2B5EF4-FFF2-40B4-BE49-F238E27FC236}">
                <a16:creationId xmlns:a16="http://schemas.microsoft.com/office/drawing/2014/main" id="{BBDCE0B3-3F94-49E4-87CE-3294F240ED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5037805"/>
              </p:ext>
            </p:extLst>
          </p:nvPr>
        </p:nvGraphicFramePr>
        <p:xfrm>
          <a:off x="559293" y="292963"/>
          <a:ext cx="6635257" cy="593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6" name="Kuva 15">
            <a:extLst>
              <a:ext uri="{FF2B5EF4-FFF2-40B4-BE49-F238E27FC236}">
                <a16:creationId xmlns:a16="http://schemas.microsoft.com/office/drawing/2014/main" id="{00FCB55C-772E-4CA9-ABE4-AC0E5F53B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/>
        </p:blipFill>
        <p:spPr>
          <a:xfrm>
            <a:off x="8297736" y="4019063"/>
            <a:ext cx="2437840" cy="243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6887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9E61CF6-8F07-4962-9613-3E030E3AE3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B14A857-2A7B-4BB6-A418-3C64A8515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9777" y="639763"/>
            <a:ext cx="3046073" cy="5177377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GB" sz="4000" dirty="0"/>
              <a:t>Healthy food at strange times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93D30EF-116A-4B76-BB80-8E43340D49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231DFC7B-4141-44FE-B9F9-8030DAD7CF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61A8904-4FC3-442E-B6CF-CD2E9D4BFD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3B0828EF-3708-4D84-8343-5380B391A3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2639112"/>
              </p:ext>
            </p:extLst>
          </p:nvPr>
        </p:nvGraphicFramePr>
        <p:xfrm>
          <a:off x="408373" y="399495"/>
          <a:ext cx="7027929" cy="59302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0" name="Kuva 9">
            <a:extLst>
              <a:ext uri="{FF2B5EF4-FFF2-40B4-BE49-F238E27FC236}">
                <a16:creationId xmlns:a16="http://schemas.microsoft.com/office/drawing/2014/main" id="{0AE3B767-F4D9-4FEB-B8AE-6254AED397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/>
        </p:blipFill>
        <p:spPr>
          <a:xfrm>
            <a:off x="8672868" y="4746171"/>
            <a:ext cx="1809507" cy="1809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464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8BA6964-249A-42B6-A349-426A774A1B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4527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F16E27-3401-4950-93D3-85CEF3F7D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280" y="484632"/>
            <a:ext cx="6743844" cy="1609344"/>
          </a:xfrm>
        </p:spPr>
        <p:txBody>
          <a:bodyPr>
            <a:normAutofit/>
          </a:bodyPr>
          <a:lstStyle/>
          <a:p>
            <a:r>
              <a:rPr lang="en-GB" dirty="0"/>
              <a:t>Money, money, money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B3BCD38-6D3B-4F30-A3C7-D532662013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279" y="2121408"/>
            <a:ext cx="6743845" cy="405079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GB" dirty="0">
                <a:latin typeface="Bahnschrift" panose="020B0502040204020203" pitchFamily="34" charset="0"/>
              </a:rPr>
              <a:t>Living in Finland is quite expensive. </a:t>
            </a:r>
          </a:p>
          <a:p>
            <a:r>
              <a:rPr lang="en-GB" dirty="0">
                <a:latin typeface="Bahnschrift" panose="020B0502040204020203" pitchFamily="34" charset="0"/>
              </a:rPr>
              <a:t>In most shops and services you can pay with card. In some places it is not even possible to use cash.</a:t>
            </a:r>
          </a:p>
          <a:p>
            <a:r>
              <a:rPr lang="en-GB" dirty="0">
                <a:latin typeface="Bahnschrift" panose="020B0502040204020203" pitchFamily="34" charset="0"/>
              </a:rPr>
              <a:t>There are many services e.g. train and tram tickets that has to be bought in advance or on-line.</a:t>
            </a:r>
          </a:p>
          <a:p>
            <a:r>
              <a:rPr lang="en-GB" dirty="0">
                <a:latin typeface="Bahnschrift" panose="020B0502040204020203" pitchFamily="34" charset="0"/>
              </a:rPr>
              <a:t>The easiest way to get euro is to withdraw money from the cash machine.</a:t>
            </a:r>
          </a:p>
          <a:p>
            <a:r>
              <a:rPr lang="en-GB" dirty="0">
                <a:latin typeface="Bahnschrift" panose="020B0502040204020203" pitchFamily="34" charset="0"/>
              </a:rPr>
              <a:t>Money exchange is not possible in bank offices.  Currency exchange offices are available only in bigger cities.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8AE68A1B-B391-4BCF-BCA8-88775BB21A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03460" y="1595727"/>
            <a:ext cx="3369177" cy="336917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BD0B695D-00F7-4E5A-8137-9A25014B6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C0F04FA-7C78-4947-8588-A6CF8DA1EB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6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1D67843-2635-4E72-B61A-4202F9E17F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4FF3ABA2-C942-48D8-87FE-7625DE11FF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20181" y="6272783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735DE084-13A9-4255-A1D7-399ABC372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8793086" y="4961314"/>
            <a:ext cx="1896685" cy="1896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9710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9E61CF6-8F07-4962-9613-3E030E3AE3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4D73031-F28C-4648-9712-363012F04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9777" y="639763"/>
            <a:ext cx="3046073" cy="5177377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GB" sz="4000" dirty="0">
                <a:ea typeface="+mj-lt"/>
                <a:cs typeface="+mj-lt"/>
              </a:rPr>
              <a:t>Be active</a:t>
            </a:r>
            <a:endParaRPr lang="fi-FI" sz="400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93D30EF-116A-4B76-BB80-8E43340D49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231DFC7B-4141-44FE-B9F9-8030DAD7CF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61A8904-4FC3-442E-B6CF-CD2E9D4BFD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6E85A961-A1DF-49DF-85D9-5A4B6EC660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6726011"/>
              </p:ext>
            </p:extLst>
          </p:nvPr>
        </p:nvGraphicFramePr>
        <p:xfrm>
          <a:off x="622300" y="639763"/>
          <a:ext cx="6572250" cy="558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0" name="Kuva 9">
            <a:extLst>
              <a:ext uri="{FF2B5EF4-FFF2-40B4-BE49-F238E27FC236}">
                <a16:creationId xmlns:a16="http://schemas.microsoft.com/office/drawing/2014/main" id="{F872958C-1206-4760-ACBF-AC8C0E1DD0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/>
        </p:blipFill>
        <p:spPr>
          <a:xfrm>
            <a:off x="8627178" y="5061858"/>
            <a:ext cx="1747122" cy="1747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245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9E61CF6-8F07-4962-9613-3E030E3AE3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4D73031-F28C-4648-9712-363012F04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9777" y="639763"/>
            <a:ext cx="3046073" cy="5177377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GB" sz="4000" dirty="0"/>
              <a:t>Saturday night </a:t>
            </a:r>
            <a:r>
              <a:rPr lang="fi-FI" sz="4000" dirty="0"/>
              <a:t>Sauna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93D30EF-116A-4B76-BB80-8E43340D49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231DFC7B-4141-44FE-B9F9-8030DAD7CF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61A8904-4FC3-442E-B6CF-CD2E9D4BFD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6E85A961-A1DF-49DF-85D9-5A4B6EC660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1958256"/>
              </p:ext>
            </p:extLst>
          </p:nvPr>
        </p:nvGraphicFramePr>
        <p:xfrm>
          <a:off x="285818" y="49168"/>
          <a:ext cx="6884343" cy="6409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0" name="Kuva 9">
            <a:extLst>
              <a:ext uri="{FF2B5EF4-FFF2-40B4-BE49-F238E27FC236}">
                <a16:creationId xmlns:a16="http://schemas.microsoft.com/office/drawing/2014/main" id="{F872958C-1206-4760-ACBF-AC8C0E1DD0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/>
        </p:blipFill>
        <p:spPr>
          <a:xfrm>
            <a:off x="8627178" y="5061858"/>
            <a:ext cx="1747122" cy="1747122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665BD1DF-05E0-4B88-8997-36D96064F8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340008" y="1094749"/>
            <a:ext cx="760445" cy="760445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D96086C7-096B-49FB-A3D4-813965A6E7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217913" y="1065609"/>
            <a:ext cx="818724" cy="818724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1029A8FA-D16F-4FBC-A08B-FE0F4752F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362317" y="1154040"/>
            <a:ext cx="760445" cy="760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434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0C28269-041C-40E1-A189-34363B518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en-GB" dirty="0">
                <a:latin typeface="Century Gothic"/>
              </a:rPr>
              <a:t>Work place specialities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FAFB3F-DE4E-478C-9ECA-E9FAAE5A7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6800" y="2013293"/>
            <a:ext cx="100584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A9EDFBBD-1FF7-4C3E-B93F-C0198E084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2042928"/>
              </p:ext>
            </p:extLst>
          </p:nvPr>
        </p:nvGraphicFramePr>
        <p:xfrm>
          <a:off x="390466" y="2385389"/>
          <a:ext cx="10564578" cy="40864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262593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E927E26-AEAD-44BD-AF98-3577A8223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en-GB" dirty="0"/>
              <a:t>Health issues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8D19095-1295-4399-B9CB-BF7A362338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7" y="2121408"/>
            <a:ext cx="6482419" cy="405079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GB" sz="1800" b="1" dirty="0">
                <a:latin typeface="Bahnschrift" panose="020B0502040204020203" pitchFamily="34" charset="0"/>
                <a:ea typeface="+mn-lt"/>
                <a:cs typeface="+mn-lt"/>
              </a:rPr>
              <a:t>Inform</a:t>
            </a:r>
            <a:r>
              <a:rPr lang="en-GB" sz="1800" dirty="0">
                <a:latin typeface="Bahnschrift" panose="020B0502040204020203" pitchFamily="34" charset="0"/>
                <a:ea typeface="+mn-lt"/>
                <a:cs typeface="+mn-lt"/>
              </a:rPr>
              <a:t> </a:t>
            </a:r>
            <a:r>
              <a:rPr lang="en-GB" sz="1800" b="1" dirty="0">
                <a:latin typeface="Bahnschrift" panose="020B0502040204020203" pitchFamily="34" charset="0"/>
                <a:ea typeface="+mn-lt"/>
                <a:cs typeface="+mn-lt"/>
              </a:rPr>
              <a:t>before your arrival </a:t>
            </a:r>
            <a:r>
              <a:rPr lang="en-GB" sz="1800" dirty="0">
                <a:latin typeface="Bahnschrift" panose="020B0502040204020203" pitchFamily="34" charset="0"/>
                <a:ea typeface="+mn-lt"/>
                <a:cs typeface="+mn-lt"/>
              </a:rPr>
              <a:t>if you have allergies, chronical disease or some medication  receiving organisation should know.</a:t>
            </a:r>
            <a:endParaRPr lang="en-US" sz="1800" dirty="0">
              <a:latin typeface="Bahnschrift" panose="020B0502040204020203" pitchFamily="34" charset="0"/>
              <a:ea typeface="+mn-lt"/>
              <a:cs typeface="+mn-lt"/>
            </a:endParaRPr>
          </a:p>
          <a:p>
            <a:r>
              <a:rPr lang="en-GB" sz="1800" dirty="0">
                <a:latin typeface="Bahnschrift" panose="020B0502040204020203" pitchFamily="34" charset="0"/>
                <a:ea typeface="+mn-lt"/>
                <a:cs typeface="+mn-lt"/>
              </a:rPr>
              <a:t>If you have history of some mental health issues e.g. panic attacks, please inform your coordinator in Finland. </a:t>
            </a:r>
            <a:endParaRPr lang="en-GB" sz="1800" dirty="0">
              <a:latin typeface="Bahnschrift" panose="020B0502040204020203" pitchFamily="34" charset="0"/>
            </a:endParaRPr>
          </a:p>
          <a:p>
            <a:r>
              <a:rPr lang="en-GB" sz="1800" dirty="0">
                <a:latin typeface="Bahnschrift" panose="020B0502040204020203" pitchFamily="34" charset="0"/>
              </a:rPr>
              <a:t>Keep always your insurance papers with you.</a:t>
            </a:r>
          </a:p>
          <a:p>
            <a:r>
              <a:rPr lang="en-GB" sz="1800" dirty="0">
                <a:latin typeface="Bahnschrift" panose="020B0502040204020203" pitchFamily="34" charset="0"/>
              </a:rPr>
              <a:t>First call or send message to your contact person.</a:t>
            </a:r>
          </a:p>
          <a:p>
            <a:r>
              <a:rPr lang="en-GB" sz="1800" dirty="0">
                <a:latin typeface="Bahnschrift" panose="020B0502040204020203" pitchFamily="34" charset="0"/>
              </a:rPr>
              <a:t>If  you need </a:t>
            </a:r>
            <a:r>
              <a:rPr lang="en-GB" sz="1800" b="1" dirty="0">
                <a:latin typeface="Bahnschrift" panose="020B0502040204020203" pitchFamily="34" charset="0"/>
              </a:rPr>
              <a:t>urgent</a:t>
            </a:r>
            <a:r>
              <a:rPr lang="en-GB" sz="1800" dirty="0">
                <a:latin typeface="Bahnschrift" panose="020B0502040204020203" pitchFamily="34" charset="0"/>
              </a:rPr>
              <a:t> health or dental care you can go to local municipal health care first aid or emergency service.</a:t>
            </a:r>
          </a:p>
          <a:p>
            <a:r>
              <a:rPr lang="en-GB" sz="1800" dirty="0">
                <a:latin typeface="Bahnschrift" panose="020B0502040204020203" pitchFamily="34" charset="0"/>
              </a:rPr>
              <a:t>If your illness does not require doctoral help, then rest and inform your workplace or school.</a:t>
            </a:r>
          </a:p>
          <a:p>
            <a:endParaRPr lang="en-GB" sz="1700" dirty="0"/>
          </a:p>
          <a:p>
            <a:pPr marL="0" indent="0">
              <a:buNone/>
            </a:pPr>
            <a:endParaRPr lang="en-GB" sz="1700" dirty="0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C0D4BF71-3183-477D-95C1-2408262E12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7872307" y="2381985"/>
            <a:ext cx="3261974" cy="3261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6369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C1CAC73-CF0C-4ED3-97D1-F1A98A53B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632" y="829865"/>
            <a:ext cx="10058400" cy="1609344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Bahnschrift" panose="020B0502040204020203" pitchFamily="34" charset="0"/>
              </a:rPr>
              <a:t>Emergency number </a:t>
            </a:r>
            <a:r>
              <a:rPr lang="en-US" sz="4800" dirty="0">
                <a:solidFill>
                  <a:schemeClr val="tx1"/>
                </a:solidFill>
                <a:latin typeface="Bahnschrift" panose="020B0502040204020203" pitchFamily="34" charset="0"/>
              </a:rPr>
              <a:t>112</a:t>
            </a:r>
            <a:br>
              <a:rPr lang="en-US" sz="4800" dirty="0">
                <a:solidFill>
                  <a:schemeClr val="tx1"/>
                </a:solidFill>
                <a:latin typeface="Bahnschrift" panose="020B0502040204020203" pitchFamily="34" charset="0"/>
              </a:rPr>
            </a:br>
            <a:endParaRPr lang="en-GB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20467B7-4C36-4270-9928-90D632CF16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121408"/>
            <a:ext cx="7215736" cy="4050792"/>
          </a:xfrm>
        </p:spPr>
        <p:txBody>
          <a:bodyPr/>
          <a:lstStyle/>
          <a:p>
            <a:r>
              <a:rPr lang="en-US" sz="2000" b="1" kern="1200" cap="none" baseline="0" dirty="0">
                <a:blipFill dpi="0" rotWithShape="1">
                  <a:blip r:embed="rId2"/>
                  <a:srcRect/>
                  <a:tile tx="6350" ty="-127000" sx="65000" sy="64000" flip="none" algn="tl"/>
                </a:blipFill>
                <a:latin typeface="Bahnschrift" panose="020B0502040204020203" pitchFamily="34" charset="0"/>
              </a:rPr>
              <a:t>Dial the emergency number 112 in emergencies</a:t>
            </a:r>
            <a:br>
              <a:rPr lang="en-US" sz="2000" b="1" kern="1200" cap="none" baseline="0" dirty="0">
                <a:blipFill dpi="0" rotWithShape="1">
                  <a:blip r:embed="rId2"/>
                  <a:srcRect/>
                  <a:tile tx="6350" ty="-127000" sx="65000" sy="64000" flip="none" algn="tl"/>
                </a:blipFill>
                <a:latin typeface="Bahnschrift" panose="020B0502040204020203" pitchFamily="34" charset="0"/>
              </a:rPr>
            </a:br>
            <a:r>
              <a:rPr lang="en-US" sz="2000" b="1" kern="1200" cap="none" baseline="0" dirty="0">
                <a:blipFill dpi="0" rotWithShape="1">
                  <a:blip r:embed="rId2"/>
                  <a:srcRect/>
                  <a:tile tx="6350" ty="-127000" sx="65000" sy="64000" flip="none" algn="tl"/>
                </a:blipFill>
                <a:latin typeface="Bahnschrift" panose="020B0502040204020203" pitchFamily="34" charset="0"/>
              </a:rPr>
              <a:t> </a:t>
            </a:r>
            <a:br>
              <a:rPr lang="en-US" sz="2000" b="1" kern="1200" cap="none" baseline="0" dirty="0">
                <a:blipFill dpi="0" rotWithShape="1">
                  <a:blip r:embed="rId2"/>
                  <a:srcRect/>
                  <a:tile tx="6350" ty="-127000" sx="65000" sy="64000" flip="none" algn="tl"/>
                </a:blipFill>
                <a:latin typeface="Bahnschrift" panose="020B0502040204020203" pitchFamily="34" charset="0"/>
              </a:rPr>
            </a:br>
            <a:r>
              <a:rPr lang="en-US" sz="2000" b="1" kern="1200" cap="none" baseline="0" dirty="0">
                <a:blipFill dpi="0" rotWithShape="1">
                  <a:blip r:embed="rId2"/>
                  <a:srcRect/>
                  <a:tile tx="6350" ty="-127000" sx="65000" sy="64000" flip="none" algn="tl"/>
                </a:blipFill>
                <a:latin typeface="Bahnschrift" panose="020B0502040204020203" pitchFamily="34" charset="0"/>
              </a:rPr>
              <a:t>• when someone’s life, health, property or the environment is threatened or in danger </a:t>
            </a:r>
            <a:br>
              <a:rPr lang="en-US" sz="2000" b="1" kern="1200" cap="none" baseline="0" dirty="0">
                <a:blipFill dpi="0" rotWithShape="1">
                  <a:blip r:embed="rId2"/>
                  <a:srcRect/>
                  <a:tile tx="6350" ty="-127000" sx="65000" sy="64000" flip="none" algn="tl"/>
                </a:blipFill>
                <a:latin typeface="Bahnschrift" panose="020B0502040204020203" pitchFamily="34" charset="0"/>
              </a:rPr>
            </a:br>
            <a:br>
              <a:rPr lang="en-US" sz="2000" b="1" kern="1200" cap="none" baseline="0" dirty="0">
                <a:blipFill dpi="0" rotWithShape="1">
                  <a:blip r:embed="rId2"/>
                  <a:srcRect/>
                  <a:tile tx="6350" ty="-127000" sx="65000" sy="64000" flip="none" algn="tl"/>
                </a:blipFill>
                <a:latin typeface="Bahnschrift" panose="020B0502040204020203" pitchFamily="34" charset="0"/>
              </a:rPr>
            </a:br>
            <a:r>
              <a:rPr lang="en-US" sz="2000" b="1" kern="1200" cap="none" baseline="0" dirty="0">
                <a:blipFill dpi="0" rotWithShape="1">
                  <a:blip r:embed="rId2"/>
                  <a:srcRect/>
                  <a:tile tx="6350" ty="-127000" sx="65000" sy="64000" flip="none" algn="tl"/>
                </a:blipFill>
                <a:latin typeface="Bahnschrift" panose="020B0502040204020203" pitchFamily="34" charset="0"/>
              </a:rPr>
              <a:t>• If in doubt as to whether there is an emergency, it is better to be safe than sorry – dial 112</a:t>
            </a:r>
            <a:br>
              <a:rPr lang="en-US" sz="2000" b="1" kern="1200" cap="none" baseline="0" dirty="0">
                <a:blipFill dpi="0" rotWithShape="1">
                  <a:blip r:embed="rId2"/>
                  <a:srcRect/>
                  <a:tile tx="6350" ty="-127000" sx="65000" sy="64000" flip="none" algn="tl"/>
                </a:blipFill>
                <a:latin typeface="Bahnschrift" panose="020B0502040204020203" pitchFamily="34" charset="0"/>
              </a:rPr>
            </a:br>
            <a:br>
              <a:rPr lang="en-US" sz="2000" b="1" kern="1200" cap="none" baseline="0" dirty="0">
                <a:blipFill dpi="0" rotWithShape="1">
                  <a:blip r:embed="rId2"/>
                  <a:srcRect/>
                  <a:tile tx="6350" ty="-127000" sx="65000" sy="64000" flip="none" algn="tl"/>
                </a:blipFill>
                <a:latin typeface="Bahnschrift" panose="020B0502040204020203" pitchFamily="34" charset="0"/>
              </a:rPr>
            </a:br>
            <a:br>
              <a:rPr lang="en-US" sz="2000" b="1" kern="1200" cap="none" baseline="0" dirty="0">
                <a:blipFill dpi="0" rotWithShape="1">
                  <a:blip r:embed="rId2"/>
                  <a:srcRect/>
                  <a:tile tx="6350" ty="-127000" sx="65000" sy="64000" flip="none" algn="tl"/>
                </a:blipFill>
                <a:latin typeface="Bahnschrift" panose="020B0502040204020203" pitchFamily="34" charset="0"/>
              </a:rPr>
            </a:br>
            <a:r>
              <a:rPr lang="en-US" sz="2000" b="1" kern="1200" cap="none" baseline="0" dirty="0">
                <a:blipFill dpi="0" rotWithShape="1">
                  <a:blip r:embed="rId2"/>
                  <a:srcRect/>
                  <a:tile tx="6350" ty="-127000" sx="65000" sy="64000" flip="none" algn="tl"/>
                </a:blipFill>
                <a:latin typeface="Bahnschrift" panose="020B0502040204020203" pitchFamily="34" charset="0"/>
              </a:rPr>
              <a:t>Be ready to tell your name and address!</a:t>
            </a:r>
            <a:endParaRPr lang="en-GB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01C63BDE-3241-4AE7-9F75-4F1B2DCD0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018911" y="2506143"/>
            <a:ext cx="2569710" cy="2569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4484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799C3D5-7D55-4046-808C-F290F456D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1035" y="1679569"/>
            <a:ext cx="3498864" cy="3498858"/>
            <a:chOff x="1061035" y="1679569"/>
            <a:chExt cx="3498864" cy="3498858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59D8741-EAD6-41B1-A882-70D70FC35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1035" y="1679569"/>
              <a:ext cx="3498864" cy="3498858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5444F36-3103-4D11-A25F-C054D4606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46134" y="1864667"/>
              <a:ext cx="3128666" cy="312866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91999DC2-ED7E-4E3C-971C-2CBA157D9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145" y="2376862"/>
            <a:ext cx="2640646" cy="2104273"/>
          </a:xfrm>
          <a:noFill/>
        </p:spPr>
        <p:txBody>
          <a:bodyPr>
            <a:normAutofit/>
          </a:bodyPr>
          <a:lstStyle/>
          <a:p>
            <a:pPr algn="ctr"/>
            <a:r>
              <a:rPr lang="en-GB" sz="3000" dirty="0">
                <a:solidFill>
                  <a:srgbClr val="FFFFFF"/>
                </a:solidFill>
              </a:rPr>
              <a:t>Security and law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264E60C-A1BD-49C4-A079-8190B2624C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7886" y="597159"/>
            <a:ext cx="5605861" cy="5535447"/>
          </a:xfrm>
        </p:spPr>
        <p:txBody>
          <a:bodyPr anchor="ctr">
            <a:normAutofit/>
          </a:bodyPr>
          <a:lstStyle/>
          <a:p>
            <a:r>
              <a:rPr lang="en-GB" sz="1800" dirty="0">
                <a:latin typeface="Bahnschrift" panose="020B0502040204020203" pitchFamily="34" charset="0"/>
              </a:rPr>
              <a:t>Finland is a relatively safe country </a:t>
            </a:r>
          </a:p>
          <a:p>
            <a:r>
              <a:rPr lang="en-GB" sz="1800" dirty="0">
                <a:latin typeface="Bahnschrift" panose="020B0502040204020203" pitchFamily="34" charset="0"/>
              </a:rPr>
              <a:t>There are no major nature catastrophes </a:t>
            </a:r>
          </a:p>
          <a:p>
            <a:r>
              <a:rPr lang="en-GB" sz="1800" dirty="0">
                <a:latin typeface="Bahnschrift" panose="020B0502040204020203" pitchFamily="34" charset="0"/>
              </a:rPr>
              <a:t>The easiest way to avoid becoming a crime victim is to stay away from alcohol and avoid suspicious places </a:t>
            </a:r>
          </a:p>
          <a:p>
            <a:r>
              <a:rPr lang="en-GB" sz="1800" dirty="0">
                <a:latin typeface="Bahnschrift" panose="020B0502040204020203" pitchFamily="34" charset="0"/>
              </a:rPr>
              <a:t>Don’t leave you belongings unattended in public places</a:t>
            </a:r>
          </a:p>
          <a:p>
            <a:r>
              <a:rPr lang="en-GB" sz="1800" dirty="0">
                <a:latin typeface="Bahnschrift" panose="020B0502040204020203" pitchFamily="34" charset="0"/>
              </a:rPr>
              <a:t>Buying, possession, using and  selling drugs is strictly forbidden</a:t>
            </a:r>
          </a:p>
          <a:p>
            <a:r>
              <a:rPr lang="en-GB" sz="1800" dirty="0">
                <a:latin typeface="Bahnschrift" panose="020B0502040204020203" pitchFamily="34" charset="0"/>
              </a:rPr>
              <a:t>Buying and using alcohol and cigarettes is forbidden if you are under 18</a:t>
            </a:r>
          </a:p>
          <a:p>
            <a:r>
              <a:rPr lang="en-GB" sz="1800" dirty="0">
                <a:latin typeface="Bahnschrift" panose="020B0502040204020203" pitchFamily="34" charset="0"/>
              </a:rPr>
              <a:t>Smoking is allowed only at restricted areas. Schools and most workplaces are non-smoking areas</a:t>
            </a:r>
          </a:p>
          <a:p>
            <a:r>
              <a:rPr lang="en-GB" sz="1800" dirty="0">
                <a:latin typeface="Bahnschrift" panose="020B0502040204020203" pitchFamily="34" charset="0"/>
              </a:rPr>
              <a:t>Finnish police is very reliable and respects fundamental rights</a:t>
            </a:r>
          </a:p>
          <a:p>
            <a:r>
              <a:rPr lang="en-GB" sz="1800" dirty="0">
                <a:latin typeface="Bahnschrift" panose="020B0502040204020203" pitchFamily="34" charset="0"/>
              </a:rPr>
              <a:t>More information on Finnish police website </a:t>
            </a:r>
            <a:r>
              <a:rPr lang="fi-FI" sz="1800" dirty="0">
                <a:latin typeface="Bahnschrift" panose="020B0502040204020203" pitchFamily="34" charset="0"/>
                <a:hlinkClick r:id="rId6"/>
              </a:rPr>
              <a:t>www.poliisi.fi/en</a:t>
            </a:r>
            <a:endParaRPr lang="fi-FI" sz="1800" dirty="0">
              <a:latin typeface="Bahnschrift" panose="020B0502040204020203" pitchFamily="34" charset="0"/>
            </a:endParaRPr>
          </a:p>
          <a:p>
            <a:endParaRPr lang="fi-FI" sz="1700" dirty="0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81062BF5-4102-49AC-9EAB-08AC31D5E4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10431719" y="5178427"/>
            <a:ext cx="1760281" cy="1760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1423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D9989FB-36A6-49EE-889A-BDBC54F18E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9123527-3F2F-4BA3-BF7C-0DC575018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6350" y="484632"/>
            <a:ext cx="3544035" cy="1609344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3200" dirty="0">
                <a:latin typeface="Bahnschrift" panose="020B0502040204020203" pitchFamily="34" charset="0"/>
              </a:rPr>
              <a:t>Contact persons and receiving organization </a:t>
            </a:r>
            <a:endParaRPr lang="en-GB" sz="3200" dirty="0">
              <a:latin typeface="Bahnschrift" panose="020B0502040204020203" pitchFamily="34" charset="0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798B212-E82F-49AE-AE70-51264B990E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6351" y="2121408"/>
            <a:ext cx="3544034" cy="405079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sz="1600" dirty="0" err="1">
                <a:latin typeface="Bahnschrift"/>
              </a:rPr>
              <a:t>Name</a:t>
            </a:r>
            <a:r>
              <a:rPr lang="fi-FI" sz="1600" dirty="0">
                <a:latin typeface="Bahnschrift"/>
              </a:rPr>
              <a:t>:  </a:t>
            </a:r>
            <a:endParaRPr lang="fi-FI" dirty="0"/>
          </a:p>
          <a:p>
            <a:pPr marL="0" indent="0">
              <a:buNone/>
            </a:pPr>
            <a:r>
              <a:rPr lang="fi-FI" sz="1600" dirty="0" err="1">
                <a:latin typeface="Bahnschrift" panose="020B0502040204020203" pitchFamily="34" charset="0"/>
              </a:rPr>
              <a:t>Title</a:t>
            </a:r>
            <a:r>
              <a:rPr lang="fi-FI" sz="1600" dirty="0">
                <a:latin typeface="Bahnschrift" panose="020B0502040204020203" pitchFamily="34" charset="0"/>
              </a:rPr>
              <a:t>: </a:t>
            </a:r>
          </a:p>
          <a:p>
            <a:pPr marL="0" indent="0">
              <a:buNone/>
            </a:pPr>
            <a:r>
              <a:rPr lang="fi-FI" sz="1600" dirty="0">
                <a:latin typeface="Bahnschrift" panose="020B0502040204020203" pitchFamily="34" charset="0"/>
              </a:rPr>
              <a:t>Phone:</a:t>
            </a:r>
          </a:p>
          <a:p>
            <a:pPr marL="0" indent="0">
              <a:buNone/>
            </a:pPr>
            <a:r>
              <a:rPr lang="fi-FI" sz="1600" dirty="0" err="1">
                <a:latin typeface="Bahnschrift" panose="020B0502040204020203" pitchFamily="34" charset="0"/>
              </a:rPr>
              <a:t>Email</a:t>
            </a:r>
            <a:r>
              <a:rPr lang="fi-FI" sz="1600" dirty="0">
                <a:latin typeface="Bahnschrift" panose="020B0502040204020203" pitchFamily="34" charset="0"/>
              </a:rPr>
              <a:t>: </a:t>
            </a:r>
          </a:p>
          <a:p>
            <a:endParaRPr lang="fi-FI" sz="1600" dirty="0">
              <a:latin typeface="Bahnschrift" panose="020B0502040204020203" pitchFamily="34" charset="0"/>
            </a:endParaRPr>
          </a:p>
          <a:p>
            <a:pPr marL="0" indent="0">
              <a:buNone/>
            </a:pPr>
            <a:r>
              <a:rPr lang="fi-FI" sz="1600" dirty="0" err="1">
                <a:latin typeface="Bahnschrift" panose="020B0502040204020203" pitchFamily="34" charset="0"/>
              </a:rPr>
              <a:t>Name</a:t>
            </a:r>
            <a:r>
              <a:rPr lang="fi-FI" sz="1600" dirty="0">
                <a:latin typeface="Bahnschrift" panose="020B0502040204020203" pitchFamily="34" charset="0"/>
              </a:rPr>
              <a:t> of </a:t>
            </a:r>
            <a:r>
              <a:rPr lang="fi-FI" sz="1600" dirty="0" err="1">
                <a:latin typeface="Bahnschrift" panose="020B0502040204020203" pitchFamily="34" charset="0"/>
              </a:rPr>
              <a:t>the</a:t>
            </a:r>
            <a:r>
              <a:rPr lang="fi-FI" sz="1600" dirty="0">
                <a:latin typeface="Bahnschrift" panose="020B0502040204020203" pitchFamily="34" charset="0"/>
              </a:rPr>
              <a:t> </a:t>
            </a:r>
            <a:r>
              <a:rPr lang="fi-FI" sz="1600" dirty="0" err="1">
                <a:latin typeface="Bahnschrift" panose="020B0502040204020203" pitchFamily="34" charset="0"/>
              </a:rPr>
              <a:t>receiving</a:t>
            </a:r>
            <a:r>
              <a:rPr lang="fi-FI" sz="1600" dirty="0">
                <a:latin typeface="Bahnschrift" panose="020B0502040204020203" pitchFamily="34" charset="0"/>
              </a:rPr>
              <a:t> </a:t>
            </a:r>
            <a:r>
              <a:rPr lang="fi-FI" sz="1600" dirty="0" err="1">
                <a:latin typeface="Bahnschrift" panose="020B0502040204020203" pitchFamily="34" charset="0"/>
              </a:rPr>
              <a:t>work</a:t>
            </a:r>
            <a:r>
              <a:rPr lang="fi-FI" sz="1600" dirty="0">
                <a:latin typeface="Bahnschrift" panose="020B0502040204020203" pitchFamily="34" charset="0"/>
              </a:rPr>
              <a:t> </a:t>
            </a:r>
            <a:r>
              <a:rPr lang="fi-FI" sz="1600" dirty="0" err="1">
                <a:latin typeface="Bahnschrift" panose="020B0502040204020203" pitchFamily="34" charset="0"/>
              </a:rPr>
              <a:t>place</a:t>
            </a:r>
            <a:r>
              <a:rPr lang="fi-FI" sz="1600" dirty="0">
                <a:latin typeface="Bahnschrift" panose="020B0502040204020203" pitchFamily="34" charset="0"/>
              </a:rPr>
              <a:t>:</a:t>
            </a:r>
          </a:p>
          <a:p>
            <a:pPr marL="0" indent="0">
              <a:buNone/>
            </a:pPr>
            <a:r>
              <a:rPr lang="en-GB" sz="1600" dirty="0">
                <a:latin typeface="Bahnschrift" panose="020B0502040204020203" pitchFamily="34" charset="0"/>
              </a:rPr>
              <a:t>Name: </a:t>
            </a:r>
          </a:p>
          <a:p>
            <a:pPr marL="0" indent="0">
              <a:buNone/>
            </a:pPr>
            <a:r>
              <a:rPr lang="en-GB" sz="1600" dirty="0">
                <a:latin typeface="Bahnschrift" panose="020B0502040204020203" pitchFamily="34" charset="0"/>
              </a:rPr>
              <a:t>Title:</a:t>
            </a:r>
          </a:p>
          <a:p>
            <a:pPr marL="0" indent="0">
              <a:buNone/>
            </a:pPr>
            <a:r>
              <a:rPr lang="en-GB" sz="1600" dirty="0">
                <a:latin typeface="Bahnschrift" panose="020B0502040204020203" pitchFamily="34" charset="0"/>
              </a:rPr>
              <a:t>Phone:</a:t>
            </a:r>
          </a:p>
          <a:p>
            <a:pPr marL="0" indent="0">
              <a:buNone/>
            </a:pPr>
            <a:r>
              <a:rPr lang="en-GB" sz="1600" dirty="0">
                <a:latin typeface="Bahnschrift" panose="020B0502040204020203" pitchFamily="34" charset="0"/>
              </a:rPr>
              <a:t>Email: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9532E44-64CD-4887-95E4-6D1351017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35C2F53F-F2F7-4BC7-88F8-CCFD6D3CB5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B3675A9-8FB2-4982-9BE7-47E456D0D3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" name="Tekstiruutu 3">
            <a:extLst>
              <a:ext uri="{FF2B5EF4-FFF2-40B4-BE49-F238E27FC236}">
                <a16:creationId xmlns:a16="http://schemas.microsoft.com/office/drawing/2014/main" id="{9B4C6B58-32E1-4D52-A4C4-168C5F2F4A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724400" y="3200399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fi-FI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FC4998A1-1D17-415E-AB6E-55B19A42F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78129" y="677527"/>
            <a:ext cx="4192924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fi-FI" dirty="0">
                <a:latin typeface="Bahnschrift" panose="020B0502040204020203" pitchFamily="34" charset="0"/>
              </a:rPr>
              <a:t>Valokuvat kontaktihenkilöistä</a:t>
            </a:r>
          </a:p>
        </p:txBody>
      </p:sp>
    </p:spTree>
    <p:extLst>
      <p:ext uri="{BB962C8B-B14F-4D97-AF65-F5344CB8AC3E}">
        <p14:creationId xmlns:p14="http://schemas.microsoft.com/office/powerpoint/2010/main" val="24040050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0BA5C2F-FE6B-4178-B1C5-F6FE2E075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fi-FI" dirty="0" err="1">
                <a:latin typeface="Bahnschrift" panose="020B0502040204020203" pitchFamily="34" charset="0"/>
              </a:rPr>
              <a:t>Accommodation</a:t>
            </a:r>
            <a:endParaRPr lang="fi-FI" dirty="0">
              <a:latin typeface="Bahnschrift" panose="020B0502040204020203" pitchFamily="34" charset="0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96C613D-73F1-40F8-AE97-3C5831937C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7" y="2121408"/>
            <a:ext cx="6482419" cy="4050792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fi-FI" sz="1600" dirty="0">
                <a:highlight>
                  <a:srgbClr val="FFFF00"/>
                </a:highlight>
                <a:latin typeface="Bahnschrift" panose="020B0502040204020203" pitchFamily="34" charset="0"/>
              </a:rPr>
              <a:t>ADD YOUR OWN EXAMPLES;  An </a:t>
            </a:r>
            <a:r>
              <a:rPr lang="fi-FI" sz="1600" dirty="0" err="1">
                <a:highlight>
                  <a:srgbClr val="FFFF00"/>
                </a:highlight>
                <a:latin typeface="Bahnschrift" panose="020B0502040204020203" pitchFamily="34" charset="0"/>
              </a:rPr>
              <a:t>example</a:t>
            </a:r>
            <a:r>
              <a:rPr lang="fi-FI" sz="1600" dirty="0">
                <a:highlight>
                  <a:srgbClr val="FFFF00"/>
                </a:highlight>
                <a:latin typeface="Bahnschrift" panose="020B0502040204020203" pitchFamily="34" charset="0"/>
              </a:rPr>
              <a:t> </a:t>
            </a:r>
            <a:r>
              <a:rPr lang="fi-FI" sz="1600" dirty="0" err="1">
                <a:highlight>
                  <a:srgbClr val="FFFF00"/>
                </a:highlight>
                <a:latin typeface="Bahnschrift" panose="020B0502040204020203" pitchFamily="34" charset="0"/>
              </a:rPr>
              <a:t>how</a:t>
            </a:r>
            <a:r>
              <a:rPr lang="fi-FI" sz="1600" dirty="0">
                <a:highlight>
                  <a:srgbClr val="FFFF00"/>
                </a:highlight>
                <a:latin typeface="Bahnschrift" panose="020B0502040204020203" pitchFamily="34" charset="0"/>
              </a:rPr>
              <a:t> to </a:t>
            </a:r>
            <a:r>
              <a:rPr lang="fi-FI" sz="1600" dirty="0" err="1">
                <a:highlight>
                  <a:srgbClr val="FFFF00"/>
                </a:highlight>
                <a:latin typeface="Bahnschrift" panose="020B0502040204020203" pitchFamily="34" charset="0"/>
              </a:rPr>
              <a:t>tell</a:t>
            </a:r>
            <a:r>
              <a:rPr lang="fi-FI" sz="1600" dirty="0">
                <a:highlight>
                  <a:srgbClr val="FFFF00"/>
                </a:highlight>
                <a:latin typeface="Bahnschrift" panose="020B0502040204020203" pitchFamily="34" charset="0"/>
              </a:rPr>
              <a:t> </a:t>
            </a:r>
            <a:r>
              <a:rPr lang="fi-FI" sz="1600" dirty="0" err="1">
                <a:highlight>
                  <a:srgbClr val="FFFF00"/>
                </a:highlight>
                <a:latin typeface="Bahnschrift" panose="020B0502040204020203" pitchFamily="34" charset="0"/>
              </a:rPr>
              <a:t>about</a:t>
            </a:r>
            <a:r>
              <a:rPr lang="fi-FI" sz="1600" dirty="0">
                <a:highlight>
                  <a:srgbClr val="FFFF00"/>
                </a:highlight>
                <a:latin typeface="Bahnschrift" panose="020B0502040204020203" pitchFamily="34" charset="0"/>
              </a:rPr>
              <a:t> </a:t>
            </a:r>
            <a:r>
              <a:rPr lang="fi-FI" sz="1600" dirty="0" err="1">
                <a:highlight>
                  <a:srgbClr val="FFFF00"/>
                </a:highlight>
                <a:latin typeface="Bahnschrift" panose="020B0502040204020203" pitchFamily="34" charset="0"/>
              </a:rPr>
              <a:t>the</a:t>
            </a:r>
            <a:r>
              <a:rPr lang="fi-FI" sz="1600" dirty="0">
                <a:highlight>
                  <a:srgbClr val="FFFF00"/>
                </a:highlight>
                <a:latin typeface="Bahnschrift" panose="020B0502040204020203" pitchFamily="34" charset="0"/>
              </a:rPr>
              <a:t> </a:t>
            </a:r>
            <a:r>
              <a:rPr lang="fi-FI" sz="1600" dirty="0" err="1">
                <a:highlight>
                  <a:srgbClr val="FFFF00"/>
                </a:highlight>
                <a:latin typeface="Bahnschrift" panose="020B0502040204020203" pitchFamily="34" charset="0"/>
              </a:rPr>
              <a:t>accommodation</a:t>
            </a:r>
            <a:endParaRPr lang="fi-FI" sz="1600" dirty="0">
              <a:highlight>
                <a:srgbClr val="FFFF00"/>
              </a:highlight>
              <a:latin typeface="Bahnschrift" panose="020B0502040204020203" pitchFamily="34" charset="0"/>
            </a:endParaRPr>
          </a:p>
          <a:p>
            <a:r>
              <a:rPr lang="en-GB" sz="1600" dirty="0">
                <a:latin typeface="Bahnschrift" panose="020B0502040204020203" pitchFamily="34" charset="0"/>
              </a:rPr>
              <a:t>You will be living in the school dormitory</a:t>
            </a:r>
          </a:p>
          <a:p>
            <a:r>
              <a:rPr lang="en-GB" sz="1600" dirty="0">
                <a:latin typeface="Bahnschrift" panose="020B0502040204020203" pitchFamily="34" charset="0"/>
              </a:rPr>
              <a:t>Dormitory is next to school</a:t>
            </a:r>
          </a:p>
          <a:p>
            <a:r>
              <a:rPr lang="en-GB" sz="1600" dirty="0">
                <a:latin typeface="Bahnschrift" panose="020B0502040204020203" pitchFamily="34" charset="0"/>
              </a:rPr>
              <a:t>There are flats with 2 – 5 rooms sharing the kitchen, toilets, washrooms and living room</a:t>
            </a:r>
          </a:p>
          <a:p>
            <a:r>
              <a:rPr lang="en-GB" sz="1600" dirty="0">
                <a:latin typeface="Bahnschrift" panose="020B0502040204020203" pitchFamily="34" charset="0"/>
              </a:rPr>
              <a:t>In most cases you will share a room with someone</a:t>
            </a:r>
          </a:p>
          <a:p>
            <a:r>
              <a:rPr lang="en-GB" sz="1600" dirty="0">
                <a:latin typeface="Bahnschrift" panose="020B0502040204020203" pitchFamily="34" charset="0"/>
              </a:rPr>
              <a:t>There are laundry facilities and wi-fi</a:t>
            </a:r>
          </a:p>
          <a:p>
            <a:r>
              <a:rPr lang="en-GB" sz="1600" dirty="0">
                <a:latin typeface="Bahnschrift" panose="020B0502040204020203" pitchFamily="34" charset="0"/>
              </a:rPr>
              <a:t>There is a dormitory manager working and helping the students in the afternoons and evenings</a:t>
            </a:r>
          </a:p>
          <a:p>
            <a:r>
              <a:rPr lang="en-GB" sz="1600" dirty="0">
                <a:latin typeface="Bahnschrift" panose="020B0502040204020203" pitchFamily="34" charset="0"/>
              </a:rPr>
              <a:t>Please note that the building is already 40 years  old but it is safe and functional</a:t>
            </a:r>
          </a:p>
          <a:p>
            <a:r>
              <a:rPr lang="en-GB" sz="1600" dirty="0">
                <a:latin typeface="Bahnschrift" panose="020B0502040204020203" pitchFamily="34" charset="0"/>
              </a:rPr>
              <a:t> Drinking and smoking are NOT allowed in the dormitory</a:t>
            </a:r>
          </a:p>
          <a:p>
            <a:r>
              <a:rPr lang="en-GB" sz="1600" dirty="0">
                <a:latin typeface="Bahnschrift" panose="020B0502040204020203" pitchFamily="34" charset="0"/>
              </a:rPr>
              <a:t>Address is </a:t>
            </a:r>
            <a:r>
              <a:rPr lang="en-GB" sz="1600" dirty="0" err="1">
                <a:latin typeface="Bahnschrift" panose="020B0502040204020203" pitchFamily="34" charset="0"/>
              </a:rPr>
              <a:t>Opintie</a:t>
            </a:r>
            <a:r>
              <a:rPr lang="en-GB" sz="1600" dirty="0">
                <a:latin typeface="Bahnschrift" panose="020B0502040204020203" pitchFamily="34" charset="0"/>
              </a:rPr>
              <a:t> 3 </a:t>
            </a:r>
            <a:r>
              <a:rPr lang="en-GB" sz="1600" dirty="0" err="1">
                <a:latin typeface="Bahnschrift" panose="020B0502040204020203" pitchFamily="34" charset="0"/>
              </a:rPr>
              <a:t>Kajaani</a:t>
            </a:r>
            <a:endParaRPr lang="en-GB" sz="1600" dirty="0">
              <a:latin typeface="Bahnschrift" panose="020B0502040204020203" pitchFamily="34" charset="0"/>
            </a:endParaRPr>
          </a:p>
          <a:p>
            <a:endParaRPr lang="en-GB" sz="1400" dirty="0"/>
          </a:p>
          <a:p>
            <a:pPr marL="0" indent="0">
              <a:buNone/>
            </a:pPr>
            <a:endParaRPr lang="en-GB" sz="1400" dirty="0">
              <a:highlight>
                <a:srgbClr val="FFFF00"/>
              </a:highlight>
            </a:endParaRP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EEC120A2-DC3E-4477-A8B1-98EB39C912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8497951" y="2381985"/>
            <a:ext cx="2636329" cy="263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5426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1854A5D-F90C-4AFB-B0D4-3DE321922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Bahnschrift" panose="020B0502040204020203" pitchFamily="34" charset="0"/>
              </a:rPr>
              <a:t>Work-place information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ED5E790-8405-4E2B-9C67-C666F5D40A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>
                <a:latin typeface="Bahnschrift" panose="020B0502040204020203" pitchFamily="34" charset="0"/>
              </a:rPr>
              <a:t>Work-place and contact details;</a:t>
            </a:r>
          </a:p>
          <a:p>
            <a:endParaRPr lang="fi-FI" dirty="0">
              <a:latin typeface="Bahnschrift" panose="020B0502040204020203" pitchFamily="34" charset="0"/>
            </a:endParaRPr>
          </a:p>
          <a:p>
            <a:pPr marL="0" indent="0">
              <a:buNone/>
            </a:pPr>
            <a:endParaRPr lang="fi-FI" dirty="0">
              <a:latin typeface="Bahnschrift" panose="020B0502040204020203" pitchFamily="34" charset="0"/>
            </a:endParaRPr>
          </a:p>
          <a:p>
            <a:endParaRPr lang="fi-FI" dirty="0">
              <a:latin typeface="Bahnschrift" panose="020B0502040204020203" pitchFamily="34" charset="0"/>
            </a:endParaRPr>
          </a:p>
          <a:p>
            <a:endParaRPr lang="fi-FI" dirty="0">
              <a:latin typeface="Bahnschrift" panose="020B0502040204020203" pitchFamily="34" charset="0"/>
            </a:endParaRPr>
          </a:p>
          <a:p>
            <a:pPr marL="0" indent="0">
              <a:buNone/>
            </a:pPr>
            <a:endParaRPr lang="fi-FI" dirty="0">
              <a:latin typeface="Bahnschrift" panose="020B0502040204020203" pitchFamily="34" charset="0"/>
            </a:endParaRPr>
          </a:p>
          <a:p>
            <a:r>
              <a:rPr lang="fi-FI" dirty="0" err="1">
                <a:latin typeface="Bahnschrift" panose="020B0502040204020203" pitchFamily="34" charset="0"/>
              </a:rPr>
              <a:t>Transportation</a:t>
            </a:r>
            <a:r>
              <a:rPr lang="fi-FI" dirty="0">
                <a:latin typeface="Bahnschrift" panose="020B0502040204020203" pitchFamily="34" charset="0"/>
              </a:rPr>
              <a:t> to </a:t>
            </a:r>
            <a:r>
              <a:rPr lang="fi-FI" dirty="0" err="1">
                <a:latin typeface="Bahnschrift" panose="020B0502040204020203" pitchFamily="34" charset="0"/>
              </a:rPr>
              <a:t>work</a:t>
            </a:r>
            <a:r>
              <a:rPr lang="fi-FI" dirty="0">
                <a:latin typeface="Bahnschrift" panose="020B0502040204020203" pitchFamily="34" charset="0"/>
              </a:rPr>
              <a:t>;</a:t>
            </a:r>
          </a:p>
          <a:p>
            <a:endParaRPr lang="fi-FI" dirty="0"/>
          </a:p>
          <a:p>
            <a:pPr marL="0" indent="0">
              <a:buNone/>
            </a:pPr>
            <a:endParaRPr lang="fi-FI" dirty="0"/>
          </a:p>
          <a:p>
            <a:endParaRPr lang="fi-FI" dirty="0"/>
          </a:p>
          <a:p>
            <a:pPr marL="0" indent="0">
              <a:buNone/>
            </a:pPr>
            <a:endParaRPr lang="fi-FI" dirty="0">
              <a:highlight>
                <a:srgbClr val="FFFF00"/>
              </a:highlight>
            </a:endParaRP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06DE704D-8D3F-46A7-8569-E3B4C4C907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9304805" y="484632"/>
            <a:ext cx="2506195" cy="2506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5749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EE32581-353D-42CF-910A-96D30F3C8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>
                <a:latin typeface="Bahnschrift" panose="020B0502040204020203" pitchFamily="34" charset="0"/>
              </a:rPr>
              <a:t>Other</a:t>
            </a:r>
            <a:r>
              <a:rPr lang="fi-FI" dirty="0">
                <a:latin typeface="Bahnschrift" panose="020B0502040204020203" pitchFamily="34" charset="0"/>
              </a:rPr>
              <a:t> </a:t>
            </a:r>
            <a:r>
              <a:rPr lang="fi-FI" dirty="0" err="1">
                <a:latin typeface="Bahnschrift" panose="020B0502040204020203" pitchFamily="34" charset="0"/>
              </a:rPr>
              <a:t>practicalities</a:t>
            </a:r>
            <a:endParaRPr lang="en-GB" dirty="0">
              <a:latin typeface="Bahnschrift" panose="020B0502040204020203" pitchFamily="34" charset="0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217DE2E-355A-4509-BF76-32406834FE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871" y="1930908"/>
            <a:ext cx="10162309" cy="415470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b="1" dirty="0">
                <a:latin typeface="Bahnschrift" panose="020B0502040204020203" pitchFamily="34" charset="0"/>
              </a:rPr>
              <a:t>Get to know your city</a:t>
            </a:r>
            <a:r>
              <a:rPr lang="en-GB" dirty="0">
                <a:latin typeface="Bahnschrift" panose="020B0502040204020203" pitchFamily="34" charset="0"/>
              </a:rPr>
              <a:t> and its services; links and tips, cultural events etc. informed well on the official municipality sites or on the Facebook site of the city</a:t>
            </a:r>
            <a:r>
              <a:rPr lang="en-GB" dirty="0">
                <a:latin typeface="Bahnschrift" panose="020B0502040204020203" pitchFamily="34" charset="0"/>
                <a:ea typeface="+mn-lt"/>
                <a:cs typeface="+mn-lt"/>
              </a:rPr>
              <a:t> </a:t>
            </a:r>
          </a:p>
          <a:p>
            <a:pPr marL="0" indent="0">
              <a:buNone/>
            </a:pPr>
            <a:endParaRPr lang="en-GB" dirty="0">
              <a:latin typeface="Bahnschrift" panose="020B0502040204020203" pitchFamily="34" charset="0"/>
              <a:ea typeface="+mn-lt"/>
              <a:cs typeface="+mn-lt"/>
            </a:endParaRPr>
          </a:p>
          <a:p>
            <a:pPr marL="0" indent="0">
              <a:buNone/>
            </a:pPr>
            <a:r>
              <a:rPr lang="en-GB" b="1" dirty="0">
                <a:latin typeface="Bahnschrift" panose="020B0502040204020203" pitchFamily="34" charset="0"/>
              </a:rPr>
              <a:t>Biggest grocery chain</a:t>
            </a:r>
            <a:r>
              <a:rPr lang="en-GB" dirty="0">
                <a:latin typeface="Bahnschrift" panose="020B0502040204020203" pitchFamily="34" charset="0"/>
              </a:rPr>
              <a:t>s: </a:t>
            </a:r>
          </a:p>
          <a:p>
            <a:pPr marL="0" indent="0">
              <a:buNone/>
            </a:pPr>
            <a:r>
              <a:rPr lang="en-GB" dirty="0">
                <a:latin typeface="Bahnschrift" panose="020B0502040204020203" pitchFamily="34" charset="0"/>
              </a:rPr>
              <a:t>- </a:t>
            </a:r>
            <a:r>
              <a:rPr lang="en-GB" dirty="0" err="1">
                <a:latin typeface="Bahnschrift" panose="020B0502040204020203" pitchFamily="34" charset="0"/>
              </a:rPr>
              <a:t>Citymarket</a:t>
            </a:r>
            <a:r>
              <a:rPr lang="en-GB" dirty="0">
                <a:latin typeface="Bahnschrift" panose="020B0502040204020203" pitchFamily="34" charset="0"/>
              </a:rPr>
              <a:t>, K-market, K- Supermarket</a:t>
            </a:r>
          </a:p>
          <a:p>
            <a:pPr marL="0" indent="0">
              <a:buNone/>
            </a:pPr>
            <a:r>
              <a:rPr lang="en-GB" dirty="0">
                <a:latin typeface="Bahnschrift" panose="020B0502040204020203" pitchFamily="34" charset="0"/>
              </a:rPr>
              <a:t>- Prisma, S-market, Sale, </a:t>
            </a:r>
            <a:r>
              <a:rPr lang="en-GB" dirty="0" err="1">
                <a:latin typeface="Bahnschrift" panose="020B0502040204020203" pitchFamily="34" charset="0"/>
              </a:rPr>
              <a:t>Alepa</a:t>
            </a:r>
            <a:endParaRPr lang="en-GB" dirty="0">
              <a:latin typeface="Bahnschrift" panose="020B0502040204020203" pitchFamily="34" charset="0"/>
            </a:endParaRPr>
          </a:p>
          <a:p>
            <a:pPr marL="0" indent="0">
              <a:buNone/>
            </a:pPr>
            <a:r>
              <a:rPr lang="en-GB" dirty="0">
                <a:latin typeface="Bahnschrift" panose="020B0502040204020203" pitchFamily="34" charset="0"/>
              </a:rPr>
              <a:t>- Lidl</a:t>
            </a:r>
          </a:p>
          <a:p>
            <a:pPr marL="0" indent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b="1" dirty="0">
                <a:latin typeface="Bahnschrift" panose="020B0502040204020203" pitchFamily="34" charset="0"/>
              </a:rPr>
              <a:t>Nearest cash machines (ATM) </a:t>
            </a:r>
          </a:p>
          <a:p>
            <a:pPr marL="0" indent="0">
              <a:buNone/>
            </a:pPr>
            <a:r>
              <a:rPr lang="en-GB" b="1" dirty="0">
                <a:latin typeface="Bahnschrift" panose="020B0502040204020203" pitchFamily="34" charset="0"/>
              </a:rPr>
              <a:t>- </a:t>
            </a:r>
            <a:r>
              <a:rPr lang="en-GB" dirty="0">
                <a:latin typeface="Bahnschrift" panose="020B0502040204020203" pitchFamily="34" charset="0"/>
              </a:rPr>
              <a:t>usually located in shopping centres or in the biggest grocery chains, or at the city centre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Kuva 4" descr="Kuva, joka sisältää kohteen rakennus, merkki, kauppa, henkilöt&#10;&#10;Kuvaus luotu, erittäin korkea luotettavuus">
            <a:extLst>
              <a:ext uri="{FF2B5EF4-FFF2-40B4-BE49-F238E27FC236}">
                <a16:creationId xmlns:a16="http://schemas.microsoft.com/office/drawing/2014/main" id="{B5DB42CB-F434-4584-A9A8-A9CAA4BCBE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5639" y="3317695"/>
            <a:ext cx="1962150" cy="1381125"/>
          </a:xfrm>
          <a:prstGeom prst="rect">
            <a:avLst/>
          </a:prstGeom>
        </p:spPr>
      </p:pic>
      <p:pic>
        <p:nvPicPr>
          <p:cNvPr id="6" name="Kuva 6" descr="Kuva, joka sisältää kohteen oranssi, sisä, keittiö, keltainen&#10;&#10;Kuvaus luotu, erittäin korkea luotettavuus">
            <a:extLst>
              <a:ext uri="{FF2B5EF4-FFF2-40B4-BE49-F238E27FC236}">
                <a16:creationId xmlns:a16="http://schemas.microsoft.com/office/drawing/2014/main" id="{42737E2C-2541-46AD-AE6B-AEC9C3D02B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5932" y="5117904"/>
            <a:ext cx="1211857" cy="1597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0457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90ADE92-AE3A-4874-8164-7A87E125B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220" y="421029"/>
            <a:ext cx="10058400" cy="1609344"/>
          </a:xfrm>
        </p:spPr>
        <p:txBody>
          <a:bodyPr/>
          <a:lstStyle/>
          <a:p>
            <a:r>
              <a:rPr lang="en-GB" dirty="0">
                <a:latin typeface="Bahnschrift" panose="020B0502040204020203" pitchFamily="34" charset="0"/>
              </a:rPr>
              <a:t>What is near to you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7E839EA4-0080-433A-B5A2-AE5D5C87D4E7}"/>
              </a:ext>
            </a:extLst>
          </p:cNvPr>
          <p:cNvSpPr txBox="1"/>
          <p:nvPr/>
        </p:nvSpPr>
        <p:spPr>
          <a:xfrm>
            <a:off x="1063752" y="2093976"/>
            <a:ext cx="7540337" cy="437042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000" b="1" dirty="0">
                <a:latin typeface="Bahnschrift" panose="020B0502040204020203" pitchFamily="34" charset="0"/>
                <a:cs typeface="Arial"/>
              </a:rPr>
              <a:t>Pharmacy</a:t>
            </a:r>
            <a:r>
              <a:rPr lang="en-US" sz="2000" b="1" dirty="0">
                <a:latin typeface="Bahnschrift" panose="020B0502040204020203" pitchFamily="34" charset="0"/>
                <a:cs typeface="Arial"/>
              </a:rPr>
              <a:t>​</a:t>
            </a:r>
            <a:endParaRPr lang="fi-FI" sz="2000" b="1" dirty="0">
              <a:latin typeface="Bahnschrift" panose="020B0502040204020203" pitchFamily="34" charset="0"/>
            </a:endParaRPr>
          </a:p>
          <a:p>
            <a:r>
              <a:rPr lang="en-US" sz="2000" dirty="0">
                <a:latin typeface="Bahnschrift" panose="020B0502040204020203" pitchFamily="34" charset="0"/>
                <a:cs typeface="Arial"/>
              </a:rPr>
              <a:t>- in many cases, you can find pharmacies next to the biggest groceries.</a:t>
            </a:r>
          </a:p>
          <a:p>
            <a:endParaRPr lang="en-US" sz="2000" dirty="0">
              <a:latin typeface="Bahnschrift" panose="020B0502040204020203" pitchFamily="34" charset="0"/>
              <a:cs typeface="Arial"/>
            </a:endParaRPr>
          </a:p>
          <a:p>
            <a:r>
              <a:rPr lang="en-GB" sz="2000" b="1" dirty="0">
                <a:latin typeface="Bahnschrift" panose="020B0502040204020203" pitchFamily="34" charset="0"/>
                <a:cs typeface="Arial"/>
              </a:rPr>
              <a:t>Public transportation</a:t>
            </a:r>
            <a:r>
              <a:rPr lang="en-GB" sz="2000" dirty="0">
                <a:latin typeface="Bahnschrift" panose="020B0502040204020203" pitchFamily="34" charset="0"/>
                <a:cs typeface="Arial"/>
              </a:rPr>
              <a:t> </a:t>
            </a:r>
            <a:endParaRPr lang="en-US" sz="2000" dirty="0">
              <a:latin typeface="Bahnschrift" panose="020B0502040204020203" pitchFamily="34" charset="0"/>
              <a:cs typeface="Arial"/>
            </a:endParaRPr>
          </a:p>
          <a:p>
            <a:endParaRPr lang="en-GB" sz="2000" dirty="0">
              <a:latin typeface="Bahnschrift" panose="020B0502040204020203" pitchFamily="34" charset="0"/>
              <a:cs typeface="Arial"/>
            </a:endParaRPr>
          </a:p>
          <a:p>
            <a:r>
              <a:rPr lang="en-GB" sz="2000" b="1" dirty="0">
                <a:latin typeface="Bahnschrift" panose="020B0502040204020203" pitchFamily="34" charset="0"/>
                <a:cs typeface="Arial"/>
              </a:rPr>
              <a:t>Sport facilities, many options</a:t>
            </a:r>
            <a:r>
              <a:rPr lang="en-GB" sz="2000" dirty="0">
                <a:latin typeface="Bahnschrift" panose="020B0502040204020203" pitchFamily="34" charset="0"/>
                <a:cs typeface="Arial"/>
              </a:rPr>
              <a:t>:</a:t>
            </a:r>
          </a:p>
          <a:p>
            <a:r>
              <a:rPr lang="en-GB" sz="2000" dirty="0">
                <a:latin typeface="Bahnschrift" panose="020B0502040204020203" pitchFamily="34" charset="0"/>
                <a:cs typeface="Arial"/>
              </a:rPr>
              <a:t> - public gyms, private gyms </a:t>
            </a:r>
          </a:p>
          <a:p>
            <a:r>
              <a:rPr lang="en-GB" sz="2000" dirty="0">
                <a:latin typeface="Bahnschrift" panose="020B0502040204020203" pitchFamily="34" charset="0"/>
                <a:cs typeface="Arial"/>
              </a:rPr>
              <a:t> - swimming</a:t>
            </a:r>
          </a:p>
          <a:p>
            <a:r>
              <a:rPr lang="en-GB" sz="2000" dirty="0">
                <a:latin typeface="Bahnschrift" panose="020B0502040204020203" pitchFamily="34" charset="0"/>
                <a:cs typeface="Arial"/>
              </a:rPr>
              <a:t> - pool, bowling</a:t>
            </a:r>
            <a:endParaRPr lang="en-GB" sz="2000" dirty="0">
              <a:latin typeface="Bahnschrift" panose="020B0502040204020203" pitchFamily="34" charset="0"/>
            </a:endParaRPr>
          </a:p>
          <a:p>
            <a:endParaRPr lang="en-GB" sz="2000" dirty="0">
              <a:latin typeface="Bahnschrift" panose="020B0502040204020203" pitchFamily="34" charset="0"/>
              <a:cs typeface="Arial"/>
            </a:endParaRPr>
          </a:p>
          <a:p>
            <a:r>
              <a:rPr lang="en-GB" sz="2000" b="1" dirty="0">
                <a:latin typeface="Bahnschrift" panose="020B0502040204020203" pitchFamily="34" charset="0"/>
                <a:cs typeface="Arial"/>
              </a:rPr>
              <a:t>Cinemas, libraries and museums </a:t>
            </a:r>
          </a:p>
          <a:p>
            <a:r>
              <a:rPr lang="en-US" sz="2000" dirty="0">
                <a:latin typeface="Bahnschrift" panose="020B0502040204020203" pitchFamily="34" charset="0"/>
                <a:cs typeface="Arial"/>
              </a:rPr>
              <a:t> </a:t>
            </a:r>
            <a:endParaRPr lang="en-US" sz="2000" dirty="0">
              <a:latin typeface="Bahnschrift" panose="020B0502040204020203" pitchFamily="34" charset="0"/>
            </a:endParaRPr>
          </a:p>
          <a:p>
            <a:endParaRPr lang="en-US" dirty="0"/>
          </a:p>
        </p:txBody>
      </p:sp>
      <p:pic>
        <p:nvPicPr>
          <p:cNvPr id="5" name="Kuva 5" descr="Kuva, joka sisältää kohteen piirtäminen&#10;&#10;Kuvaus luotu, erittäin korkea luotettavuus">
            <a:extLst>
              <a:ext uri="{FF2B5EF4-FFF2-40B4-BE49-F238E27FC236}">
                <a16:creationId xmlns:a16="http://schemas.microsoft.com/office/drawing/2014/main" id="{3E829720-9777-44ED-AE77-2AC5F2832D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1734" y="5400985"/>
            <a:ext cx="1369803" cy="1250831"/>
          </a:xfrm>
          <a:prstGeom prst="rect">
            <a:avLst/>
          </a:prstGeom>
        </p:spPr>
      </p:pic>
      <p:pic>
        <p:nvPicPr>
          <p:cNvPr id="3" name="Kuva 5" descr="Kuva, joka sisältää kohteen piirtäminen, merkki&#10;&#10;Kuvaus luotu, erittäin korkea luotettavuus">
            <a:extLst>
              <a:ext uri="{FF2B5EF4-FFF2-40B4-BE49-F238E27FC236}">
                <a16:creationId xmlns:a16="http://schemas.microsoft.com/office/drawing/2014/main" id="{886B7391-37DE-45F9-AFE2-4B74C9CCF4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0399" y="2375535"/>
            <a:ext cx="2407849" cy="647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6562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utyyppi">
  <a:themeElements>
    <a:clrScheme name="Wood Type">
      <a:dk1>
        <a:sysClr val="windowText" lastClr="000000"/>
      </a:dk1>
      <a:lt1>
        <a:sysClr val="window" lastClr="FFFFFF"/>
      </a:lt1>
      <a:dk2>
        <a:srgbClr val="84ACB6"/>
      </a:dk2>
      <a:lt2>
        <a:srgbClr val="EBE9DD"/>
      </a:lt2>
      <a:accent1>
        <a:srgbClr val="6F8183"/>
      </a:accent1>
      <a:accent2>
        <a:srgbClr val="967E96"/>
      </a:accent2>
      <a:accent3>
        <a:srgbClr val="CCC893"/>
      </a:accent3>
      <a:accent4>
        <a:srgbClr val="A54D74"/>
      </a:accent4>
      <a:accent5>
        <a:srgbClr val="949C6B"/>
      </a:accent5>
      <a:accent6>
        <a:srgbClr val="766A50"/>
      </a:accent6>
      <a:hlink>
        <a:srgbClr val="CC6600"/>
      </a:hlink>
      <a:folHlink>
        <a:srgbClr val="777777"/>
      </a:folHlink>
    </a:clrScheme>
    <a:fontScheme name="Wood Type">
      <a:majorFont>
        <a:latin typeface="Century Gothic" panose="020B0502020202020204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man Old Style" panose="02050604050505020204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8E89CD47-BF55-4DDE-B823-2283AA7E7695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8b9aff8-7314-4e5e-a97b-a1ee51bbc13b" xsi:nil="true"/>
    <lcf76f155ced4ddcb4097134ff3c332f xmlns="8ff78c31-ea84-4a57-b1bc-9cd5c2b95f98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F81E07F0C12D084CA0E8730EC287C42E" ma:contentTypeVersion="13" ma:contentTypeDescription="Luo uusi asiakirja." ma:contentTypeScope="" ma:versionID="e8579867af29d4816a9f730d2a41896a">
  <xsd:schema xmlns:xsd="http://www.w3.org/2001/XMLSchema" xmlns:xs="http://www.w3.org/2001/XMLSchema" xmlns:p="http://schemas.microsoft.com/office/2006/metadata/properties" xmlns:ns2="8ff78c31-ea84-4a57-b1bc-9cd5c2b95f98" xmlns:ns3="08b9aff8-7314-4e5e-a97b-a1ee51bbc13b" targetNamespace="http://schemas.microsoft.com/office/2006/metadata/properties" ma:root="true" ma:fieldsID="7adc79187a427cd70d4fc45c72426c1f" ns2:_="" ns3:_="">
    <xsd:import namespace="8ff78c31-ea84-4a57-b1bc-9cd5c2b95f98"/>
    <xsd:import namespace="08b9aff8-7314-4e5e-a97b-a1ee51bbc13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DateTake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f78c31-ea84-4a57-b1bc-9cd5c2b95f9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Kuvien tunnisteet" ma:readOnly="false" ma:fieldId="{5cf76f15-5ced-4ddc-b409-7134ff3c332f}" ma:taxonomyMulti="true" ma:sspId="e95fa535-6bc0-41a5-b9d9-f1c35ec2e0d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b9aff8-7314-4e5e-a97b-a1ee51bbc13b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2028335d-93f8-476b-ae1a-d9d44fd58f2f}" ma:internalName="TaxCatchAll" ma:showField="CatchAllData" ma:web="08b9aff8-7314-4e5e-a97b-a1ee51bbc1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F879016-7AFA-4A96-A21A-BD4DC3687459}">
  <ds:schemaRefs>
    <ds:schemaRef ds:uri="08b9aff8-7314-4e5e-a97b-a1ee51bbc13b"/>
    <ds:schemaRef ds:uri="http://purl.org/dc/terms/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8ff78c31-ea84-4a57-b1bc-9cd5c2b95f98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493EF141-6B71-4884-80DB-F1989FA653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ff78c31-ea84-4a57-b1bc-9cd5c2b95f98"/>
    <ds:schemaRef ds:uri="08b9aff8-7314-4e5e-a97b-a1ee51bbc13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5CB6956-8D67-4B77-86D0-B4E534079A2B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c14dfa4-c0fc-4725-9f04-76a443deb095}" enabled="0" method="" siteId="{7c14dfa4-c0fc-4725-9f04-76a443deb09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1365</Words>
  <Application>Microsoft Office PowerPoint</Application>
  <PresentationFormat>Laajakuva</PresentationFormat>
  <Paragraphs>147</Paragraphs>
  <Slides>19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7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19</vt:i4>
      </vt:variant>
    </vt:vector>
  </HeadingPairs>
  <TitlesOfParts>
    <vt:vector size="27" baseType="lpstr">
      <vt:lpstr>Bahnschrift</vt:lpstr>
      <vt:lpstr>Bahnschrift SemiBold</vt:lpstr>
      <vt:lpstr>Bookman Old Style</vt:lpstr>
      <vt:lpstr>Calibri</vt:lpstr>
      <vt:lpstr>Century Gothic</vt:lpstr>
      <vt:lpstr>Rockwell Extra Bold</vt:lpstr>
      <vt:lpstr>Wingdings</vt:lpstr>
      <vt:lpstr>Puutyyppi</vt:lpstr>
      <vt:lpstr>Smoothly in Finland </vt:lpstr>
      <vt:lpstr>Welcome to Finland</vt:lpstr>
      <vt:lpstr>Click below to check where you are going to travel</vt:lpstr>
      <vt:lpstr> Where are all the people?</vt:lpstr>
      <vt:lpstr> Too much light, too little light?</vt:lpstr>
      <vt:lpstr>Nature is super</vt:lpstr>
      <vt:lpstr>Healthy food at strange times</vt:lpstr>
      <vt:lpstr>Money, money, money</vt:lpstr>
      <vt:lpstr>Be active</vt:lpstr>
      <vt:lpstr>Saturday night Sauna</vt:lpstr>
      <vt:lpstr>Work place specialities</vt:lpstr>
      <vt:lpstr>Health issues</vt:lpstr>
      <vt:lpstr>Emergency number 112 </vt:lpstr>
      <vt:lpstr>Security and law</vt:lpstr>
      <vt:lpstr>Contact persons and receiving organization </vt:lpstr>
      <vt:lpstr>Accommodation</vt:lpstr>
      <vt:lpstr>Work-place information</vt:lpstr>
      <vt:lpstr>Other practicalities</vt:lpstr>
      <vt:lpstr>What is near to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Smoothly in Finland</dc:title>
  <dc:creator>Miia Tolonen</dc:creator>
  <cp:lastModifiedBy>Oikarainen Tuula (OPH)</cp:lastModifiedBy>
  <cp:revision>62</cp:revision>
  <dcterms:created xsi:type="dcterms:W3CDTF">2020-06-03T09:36:16Z</dcterms:created>
  <dcterms:modified xsi:type="dcterms:W3CDTF">2025-06-04T16:00:08Z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0x010100F81E07F0C12D084CA0E8730EC287C42E</vt:lpwstr>
  </property>
</Properties>
</file>