
<file path=[Content_Types].xml><?xml version="1.0" encoding="utf-8"?>
<Types xmlns="http://schemas.openxmlformats.org/package/2006/content-types"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3.xml" ContentType="application/vnd.openxmlformats-officedocument.theme+xml"/>
  <Override PartName="/customXml/itemProps1.xml" ContentType="application/vnd.openxmlformats-officedocument.customXmlProperties+xml"/>
  <Default Extension="rels" ContentType="application/vnd.openxmlformats-package.relationships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Default Extension="xml" ContentType="application/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4.xml" ContentType="application/vnd.openxmlformats-officedocument.presentationml.slideLayout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20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Default Extension="jpg" ContentType="image/jpeg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Default Extension="png" ContentType="image/png"/>
  <Override PartName="/ppt/slideLayouts/slideLayout7.xml" ContentType="application/vnd.openxmlformats-officedocument.presentationml.slideLayout+xml"/>
  <Override PartName="/customXml/itemProps2.xml" ContentType="application/vnd.openxmlformats-officedocument.customXmlProperties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Default Extension="jpeg" ContentType="image/jpeg"/>
  <Override PartName="/ppt/slides/slide1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5.xml" ContentType="application/vnd.openxmlformats-officedocument.presentationml.slideLayout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3.xml" ContentType="application/vnd.openxmlformats-officedocument.presentationml.slideLayout+xml"/>
  <Override PartName="/docProps/app.xml" ContentType="application/vnd.openxmlformats-officedocument.extended-properties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729" r:id="rId1"/>
  </p:sldMasterIdLst>
  <p:notesMasterIdLst>
    <p:notesMasterId r:id="rId6"/>
  </p:notesMasterIdLst>
  <p:handoutMasterIdLst>
    <p:handoutMasterId r:id="rId7"/>
  </p:handoutMasterIdLst>
  <p:sldIdLst>
    <p:sldId id="277" r:id="rId2"/>
    <p:sldId id="274" r:id="rId3"/>
    <p:sldId id="275" r:id="rId4"/>
    <p:sldId id="276" r:id="rId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BCA1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93" autoAdjust="0"/>
    <p:restoredTop sz="94660"/>
  </p:normalViewPr>
  <p:slideViewPr>
    <p:cSldViewPr snapToGrid="0" showGuides="1">
      <p:cViewPr varScale="1">
        <p:scale>
          <a:sx n="67" d="100"/>
          <a:sy n="67" d="100"/>
        </p:scale>
        <p:origin x="604" y="4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86" d="100"/>
          <a:sy n="86" d="100"/>
        </p:scale>
        <p:origin x="2778" y="7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openxmlformats.org/officeDocument/2006/relationships/customXml" Target="../customXml/item2.xml"/><Relationship Id="rId3" Type="http://schemas.openxmlformats.org/officeDocument/2006/relationships/slide" Target="slides/slide2.xml"/><Relationship Id="rId7" Type="http://schemas.openxmlformats.org/officeDocument/2006/relationships/handoutMaster" Target="handoutMasters/handoutMaster1.xml"/><Relationship Id="rId12" Type="http://schemas.openxmlformats.org/officeDocument/2006/relationships/customXml" Target="../customXml/item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Relationship Id="rId14" Type="http://schemas.openxmlformats.org/officeDocument/2006/relationships/customXml" Target="../customXml/item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Ylätunnisteen paikkamerkki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3" name="Päivämäärän paikkamerkki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1147873-B102-4514-94B5-8ED60A2BCB51}" type="datetimeFigureOut">
              <a:rPr lang="fi-FI" smtClean="0"/>
              <a:t>13.12.2022</a:t>
            </a:fld>
            <a:endParaRPr lang="fi-FI"/>
          </a:p>
        </p:txBody>
      </p:sp>
      <p:sp>
        <p:nvSpPr>
          <p:cNvPr id="4" name="Alatunnisteen paikkamerkki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5" name="Dian numeron paikkamerkki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6B5F506-64A6-4FE0-831B-F6F4FBCF80DC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58386932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Ylätunnisteen paikkamerkki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Päivämäärän paikkamerkki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D1287AB-2206-4F77-A423-85FD97404A4D}" type="datetimeFigureOut">
              <a:rPr lang="en-GB" smtClean="0"/>
              <a:t>13/12/2022</a:t>
            </a:fld>
            <a:endParaRPr lang="en-GB"/>
          </a:p>
        </p:txBody>
      </p:sp>
      <p:sp>
        <p:nvSpPr>
          <p:cNvPr id="4" name="Dian kuvan paikkamerkki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Huomautusten paikkamerkki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GB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9C4A3D8-BBC7-401E-A6FA-17696582833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0164198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2099733"/>
            <a:ext cx="8825658" cy="2677648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 bwMode="gray"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i-FI"/>
              <a:t>Muokkaa alaotsikon perustyyliä napsautt.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gray">
          <a:xfrm rot="5400000">
            <a:off x="10158984" y="1792224"/>
            <a:ext cx="990599" cy="304799"/>
          </a:xfrm>
        </p:spPr>
        <p:txBody>
          <a:bodyPr anchor="t"/>
          <a:lstStyle>
            <a:lvl1pPr algn="l"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fld id="{5923F103-BC34-4FE4-A40E-EDDEECFDA5D0}" type="datetimeFigureOut">
              <a:rPr lang="en-US" smtClean="0"/>
              <a:pPr/>
              <a:t>12/13/2022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gray">
          <a:xfrm rot="5400000">
            <a:off x="8951976" y="3227832"/>
            <a:ext cx="3859795" cy="304801"/>
          </a:xfrm>
        </p:spPr>
        <p:txBody>
          <a:bodyPr/>
          <a:lstStyle>
            <a:lvl1pPr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r>
              <a:rPr lang="en-US"/>
              <a:t>
              </a:t>
            </a:r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352540" y="295729"/>
            <a:ext cx="838199" cy="767687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3" name="Kuva 12">
            <a:extLst>
              <a:ext uri="{FF2B5EF4-FFF2-40B4-BE49-F238E27FC236}">
                <a16:creationId xmlns:a16="http://schemas.microsoft.com/office/drawing/2014/main" id="{01F4B426-C97D-4D29-901C-753CF6879D6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3217" y="0"/>
            <a:ext cx="4460950" cy="6858000"/>
          </a:xfrm>
          <a:prstGeom prst="rect">
            <a:avLst/>
          </a:prstGeom>
        </p:spPr>
      </p:pic>
      <p:pic>
        <p:nvPicPr>
          <p:cNvPr id="14" name="Kuva 13">
            <a:extLst>
              <a:ext uri="{FF2B5EF4-FFF2-40B4-BE49-F238E27FC236}">
                <a16:creationId xmlns:a16="http://schemas.microsoft.com/office/drawing/2014/main" id="{9B16EBF9-8928-45FA-9317-907FF2855310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404" y="555999"/>
            <a:ext cx="2716907" cy="8203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34945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54954" y="2603500"/>
            <a:ext cx="8825659" cy="3416300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93E190-C3B8-4F0D-BC5A-414A6F0316F6}" type="datetime1">
              <a:rPr lang="en-GB" smtClean="0"/>
              <a:t>13/12/2022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Opetushallitus</a:t>
            </a:r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131DE-DA31-4CDF-828A-8EB206A3CD1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660477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Osan ylätunn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Rectangle 9"/>
            <p:cNvSpPr/>
            <p:nvPr/>
          </p:nvSpPr>
          <p:spPr bwMode="gray">
            <a:xfrm>
              <a:off x="7289800" y="402165"/>
              <a:ext cx="44788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5"/>
            <p:cNvSpPr/>
            <p:nvPr/>
          </p:nvSpPr>
          <p:spPr bwMode="gray">
            <a:xfrm rot="16200000">
              <a:off x="3787244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5922489">
              <a:off x="4698352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677645"/>
            <a:ext cx="4351025" cy="2283824"/>
          </a:xfrm>
        </p:spPr>
        <p:txBody>
          <a:bodyPr anchor="ctr"/>
          <a:lstStyle>
            <a:lvl1pPr algn="l">
              <a:defRPr sz="4000" b="0" cap="none"/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95559" y="2677644"/>
            <a:ext cx="3757545" cy="2283824"/>
          </a:xfrm>
        </p:spPr>
        <p:txBody>
          <a:bodyPr anchor="ctr"/>
          <a:lstStyle>
            <a:lvl1pPr marL="0" indent="0" algn="l">
              <a:buNone/>
              <a:defRPr sz="2000"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A38EDB-82B5-47B3-B9C1-99B3AA4BAD8E}" type="datetime1">
              <a:rPr lang="en-GB" smtClean="0"/>
              <a:t>13/12/2022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Opetushallitus</a:t>
            </a:r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131DE-DA31-4CDF-828A-8EB206A3CD12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02472481"/>
      </p:ext>
    </p:extLst>
  </p:cSld>
  <p:clrMapOvr>
    <a:masterClrMapping/>
  </p:clrMapOvr>
  <p:hf hdr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54954" y="2603500"/>
            <a:ext cx="4825158" cy="3416301"/>
          </a:xfrm>
        </p:spPr>
        <p:txBody>
          <a:bodyPr>
            <a:normAutofit/>
          </a:bodyPr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8712" y="2603500"/>
            <a:ext cx="4825159" cy="3416300"/>
          </a:xfrm>
        </p:spPr>
        <p:txBody>
          <a:bodyPr>
            <a:normAutofit/>
          </a:bodyPr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A38EDB-82B5-47B3-B9C1-99B3AA4BAD8E}" type="datetime1">
              <a:rPr lang="en-GB" smtClean="0"/>
              <a:t>13/12/2022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Opetushallitus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131DE-DA31-4CDF-828A-8EB206A3CD12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8465122"/>
      </p:ext>
    </p:extLst>
  </p:cSld>
  <p:clrMapOvr>
    <a:masterClrMapping/>
  </p:clrMapOvr>
  <p:hf hdr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tai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4825157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4954" y="3179762"/>
            <a:ext cx="4825158" cy="2840039"/>
          </a:xfrm>
        </p:spPr>
        <p:txBody>
          <a:bodyPr>
            <a:normAutofit/>
          </a:bodyPr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08712" y="2603500"/>
            <a:ext cx="482515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08712" y="3179762"/>
            <a:ext cx="4825159" cy="2840039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A38EDB-82B5-47B3-B9C1-99B3AA4BAD8E}" type="datetime1">
              <a:rPr lang="en-GB" smtClean="0"/>
              <a:t>13/12/2022</a:t>
            </a:fld>
            <a:endParaRPr lang="en-GB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Opetushallitus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131DE-DA31-4CDF-828A-8EB206A3CD12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24748444"/>
      </p:ext>
    </p:extLst>
  </p:cSld>
  <p:clrMapOvr>
    <a:masterClrMapping/>
  </p:clrMapOvr>
  <p:hf hdr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761413" cy="706964"/>
          </a:xfrm>
        </p:spPr>
        <p:txBody>
          <a:bodyPr/>
          <a:lstStyle>
            <a:lvl1pPr>
              <a:defRPr/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FF5407-8F7B-4224-8961-BF3EBA368BAE}" type="datetime1">
              <a:rPr lang="en-GB" smtClean="0"/>
              <a:t>13/12/2022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Opetushallitus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131DE-DA31-4CDF-828A-8EB206A3CD1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786846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09FD6E-9D7D-45BF-8A1B-8D32E89EAEED}" type="datetime1">
              <a:rPr lang="en-GB" smtClean="0"/>
              <a:t>13/12/2022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Opetushallitus</a:t>
            </a:r>
          </a:p>
        </p:txBody>
      </p:sp>
      <p:sp>
        <p:nvSpPr>
          <p:cNvPr id="7" name="Rectangle 6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131DE-DA31-4CDF-828A-8EB206A3CD1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653430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Kuvatekstillinen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5713412" y="402165"/>
              <a:ext cx="6055253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Freeform 5"/>
            <p:cNvSpPr/>
            <p:nvPr/>
          </p:nvSpPr>
          <p:spPr bwMode="gray">
            <a:xfrm rot="15922489">
              <a:off x="3140485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2229377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295400"/>
            <a:ext cx="2793158" cy="16002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81146" y="1447800"/>
            <a:ext cx="5190066" cy="4572000"/>
          </a:xfrm>
        </p:spPr>
        <p:txBody>
          <a:bodyPr anchor="ctr">
            <a:normAutofit/>
          </a:bodyPr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129280"/>
            <a:ext cx="2793158" cy="2895599"/>
          </a:xfrm>
        </p:spPr>
        <p:txBody>
          <a:bodyPr/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A38EDB-82B5-47B3-B9C1-99B3AA4BAD8E}" type="datetime1">
              <a:rPr lang="en-GB" smtClean="0"/>
              <a:t>13/12/2022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Opetushallitus</a:t>
            </a:r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131DE-DA31-4CDF-828A-8EB206A3CD12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9177996"/>
      </p:ext>
    </p:extLst>
  </p:cSld>
  <p:clrMapOvr>
    <a:masterClrMapping/>
  </p:clrMapOvr>
  <p:hf hdr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Kuvatekstillinen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6172200" y="402165"/>
              <a:ext cx="55964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5"/>
            <p:cNvSpPr/>
            <p:nvPr/>
          </p:nvSpPr>
          <p:spPr bwMode="gray">
            <a:xfrm rot="15922489">
              <a:off x="4203594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32954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693333"/>
            <a:ext cx="3865134" cy="1735667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547870" y="1143000"/>
            <a:ext cx="3227193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marL="0" lvl="0" indent="0" algn="ctr">
              <a:buNone/>
            </a:pPr>
            <a:r>
              <a:rPr lang="fi-FI"/>
              <a:t>Lisää kuva napsauttamalla kuvaketta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657600"/>
            <a:ext cx="3859212" cy="1371600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A38EDB-82B5-47B3-B9C1-99B3AA4BAD8E}" type="datetime1">
              <a:rPr lang="en-GB" smtClean="0"/>
              <a:t>13/12/2022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Opetushallitus</a:t>
            </a:r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131DE-DA31-4CDF-828A-8EB206A3CD12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44662945"/>
      </p:ext>
    </p:extLst>
  </p:cSld>
  <p:clrMapOvr>
    <a:masterClrMapping/>
  </p:clrMapOvr>
  <p:hf hdr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amakuva ja kuva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3" name="Rectangle 12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5"/>
            <p:cNvSpPr/>
            <p:nvPr/>
          </p:nvSpPr>
          <p:spPr bwMode="gray">
            <a:xfrm rot="10371525">
              <a:off x="263767" y="443825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1" name="Freeform 5"/>
            <p:cNvSpPr/>
            <p:nvPr/>
          </p:nvSpPr>
          <p:spPr bwMode="gray">
            <a:xfrm rot="10800000">
              <a:off x="459506" y="321130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4969927"/>
            <a:ext cx="8825659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4" y="685800"/>
            <a:ext cx="8825659" cy="3429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i-FI"/>
              <a:t>Lisää kuva napsauttamalla kuvaketta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536665"/>
            <a:ext cx="8825658" cy="493712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A38EDB-82B5-47B3-B9C1-99B3AA4BAD8E}" type="datetime1">
              <a:rPr lang="en-GB" smtClean="0"/>
              <a:t>13/12/2022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Opetushallitus</a:t>
            </a:r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131DE-DA31-4CDF-828A-8EB206A3CD12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02480832"/>
      </p:ext>
    </p:extLst>
  </p:cSld>
  <p:clrMapOvr>
    <a:masterClrMapping/>
  </p:clrMapOvr>
  <p:hf hdr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Otsikko ja kuva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Freeform 5"/>
            <p:cNvSpPr/>
            <p:nvPr/>
          </p:nvSpPr>
          <p:spPr bwMode="gray">
            <a:xfrm rot="21010068">
              <a:off x="8490951" y="271487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7" name="Freeform 5"/>
            <p:cNvSpPr/>
            <p:nvPr/>
          </p:nvSpPr>
          <p:spPr bwMode="gray">
            <a:xfrm>
              <a:off x="455612" y="2801319"/>
              <a:ext cx="11277600" cy="3602637"/>
            </a:xfrm>
            <a:custGeom>
              <a:avLst/>
              <a:gdLst/>
              <a:ahLst/>
              <a:cxnLst/>
              <a:rect l="l" t="t" r="r" b="b"/>
              <a:pathLst>
                <a:path w="10000" h="7946">
                  <a:moveTo>
                    <a:pt x="0" y="0"/>
                  </a:moveTo>
                  <a:lnTo>
                    <a:pt x="0" y="7945"/>
                  </a:lnTo>
                  <a:lnTo>
                    <a:pt x="10000" y="7946"/>
                  </a:lnTo>
                  <a:lnTo>
                    <a:pt x="10000" y="4"/>
                  </a:lnTo>
                  <a:lnTo>
                    <a:pt x="10000" y="4"/>
                  </a:lnTo>
                  <a:lnTo>
                    <a:pt x="9773" y="91"/>
                  </a:lnTo>
                  <a:lnTo>
                    <a:pt x="9547" y="175"/>
                  </a:lnTo>
                  <a:lnTo>
                    <a:pt x="9320" y="256"/>
                  </a:lnTo>
                  <a:lnTo>
                    <a:pt x="9092" y="326"/>
                  </a:lnTo>
                  <a:lnTo>
                    <a:pt x="8865" y="396"/>
                  </a:lnTo>
                  <a:lnTo>
                    <a:pt x="8637" y="462"/>
                  </a:lnTo>
                  <a:lnTo>
                    <a:pt x="8412" y="518"/>
                  </a:lnTo>
                  <a:lnTo>
                    <a:pt x="8184" y="571"/>
                  </a:lnTo>
                  <a:lnTo>
                    <a:pt x="7957" y="620"/>
                  </a:lnTo>
                  <a:lnTo>
                    <a:pt x="7734" y="662"/>
                  </a:lnTo>
                  <a:lnTo>
                    <a:pt x="7508" y="704"/>
                  </a:lnTo>
                  <a:lnTo>
                    <a:pt x="7285" y="739"/>
                  </a:lnTo>
                  <a:lnTo>
                    <a:pt x="7062" y="767"/>
                  </a:lnTo>
                  <a:lnTo>
                    <a:pt x="6840" y="795"/>
                  </a:lnTo>
                  <a:lnTo>
                    <a:pt x="6620" y="819"/>
                  </a:lnTo>
                  <a:lnTo>
                    <a:pt x="6402" y="837"/>
                  </a:lnTo>
                  <a:lnTo>
                    <a:pt x="6184" y="851"/>
                  </a:lnTo>
                  <a:lnTo>
                    <a:pt x="5968" y="865"/>
                  </a:lnTo>
                  <a:lnTo>
                    <a:pt x="5755" y="872"/>
                  </a:lnTo>
                  <a:lnTo>
                    <a:pt x="5542" y="879"/>
                  </a:lnTo>
                  <a:lnTo>
                    <a:pt x="5332" y="882"/>
                  </a:lnTo>
                  <a:lnTo>
                    <a:pt x="5124" y="879"/>
                  </a:lnTo>
                  <a:lnTo>
                    <a:pt x="4918" y="879"/>
                  </a:lnTo>
                  <a:lnTo>
                    <a:pt x="4714" y="872"/>
                  </a:lnTo>
                  <a:lnTo>
                    <a:pt x="4514" y="861"/>
                  </a:lnTo>
                  <a:lnTo>
                    <a:pt x="4316" y="851"/>
                  </a:lnTo>
                  <a:lnTo>
                    <a:pt x="4122" y="840"/>
                  </a:lnTo>
                  <a:lnTo>
                    <a:pt x="3929" y="823"/>
                  </a:lnTo>
                  <a:lnTo>
                    <a:pt x="3739" y="805"/>
                  </a:lnTo>
                  <a:lnTo>
                    <a:pt x="3553" y="788"/>
                  </a:lnTo>
                  <a:lnTo>
                    <a:pt x="3190" y="742"/>
                  </a:lnTo>
                  <a:lnTo>
                    <a:pt x="2842" y="693"/>
                  </a:lnTo>
                  <a:lnTo>
                    <a:pt x="2508" y="641"/>
                  </a:lnTo>
                  <a:lnTo>
                    <a:pt x="2192" y="585"/>
                  </a:lnTo>
                  <a:lnTo>
                    <a:pt x="1890" y="525"/>
                  </a:lnTo>
                  <a:lnTo>
                    <a:pt x="1610" y="462"/>
                  </a:lnTo>
                  <a:lnTo>
                    <a:pt x="1347" y="399"/>
                  </a:lnTo>
                  <a:lnTo>
                    <a:pt x="1105" y="336"/>
                  </a:lnTo>
                  <a:lnTo>
                    <a:pt x="883" y="277"/>
                  </a:lnTo>
                  <a:lnTo>
                    <a:pt x="686" y="221"/>
                  </a:lnTo>
                  <a:lnTo>
                    <a:pt x="508" y="168"/>
                  </a:lnTo>
                  <a:lnTo>
                    <a:pt x="358" y="123"/>
                  </a:lnTo>
                  <a:lnTo>
                    <a:pt x="232" y="81"/>
                  </a:lnTo>
                  <a:lnTo>
                    <a:pt x="59" y="21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8798" y="1063417"/>
            <a:ext cx="8831816" cy="1372986"/>
          </a:xfrm>
        </p:spPr>
        <p:txBody>
          <a:bodyPr/>
          <a:lstStyle>
            <a:lvl1pPr>
              <a:defRPr sz="4000"/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543300"/>
            <a:ext cx="8825659" cy="24765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A38EDB-82B5-47B3-B9C1-99B3AA4BAD8E}" type="datetime1">
              <a:rPr lang="en-GB" smtClean="0"/>
              <a:t>13/12/2022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Opetushallitus</a:t>
            </a:r>
          </a:p>
        </p:txBody>
      </p:sp>
      <p:sp>
        <p:nvSpPr>
          <p:cNvPr id="13" name="Rectangle 12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131DE-DA31-4CDF-828A-8EB206A3CD12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97771005"/>
      </p:ext>
    </p:extLst>
  </p:cSld>
  <p:clrMapOvr>
    <a:masterClrMapping/>
  </p:clrMapOvr>
  <p:hf hdr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Lainaus ja kuva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7" name="Rectangle 1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Oval 22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Oval 23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Oval 24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5"/>
            <p:cNvSpPr/>
            <p:nvPr/>
          </p:nvSpPr>
          <p:spPr bwMode="gray">
            <a:xfrm rot="21010068">
              <a:off x="8490951" y="41851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8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16" name="TextBox 15"/>
          <p:cNvSpPr txBox="1"/>
          <p:nvPr/>
        </p:nvSpPr>
        <p:spPr bwMode="gray">
          <a:xfrm>
            <a:off x="881566" y="607336"/>
            <a:ext cx="8019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 bwMode="gray">
          <a:xfrm>
            <a:off x="9884458" y="2613787"/>
            <a:ext cx="65276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81878" y="982134"/>
            <a:ext cx="8453906" cy="2696632"/>
          </a:xfrm>
        </p:spPr>
        <p:txBody>
          <a:bodyPr/>
          <a:lstStyle>
            <a:lvl1pPr>
              <a:defRPr sz="4000"/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 bwMode="gray">
          <a:xfrm>
            <a:off x="1945945" y="3678766"/>
            <a:ext cx="7731219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>
                    <a:lumMod val="60000"/>
                    <a:lumOff val="40000"/>
                  </a:schemeClr>
                </a:solidFill>
                <a:latin typeface="+mn-lt"/>
                <a:ea typeface="+mn-ea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029199"/>
            <a:ext cx="9244897" cy="997857"/>
          </a:xfrm>
        </p:spPr>
        <p:txBody>
          <a:bodyPr anchor="ctr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A38EDB-82B5-47B3-B9C1-99B3AA4BAD8E}" type="datetime1">
              <a:rPr lang="en-GB" smtClean="0"/>
              <a:t>13/12/2022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Opetushallitus</a:t>
            </a:r>
          </a:p>
        </p:txBody>
      </p:sp>
      <p:sp>
        <p:nvSpPr>
          <p:cNvPr id="19" name="Rectangle 18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131DE-DA31-4CDF-828A-8EB206A3CD12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65952701"/>
      </p:ext>
    </p:extLst>
  </p:cSld>
  <p:clrMapOvr>
    <a:masterClrMapping/>
  </p:clrMapOvr>
  <p:hf hdr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Nimikort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5"/>
            <p:cNvSpPr/>
            <p:nvPr/>
          </p:nvSpPr>
          <p:spPr bwMode="gray">
            <a:xfrm rot="21010068">
              <a:off x="8490951" y="4193583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370667"/>
            <a:ext cx="8825660" cy="1822514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5024967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A38EDB-82B5-47B3-B9C1-99B3AA4BAD8E}" type="datetime1">
              <a:rPr lang="en-GB" smtClean="0"/>
              <a:t>13/12/2022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Opetushallitus</a:t>
            </a:r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131DE-DA31-4CDF-828A-8EB206A3CD12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22434180"/>
      </p:ext>
    </p:extLst>
  </p:cSld>
  <p:clrMapOvr>
    <a:masterClrMapping/>
  </p:clrMapOvr>
  <p:hf hdr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sarak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2"/>
            <a:ext cx="314187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54953" y="3179764"/>
            <a:ext cx="314187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2721" y="2603500"/>
            <a:ext cx="314700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12721" y="3179763"/>
            <a:ext cx="314700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88135" y="2603501"/>
            <a:ext cx="314573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88329" y="3179762"/>
            <a:ext cx="3145536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440397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777240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A38EDB-82B5-47B3-B9C1-99B3AA4BAD8E}" type="datetime1">
              <a:rPr lang="en-GB" smtClean="0"/>
              <a:t>13/12/2022</a:t>
            </a:fld>
            <a:endParaRPr lang="en-GB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Opetushallitus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131DE-DA31-4CDF-828A-8EB206A3CD12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74261696"/>
      </p:ext>
    </p:extLst>
  </p:cSld>
  <p:clrMapOvr>
    <a:masterClrMapping/>
  </p:clrMapOvr>
  <p:hf hdr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kuvan sarak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532844"/>
            <a:ext cx="30504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1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4553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i-FI"/>
              <a:t>Lisää kuva napsauttamalla kuvaketta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54954" y="5109106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865" y="4532844"/>
            <a:ext cx="3050438" cy="576263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1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748462" y="2603500"/>
            <a:ext cx="2691243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i-FI"/>
              <a:t>Lisää kuva napsauttamalla kuvaketta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70172" y="5109105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82775" y="4532845"/>
            <a:ext cx="305109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2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163031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i-FI"/>
              <a:t>Lisää kuva napsauttamalla kuvaketta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82775" y="5109104"/>
            <a:ext cx="3051096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cxnSp>
        <p:nvCxnSpPr>
          <p:cNvPr id="43" name="Straight Connector 42"/>
          <p:cNvCxnSpPr/>
          <p:nvPr/>
        </p:nvCxnSpPr>
        <p:spPr>
          <a:xfrm>
            <a:off x="440583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/>
          <p:cNvCxnSpPr/>
          <p:nvPr/>
        </p:nvCxnSpPr>
        <p:spPr>
          <a:xfrm>
            <a:off x="7797802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A38EDB-82B5-47B3-B9C1-99B3AA4BAD8E}" type="datetime1">
              <a:rPr lang="en-GB" smtClean="0"/>
              <a:t>13/12/2022</a:t>
            </a:fld>
            <a:endParaRPr lang="en-GB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561111" y="6391838"/>
            <a:ext cx="3644282" cy="304801"/>
          </a:xfrm>
        </p:spPr>
        <p:txBody>
          <a:bodyPr/>
          <a:lstStyle/>
          <a:p>
            <a:r>
              <a:rPr lang="en-GB"/>
              <a:t>Opetushallitus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131DE-DA31-4CDF-828A-8EB206A3CD12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55901935"/>
      </p:ext>
    </p:extLst>
  </p:cSld>
  <p:clrMapOvr>
    <a:masterClrMapping/>
  </p:clrMapOvr>
  <p:hf hdr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Otsikko ja pystysuor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/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2603500"/>
            <a:ext cx="8825659" cy="3416300"/>
          </a:xfrm>
        </p:spPr>
        <p:txBody>
          <a:bodyPr vert="eaVert" anchor="t" anchorCtr="0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95439" y="6391838"/>
            <a:ext cx="990599" cy="304799"/>
          </a:xfrm>
        </p:spPr>
        <p:txBody>
          <a:bodyPr/>
          <a:lstStyle/>
          <a:p>
            <a:fld id="{01A38EDB-82B5-47B3-B9C1-99B3AA4BAD8E}" type="datetime1">
              <a:rPr lang="en-GB" smtClean="0"/>
              <a:t>13/12/2022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Opetushallitus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131DE-DA31-4CDF-828A-8EB206A3CD12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25344353"/>
      </p:ext>
    </p:extLst>
  </p:cSld>
  <p:clrMapOvr>
    <a:masterClrMapping/>
  </p:clrMapOvr>
  <p:hf hdr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Pystysuora otsikko j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Rectangle 6"/>
            <p:cNvSpPr/>
            <p:nvPr/>
          </p:nvSpPr>
          <p:spPr bwMode="gray">
            <a:xfrm>
              <a:off x="414867" y="402165"/>
              <a:ext cx="6510866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Freeform 5"/>
            <p:cNvSpPr/>
            <p:nvPr/>
          </p:nvSpPr>
          <p:spPr bwMode="gray">
            <a:xfrm rot="5101749">
              <a:off x="6294738" y="457773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0" name="Freeform 5"/>
            <p:cNvSpPr/>
            <p:nvPr/>
          </p:nvSpPr>
          <p:spPr bwMode="gray">
            <a:xfrm rot="5400000">
              <a:off x="44492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3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585235" y="1278467"/>
            <a:ext cx="1409965" cy="4748590"/>
          </a:xfrm>
        </p:spPr>
        <p:txBody>
          <a:bodyPr vert="eaVert" anchor="b" anchorCtr="0"/>
          <a:lstStyle/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1278467"/>
            <a:ext cx="6256025" cy="4748590"/>
          </a:xfrm>
        </p:spPr>
        <p:txBody>
          <a:bodyPr vert="eaVert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53104" y="6391838"/>
            <a:ext cx="992135" cy="304799"/>
          </a:xfrm>
        </p:spPr>
        <p:txBody>
          <a:bodyPr/>
          <a:lstStyle/>
          <a:p>
            <a:fld id="{01A38EDB-82B5-47B3-B9C1-99B3AA4BAD8E}" type="datetime1">
              <a:rPr lang="en-GB" smtClean="0"/>
              <a:t>13/12/2022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Opetushallitus</a:t>
            </a:r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131DE-DA31-4CDF-828A-8EB206A3CD12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29441161"/>
      </p:ext>
    </p:extLst>
  </p:cSld>
  <p:clrMapOvr>
    <a:masterClrMapping/>
  </p:clrMapOvr>
  <p:hf hdr="0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eni kuva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perustyyl. napsautt.</a:t>
            </a:r>
            <a:endParaRPr lang="en-GB"/>
          </a:p>
        </p:txBody>
      </p:sp>
      <p:sp>
        <p:nvSpPr>
          <p:cNvPr id="3" name="Sisällön paikkamerkki 2"/>
          <p:cNvSpPr>
            <a:spLocks noGrp="1"/>
          </p:cNvSpPr>
          <p:nvPr>
            <p:ph sz="half" idx="1"/>
          </p:nvPr>
        </p:nvSpPr>
        <p:spPr>
          <a:xfrm>
            <a:off x="788400" y="2304000"/>
            <a:ext cx="5320570" cy="38700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GB" dirty="0"/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F58CC6-DA49-4941-84B4-31EA1C59D22D}" type="datetime1">
              <a:rPr lang="en-GB" smtClean="0"/>
              <a:t>13/12/2022</a:t>
            </a:fld>
            <a:endParaRPr lang="en-GB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Opetushallitus</a:t>
            </a:r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131DE-DA31-4CDF-828A-8EB206A3CD12}" type="slidenum">
              <a:rPr lang="en-GB" smtClean="0"/>
              <a:t>‹#›</a:t>
            </a:fld>
            <a:endParaRPr lang="en-GB"/>
          </a:p>
        </p:txBody>
      </p:sp>
      <p:sp>
        <p:nvSpPr>
          <p:cNvPr id="10" name="Kuvan paikkamerkki 9"/>
          <p:cNvSpPr>
            <a:spLocks noGrp="1"/>
          </p:cNvSpPr>
          <p:nvPr>
            <p:ph type="pic" sz="quarter" idx="13"/>
          </p:nvPr>
        </p:nvSpPr>
        <p:spPr>
          <a:xfrm>
            <a:off x="6303963" y="2403475"/>
            <a:ext cx="5000625" cy="3443288"/>
          </a:xfrm>
          <a:solidFill>
            <a:schemeClr val="bg1">
              <a:lumMod val="85000"/>
            </a:schemeClr>
          </a:solidFill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fi-FI"/>
              <a:t>Lisää kuva napsauttamalla kuvaketta</a:t>
            </a:r>
          </a:p>
        </p:txBody>
      </p:sp>
    </p:spTree>
    <p:extLst>
      <p:ext uri="{BB962C8B-B14F-4D97-AF65-F5344CB8AC3E}">
        <p14:creationId xmlns:p14="http://schemas.microsoft.com/office/powerpoint/2010/main" val="124030033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eni kuva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perustyyl. napsautt.</a:t>
            </a:r>
            <a:endParaRPr lang="en-GB"/>
          </a:p>
        </p:txBody>
      </p:sp>
      <p:sp>
        <p:nvSpPr>
          <p:cNvPr id="3" name="Sisällön paikkamerkki 2"/>
          <p:cNvSpPr>
            <a:spLocks noGrp="1"/>
          </p:cNvSpPr>
          <p:nvPr>
            <p:ph sz="half" idx="1"/>
          </p:nvPr>
        </p:nvSpPr>
        <p:spPr>
          <a:xfrm>
            <a:off x="788400" y="2304000"/>
            <a:ext cx="5320570" cy="38700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GB" dirty="0"/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6B375B-2A7A-47FC-AFAA-0D464918E174}" type="datetime1">
              <a:rPr lang="en-GB" smtClean="0"/>
              <a:t>13/12/2022</a:t>
            </a:fld>
            <a:endParaRPr lang="en-GB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Opetushallitus</a:t>
            </a:r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131DE-DA31-4CDF-828A-8EB206A3CD12}" type="slidenum">
              <a:rPr lang="en-GB" smtClean="0"/>
              <a:t>‹#›</a:t>
            </a:fld>
            <a:endParaRPr lang="en-GB"/>
          </a:p>
        </p:txBody>
      </p:sp>
      <p:sp>
        <p:nvSpPr>
          <p:cNvPr id="10" name="Kuvan paikkamerkki 9"/>
          <p:cNvSpPr>
            <a:spLocks noGrp="1"/>
          </p:cNvSpPr>
          <p:nvPr>
            <p:ph type="pic" sz="quarter" idx="13"/>
          </p:nvPr>
        </p:nvSpPr>
        <p:spPr>
          <a:xfrm>
            <a:off x="6303963" y="2403475"/>
            <a:ext cx="5888037" cy="3443288"/>
          </a:xfrm>
          <a:solidFill>
            <a:schemeClr val="bg1">
              <a:lumMod val="85000"/>
            </a:schemeClr>
          </a:solidFill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fi-FI"/>
              <a:t>Lisää kuva napsauttamalla kuvaketta</a:t>
            </a:r>
          </a:p>
        </p:txBody>
      </p:sp>
    </p:spTree>
    <p:extLst>
      <p:ext uri="{BB962C8B-B14F-4D97-AF65-F5344CB8AC3E}">
        <p14:creationId xmlns:p14="http://schemas.microsoft.com/office/powerpoint/2010/main" val="420603345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eni kuva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789560" y="822328"/>
            <a:ext cx="5319410" cy="1325563"/>
          </a:xfrm>
        </p:spPr>
        <p:txBody>
          <a:bodyPr/>
          <a:lstStyle/>
          <a:p>
            <a:r>
              <a:rPr lang="fi-FI"/>
              <a:t>Muokkaa perustyyl. napsautt.</a:t>
            </a:r>
            <a:endParaRPr lang="en-GB" dirty="0"/>
          </a:p>
        </p:txBody>
      </p:sp>
      <p:sp>
        <p:nvSpPr>
          <p:cNvPr id="3" name="Sisällön paikkamerkki 2"/>
          <p:cNvSpPr>
            <a:spLocks noGrp="1"/>
          </p:cNvSpPr>
          <p:nvPr>
            <p:ph sz="half" idx="1"/>
          </p:nvPr>
        </p:nvSpPr>
        <p:spPr>
          <a:xfrm>
            <a:off x="788400" y="2304000"/>
            <a:ext cx="5320570" cy="38700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GB" dirty="0"/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6B375B-2A7A-47FC-AFAA-0D464918E174}" type="datetime1">
              <a:rPr lang="en-GB" smtClean="0"/>
              <a:t>13/12/2022</a:t>
            </a:fld>
            <a:endParaRPr lang="en-GB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Opetushallitus</a:t>
            </a:r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131DE-DA31-4CDF-828A-8EB206A3CD12}" type="slidenum">
              <a:rPr lang="en-GB" smtClean="0"/>
              <a:t>‹#›</a:t>
            </a:fld>
            <a:endParaRPr lang="en-GB"/>
          </a:p>
        </p:txBody>
      </p:sp>
      <p:sp>
        <p:nvSpPr>
          <p:cNvPr id="10" name="Kuvan paikkamerkki 9"/>
          <p:cNvSpPr>
            <a:spLocks noGrp="1"/>
          </p:cNvSpPr>
          <p:nvPr>
            <p:ph type="pic" sz="quarter" idx="13"/>
          </p:nvPr>
        </p:nvSpPr>
        <p:spPr>
          <a:xfrm>
            <a:off x="6303963" y="612775"/>
            <a:ext cx="5019031" cy="5233988"/>
          </a:xfrm>
          <a:solidFill>
            <a:schemeClr val="bg1">
              <a:lumMod val="85000"/>
            </a:schemeClr>
          </a:solidFill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fi-FI"/>
              <a:t>Lisää kuva napsauttamalla kuvaketta</a:t>
            </a:r>
          </a:p>
        </p:txBody>
      </p:sp>
    </p:spTree>
    <p:extLst>
      <p:ext uri="{BB962C8B-B14F-4D97-AF65-F5344CB8AC3E}">
        <p14:creationId xmlns:p14="http://schemas.microsoft.com/office/powerpoint/2010/main" val="312170617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so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äivämäärän paikkamerkki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38B7CE-E7D2-4D7E-BC43-EB944411322E}" type="datetime1">
              <a:rPr lang="en-GB" smtClean="0"/>
              <a:t>13/12/2022</a:t>
            </a:fld>
            <a:endParaRPr lang="en-GB"/>
          </a:p>
        </p:txBody>
      </p:sp>
      <p:sp>
        <p:nvSpPr>
          <p:cNvPr id="3" name="Alatunnisteen paikkamerk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Opetushallitus</a:t>
            </a:r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131DE-DA31-4CDF-828A-8EB206A3CD12}" type="slidenum">
              <a:rPr lang="en-GB" smtClean="0"/>
              <a:t>‹#›</a:t>
            </a:fld>
            <a:endParaRPr lang="en-GB"/>
          </a:p>
        </p:txBody>
      </p:sp>
      <p:sp>
        <p:nvSpPr>
          <p:cNvPr id="7" name="Kuvan paikkamerkki 6"/>
          <p:cNvSpPr>
            <a:spLocks noGrp="1"/>
          </p:cNvSpPr>
          <p:nvPr>
            <p:ph type="pic" sz="quarter" idx="13"/>
          </p:nvPr>
        </p:nvSpPr>
        <p:spPr>
          <a:xfrm>
            <a:off x="887209" y="612775"/>
            <a:ext cx="10435785" cy="5224463"/>
          </a:xfrm>
          <a:solidFill>
            <a:schemeClr val="bg1">
              <a:lumMod val="85000"/>
            </a:schemeClr>
          </a:solidFill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fi-FI"/>
              <a:t>Lisää kuva napsauttamalla kuvaketta</a:t>
            </a:r>
          </a:p>
        </p:txBody>
      </p:sp>
    </p:spTree>
    <p:extLst>
      <p:ext uri="{BB962C8B-B14F-4D97-AF65-F5344CB8AC3E}">
        <p14:creationId xmlns:p14="http://schemas.microsoft.com/office/powerpoint/2010/main" val="56000431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ide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Median paikkamerkki 5"/>
          <p:cNvSpPr>
            <a:spLocks noGrp="1"/>
          </p:cNvSpPr>
          <p:nvPr>
            <p:ph type="media" sz="quarter" idx="14"/>
          </p:nvPr>
        </p:nvSpPr>
        <p:spPr>
          <a:xfrm>
            <a:off x="887209" y="612775"/>
            <a:ext cx="10435785" cy="5224463"/>
          </a:xfrm>
          <a:solidFill>
            <a:schemeClr val="bg1">
              <a:lumMod val="85000"/>
            </a:schemeClr>
          </a:solidFill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fi-FI"/>
              <a:t>Lisää medialeike napsauttamalla kuvaketta</a:t>
            </a:r>
          </a:p>
        </p:txBody>
      </p:sp>
      <p:sp>
        <p:nvSpPr>
          <p:cNvPr id="2" name="Päivämäärän paikkamerkki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38B7CE-E7D2-4D7E-BC43-EB944411322E}" type="datetime1">
              <a:rPr lang="en-GB" smtClean="0"/>
              <a:t>13/12/2022</a:t>
            </a:fld>
            <a:endParaRPr lang="en-GB"/>
          </a:p>
        </p:txBody>
      </p:sp>
      <p:sp>
        <p:nvSpPr>
          <p:cNvPr id="3" name="Alatunnisteen paikkamerk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Opetushallitus</a:t>
            </a:r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131DE-DA31-4CDF-828A-8EB206A3CD1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9517522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aavi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perustyyl. napsautt.</a:t>
            </a:r>
            <a:endParaRPr lang="en-GB"/>
          </a:p>
        </p:txBody>
      </p:sp>
      <p:sp>
        <p:nvSpPr>
          <p:cNvPr id="3" name="Sisällön paikkamerkki 2"/>
          <p:cNvSpPr>
            <a:spLocks noGrp="1"/>
          </p:cNvSpPr>
          <p:nvPr>
            <p:ph sz="half" idx="1"/>
          </p:nvPr>
        </p:nvSpPr>
        <p:spPr>
          <a:xfrm>
            <a:off x="788400" y="2304000"/>
            <a:ext cx="3501498" cy="38700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GB" dirty="0"/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1B201E-BC91-47F6-BBE7-A638C5C85BC2}" type="datetime1">
              <a:rPr lang="en-GB" smtClean="0"/>
              <a:t>13/12/2022</a:t>
            </a:fld>
            <a:endParaRPr lang="en-GB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Opetushallitus</a:t>
            </a:r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131DE-DA31-4CDF-828A-8EB206A3CD12}" type="slidenum">
              <a:rPr lang="en-GB" smtClean="0"/>
              <a:t>‹#›</a:t>
            </a:fld>
            <a:endParaRPr lang="en-GB"/>
          </a:p>
        </p:txBody>
      </p:sp>
      <p:sp>
        <p:nvSpPr>
          <p:cNvPr id="9" name="Kaavion paikkamerkki 8"/>
          <p:cNvSpPr>
            <a:spLocks noGrp="1"/>
          </p:cNvSpPr>
          <p:nvPr>
            <p:ph type="chart" sz="quarter" idx="13"/>
          </p:nvPr>
        </p:nvSpPr>
        <p:spPr>
          <a:xfrm>
            <a:off x="4435813" y="2303463"/>
            <a:ext cx="6937442" cy="3870325"/>
          </a:xfrm>
        </p:spPr>
        <p:txBody>
          <a:bodyPr/>
          <a:lstStyle>
            <a:lvl1pPr marL="0" indent="0">
              <a:buFontTx/>
              <a:buNone/>
              <a:defRPr sz="2000"/>
            </a:lvl1pPr>
          </a:lstStyle>
          <a:p>
            <a:r>
              <a:rPr lang="fi-FI"/>
              <a:t>Lisää kaavio napsauttamalla kuvaketta</a:t>
            </a:r>
          </a:p>
        </p:txBody>
      </p:sp>
    </p:spTree>
    <p:extLst>
      <p:ext uri="{BB962C8B-B14F-4D97-AF65-F5344CB8AC3E}">
        <p14:creationId xmlns:p14="http://schemas.microsoft.com/office/powerpoint/2010/main" val="383627620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Välisivu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Kuva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6" y="1016"/>
            <a:ext cx="12188388" cy="6858000"/>
          </a:xfrm>
          <a:prstGeom prst="rect">
            <a:avLst/>
          </a:prstGeom>
        </p:spPr>
      </p:pic>
      <p:sp>
        <p:nvSpPr>
          <p:cNvPr id="2" name="Otsikko 1"/>
          <p:cNvSpPr>
            <a:spLocks noGrp="1"/>
          </p:cNvSpPr>
          <p:nvPr>
            <p:ph type="ctrTitle"/>
          </p:nvPr>
        </p:nvSpPr>
        <p:spPr>
          <a:xfrm>
            <a:off x="787940" y="1637931"/>
            <a:ext cx="8297694" cy="1416555"/>
          </a:xfrm>
        </p:spPr>
        <p:txBody>
          <a:bodyPr anchor="ctr" anchorCtr="0">
            <a:noAutofit/>
          </a:bodyPr>
          <a:lstStyle>
            <a:lvl1pPr algn="l">
              <a:lnSpc>
                <a:spcPct val="90000"/>
              </a:lnSpc>
              <a:defRPr sz="5000"/>
            </a:lvl1pPr>
          </a:lstStyle>
          <a:p>
            <a:r>
              <a:rPr lang="fi-FI"/>
              <a:t>Muokkaa perustyyl. napsautt.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531171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Välisivu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uva 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8788" y="0"/>
            <a:ext cx="5127249" cy="6858000"/>
          </a:xfrm>
          <a:prstGeom prst="rect">
            <a:avLst/>
          </a:prstGeom>
        </p:spPr>
      </p:pic>
      <p:sp>
        <p:nvSpPr>
          <p:cNvPr id="2" name="Otsikko 1"/>
          <p:cNvSpPr>
            <a:spLocks noGrp="1"/>
          </p:cNvSpPr>
          <p:nvPr>
            <p:ph type="ctrTitle"/>
          </p:nvPr>
        </p:nvSpPr>
        <p:spPr>
          <a:xfrm>
            <a:off x="787940" y="1637931"/>
            <a:ext cx="8297694" cy="1416555"/>
          </a:xfrm>
        </p:spPr>
        <p:txBody>
          <a:bodyPr anchor="ctr" anchorCtr="0">
            <a:noAutofit/>
          </a:bodyPr>
          <a:lstStyle>
            <a:lvl1pPr algn="l">
              <a:lnSpc>
                <a:spcPct val="90000"/>
              </a:lnSpc>
              <a:defRPr sz="5000"/>
            </a:lvl1pPr>
          </a:lstStyle>
          <a:p>
            <a:r>
              <a:rPr lang="fi-FI"/>
              <a:t>Muokkaa perustyyl. napsautt.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9300012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Välisivu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Kuva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600"/>
            <a:ext cx="12188388" cy="6858000"/>
          </a:xfrm>
          <a:prstGeom prst="rect">
            <a:avLst/>
          </a:prstGeom>
        </p:spPr>
      </p:pic>
      <p:sp>
        <p:nvSpPr>
          <p:cNvPr id="2" name="Otsikko 1"/>
          <p:cNvSpPr>
            <a:spLocks noGrp="1"/>
          </p:cNvSpPr>
          <p:nvPr>
            <p:ph type="ctrTitle"/>
          </p:nvPr>
        </p:nvSpPr>
        <p:spPr>
          <a:xfrm>
            <a:off x="787940" y="1060315"/>
            <a:ext cx="6391073" cy="2286000"/>
          </a:xfrm>
        </p:spPr>
        <p:txBody>
          <a:bodyPr anchor="ctr" anchorCtr="0">
            <a:noAutofit/>
          </a:bodyPr>
          <a:lstStyle>
            <a:lvl1pPr algn="l">
              <a:lnSpc>
                <a:spcPct val="90000"/>
              </a:lnSpc>
              <a:defRPr sz="5000"/>
            </a:lvl1pPr>
          </a:lstStyle>
          <a:p>
            <a:r>
              <a:rPr lang="fi-FI"/>
              <a:t>Muokkaa perustyyl. napsautt.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232478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image" Target="../media/image1.jpeg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7" name="Rectangle 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8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5"/>
            <p:cNvSpPr/>
            <p:nvPr/>
          </p:nvSpPr>
          <p:spPr bwMode="gray">
            <a:xfrm rot="21010068">
              <a:off x="8490951" y="17975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9" name="Freeform 5"/>
            <p:cNvSpPr/>
            <p:nvPr/>
          </p:nvSpPr>
          <p:spPr bwMode="gray">
            <a:xfrm>
              <a:off x="459506" y="1866405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4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gray">
          <a:xfrm>
            <a:off x="1154954" y="973668"/>
            <a:ext cx="8761413" cy="7069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8761413" cy="34163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653104" y="6391838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1" i="0">
                <a:solidFill>
                  <a:schemeClr val="accent1"/>
                </a:solidFill>
              </a:defRPr>
            </a:lvl1pPr>
          </a:lstStyle>
          <a:p>
            <a:fld id="{01A38EDB-82B5-47B3-B9C1-99B3AA4BAD8E}" type="datetime1">
              <a:rPr lang="en-GB" smtClean="0"/>
              <a:t>13/12/2022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61110" y="6391838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 i="0">
                <a:solidFill>
                  <a:schemeClr val="accent1"/>
                </a:solidFill>
              </a:defRPr>
            </a:lvl1pPr>
          </a:lstStyle>
          <a:p>
            <a:r>
              <a:rPr lang="en-GB"/>
              <a:t>Opetushallitus</a:t>
            </a:r>
          </a:p>
        </p:txBody>
      </p:sp>
      <p:sp>
        <p:nvSpPr>
          <p:cNvPr id="21" name="Rectangle 2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bg1"/>
                </a:solidFill>
              </a:defRPr>
            </a:lvl1pPr>
          </a:lstStyle>
          <a:p>
            <a:fld id="{A6E131DE-DA31-4CDF-828A-8EB206A3CD12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585768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0" r:id="rId1"/>
    <p:sldLayoutId id="2147483731" r:id="rId2"/>
    <p:sldLayoutId id="2147483732" r:id="rId3"/>
    <p:sldLayoutId id="2147483733" r:id="rId4"/>
    <p:sldLayoutId id="2147483734" r:id="rId5"/>
    <p:sldLayoutId id="2147483735" r:id="rId6"/>
    <p:sldLayoutId id="2147483736" r:id="rId7"/>
    <p:sldLayoutId id="2147483737" r:id="rId8"/>
    <p:sldLayoutId id="2147483738" r:id="rId9"/>
    <p:sldLayoutId id="2147483739" r:id="rId10"/>
    <p:sldLayoutId id="2147483740" r:id="rId11"/>
    <p:sldLayoutId id="2147483741" r:id="rId12"/>
    <p:sldLayoutId id="2147483742" r:id="rId13"/>
    <p:sldLayoutId id="2147483743" r:id="rId14"/>
    <p:sldLayoutId id="2147483744" r:id="rId15"/>
    <p:sldLayoutId id="2147483745" r:id="rId16"/>
    <p:sldLayoutId id="2147483746" r:id="rId17"/>
    <p:sldLayoutId id="2147483657" r:id="rId18"/>
    <p:sldLayoutId id="2147483658" r:id="rId19"/>
    <p:sldLayoutId id="2147483668" r:id="rId20"/>
    <p:sldLayoutId id="2147483659" r:id="rId21"/>
    <p:sldLayoutId id="2147483666" r:id="rId22"/>
    <p:sldLayoutId id="2147483660" r:id="rId23"/>
    <p:sldLayoutId id="2147483661" r:id="rId24"/>
    <p:sldLayoutId id="2147483665" r:id="rId25"/>
    <p:sldLayoutId id="2147483662" r:id="rId26"/>
  </p:sldLayoutIdLst>
  <p:hf hdr="0"/>
  <p:txStyles>
    <p:titleStyle>
      <a:lvl1pPr algn="l" defTabSz="457200" rtl="0" eaLnBrk="1" latinLnBrk="0" hangingPunct="1">
        <a:spcBef>
          <a:spcPct val="0"/>
        </a:spcBef>
        <a:buNone/>
        <a:defRPr sz="3600" b="0" i="0" kern="1200">
          <a:solidFill>
            <a:schemeClr val="bg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E7089A10-EB70-4CC5-9972-ADC6FBBC9E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49913F7D-0196-4D1D-B3CE-94DD5D1BBD5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38409" y="1506068"/>
            <a:ext cx="4896391" cy="3637431"/>
          </a:xfrm>
        </p:spPr>
        <p:txBody>
          <a:bodyPr>
            <a:normAutofit/>
          </a:bodyPr>
          <a:lstStyle/>
          <a:p>
            <a:r>
              <a:rPr lang="en-GB" dirty="1" sz="4800">
                <a:solidFill>
                  <a:schemeClr val="tx1"/>
                </a:solidFill>
              </a:rPr>
              <a:t>Restrictions on working for young people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00DF211A-D928-476B-B195-F8C7A935E2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A38EDB-82B5-47B3-B9C1-99B3AA4BAD8E}" type="datetime1">
              <a:rPr lang="en-GB" smtClean="0"/>
              <a:t>13/12/2022</a:t>
            </a:fld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36C30A12-0223-48ED-821D-EE2568D44C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1"/>
              <a:t>Finnish National Agency for Education</a:t>
            </a:r>
          </a:p>
        </p:txBody>
      </p:sp>
    </p:spTree>
    <p:extLst>
      <p:ext uri="{BB962C8B-B14F-4D97-AF65-F5344CB8AC3E}">
        <p14:creationId xmlns:p14="http://schemas.microsoft.com/office/powerpoint/2010/main" val="294727950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7F55FDCC-E675-53D8-DA38-6EBA2ED5CE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1"/>
              <a:t>A worker aged under 14 years</a:t>
            </a:r>
            <a:r>
              <a:rPr lang="en-GB" dirty="1"/>
              <a:t> 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33DCCE1A-0EF7-BC9D-E22B-980E63CE144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GB" dirty="1" sz="2400"/>
              <a:t>Work must mainly be performed between 6.00 and 20.00.</a:t>
            </a:r>
          </a:p>
          <a:p>
            <a:r>
              <a:rPr lang="en-GB" dirty="1" sz="2400"/>
              <a:t>Overtime is prohibited.              </a:t>
            </a:r>
          </a:p>
          <a:p>
            <a:r>
              <a:rPr lang="en-GB" dirty="1" sz="2400"/>
              <a:t>Only temporary work that is of a short duration can be done during the school year.</a:t>
            </a:r>
          </a:p>
          <a:p>
            <a:r>
              <a:rPr lang="en-GB" dirty="1" sz="2400"/>
              <a:t>During holidays, it is permitted to work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GB" dirty="1" sz="2000"/>
              <a:t>7 hours per day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GB" dirty="1" sz="2000"/>
              <a:t>35 hours per week</a:t>
            </a:r>
            <a:r>
              <a:rPr lang="en-GB" dirty="1" sz="2000"/>
              <a:t> 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GB" dirty="1" sz="2000"/>
              <a:t>at most half of the holiday.                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73462B0B-185A-6C42-7CFE-46E98B7ADD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93E190-C3B8-4F0D-BC5A-414A6F0316F6}" type="datetime1">
              <a:rPr lang="en-GB" smtClean="0"/>
              <a:t>13/12/2022</a:t>
            </a:fld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BA2A78E1-F92D-4935-9BD8-C7B133B9D4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1"/>
              <a:t>Finnish National Agency for Education</a:t>
            </a:r>
          </a:p>
        </p:txBody>
      </p:sp>
    </p:spTree>
    <p:extLst>
      <p:ext uri="{BB962C8B-B14F-4D97-AF65-F5344CB8AC3E}">
        <p14:creationId xmlns:p14="http://schemas.microsoft.com/office/powerpoint/2010/main" val="410520529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FCDA37FC-A792-92E2-3360-65E3E7E235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1"/>
              <a:t>A young worker aged 15–17 years</a:t>
            </a:r>
            <a:r>
              <a:rPr lang="en-GB" dirty="1"/>
              <a:t> 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CE087269-EB8E-E719-E63D-C9E8C7A8612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dirty="1" sz="2800"/>
              <a:t>A young worker aged 15–17 is permitted to work at most 9 hours per day and 48 hours per week</a:t>
            </a:r>
          </a:p>
          <a:p>
            <a:r>
              <a:rPr lang="en-GB" dirty="1" sz="2800"/>
              <a:t>Work must mainly be performed between  6.00 and 20.00.</a:t>
            </a:r>
          </a:p>
          <a:p>
            <a:r>
              <a:rPr lang="en-GB" dirty="1" sz="2800"/>
              <a:t>Overtime must not exceed 80 hours per year.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AF15C9AC-4498-5D78-BD3A-4646F3BA28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93E190-C3B8-4F0D-BC5A-414A6F0316F6}" type="datetime1">
              <a:rPr lang="en-GB" smtClean="0"/>
              <a:t>13/12/2022</a:t>
            </a:fld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53328DE4-14E1-369D-5F7D-CB9A9588E7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1"/>
              <a:t>Finnish National Agency for Education</a:t>
            </a:r>
          </a:p>
        </p:txBody>
      </p:sp>
    </p:spTree>
    <p:extLst>
      <p:ext uri="{BB962C8B-B14F-4D97-AF65-F5344CB8AC3E}">
        <p14:creationId xmlns:p14="http://schemas.microsoft.com/office/powerpoint/2010/main" val="309196731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69000"/>
                <a:hueMod val="91000"/>
                <a:satMod val="164000"/>
                <a:lumMod val="74000"/>
              </a:schemeClr>
              <a:schemeClr val="bg2">
                <a:hueMod val="124000"/>
                <a:satMod val="140000"/>
                <a:lumMod val="142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C314C310-850D-4491-AA52-C75BEA68B68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D4EC3799-3F52-48CE-85CC-83AED368EB4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F3FC2939-BF10-4CBC-904B-74A17D4B9C3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0"/>
              <a:ext cx="12192000" cy="685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Freeform 5">
              <a:extLst>
                <a:ext uri="{FF2B5EF4-FFF2-40B4-BE49-F238E27FC236}">
                  <a16:creationId xmlns:a16="http://schemas.microsoft.com/office/drawing/2014/main" id="{266B6D5D-11B6-40A6-9CEF-F0B0D104C5C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</p:sp>
      </p:grpSp>
      <p:sp>
        <p:nvSpPr>
          <p:cNvPr id="2" name="Otsikko 1">
            <a:extLst>
              <a:ext uri="{FF2B5EF4-FFF2-40B4-BE49-F238E27FC236}">
                <a16:creationId xmlns:a16="http://schemas.microsoft.com/office/drawing/2014/main" id="{EDF84B66-6972-DEA9-EB13-F562D8BF13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6247" y="1085549"/>
            <a:ext cx="3430947" cy="4686903"/>
          </a:xfrm>
        </p:spPr>
        <p:txBody>
          <a:bodyPr anchor="ctr">
            <a:normAutofit/>
          </a:bodyPr>
          <a:lstStyle/>
          <a:p>
            <a:pPr algn="r"/>
            <a:r>
              <a:rPr lang="en-GB" dirty="1" sz="6000">
                <a:solidFill>
                  <a:schemeClr val="tx1"/>
                </a:solidFill>
              </a:rPr>
              <a:t>Prohibited work</a:t>
            </a:r>
            <a:r>
              <a:rPr lang="en-GB" dirty="1" sz="6000">
                <a:solidFill>
                  <a:schemeClr val="tx1"/>
                </a:solidFill>
              </a:rPr>
              <a:t> </a:t>
            </a: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789E20C7-BB50-4317-93C7-90C8ED80B2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654296" y="1930986"/>
            <a:ext cx="0" cy="3200400"/>
          </a:xfrm>
          <a:prstGeom prst="line">
            <a:avLst/>
          </a:prstGeom>
          <a:ln w="15875" cap="sq">
            <a:solidFill>
              <a:schemeClr val="tx1"/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7C77918E-C730-96F3-D4EE-8C7899478F5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41399" y="1085549"/>
            <a:ext cx="5579707" cy="4686903"/>
          </a:xfrm>
        </p:spPr>
        <p:txBody>
          <a:bodyPr anchor="ctr">
            <a:normAutofit/>
          </a:bodyPr>
          <a:lstStyle/>
          <a:p>
            <a:r>
              <a:rPr lang="en-GB" dirty="1" sz="2400">
                <a:solidFill>
                  <a:schemeClr val="tx1"/>
                </a:solidFill>
              </a:rPr>
              <a:t>The work must not harm the young person's development, health or education.</a:t>
            </a:r>
          </a:p>
          <a:p>
            <a:r>
              <a:rPr lang="en-GB" dirty="1" sz="2400">
                <a:solidFill>
                  <a:schemeClr val="tx1"/>
                </a:solidFill>
              </a:rPr>
              <a:t>Work entirely prohibited from young people includes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GB" dirty="1" sz="1800" cap="small">
                <a:solidFill>
                  <a:schemeClr val="tx1"/>
                </a:solidFill>
              </a:rPr>
              <a:t>night-time work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GB" dirty="1" sz="1800" cap="small">
                <a:solidFill>
                  <a:schemeClr val="tx1"/>
                </a:solidFill>
              </a:rPr>
              <a:t>diving</a:t>
            </a:r>
            <a:r>
              <a:rPr lang="en-GB" dirty="1" sz="1800" cap="small">
                <a:solidFill>
                  <a:schemeClr val="tx1"/>
                </a:solidFill>
              </a:rPr>
              <a:t> 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GB" dirty="1" sz="1800" cap="small">
                <a:solidFill>
                  <a:schemeClr val="tx1"/>
                </a:solidFill>
              </a:rPr>
              <a:t>slaughtering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GB" dirty="1" sz="1800" cap="small">
                <a:solidFill>
                  <a:schemeClr val="tx1"/>
                </a:solidFill>
              </a:rPr>
              <a:t>handling and transport of deceased persons</a:t>
            </a:r>
            <a:r>
              <a:rPr lang="en-GB" dirty="1" sz="1800" cap="small">
                <a:solidFill>
                  <a:schemeClr val="tx1"/>
                </a:solidFill>
              </a:rPr>
              <a:t> 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GB" dirty="1">
                <a:solidFill>
                  <a:schemeClr val="tx1"/>
                </a:solidFill>
              </a:rPr>
              <a:t>selling alcohol and tobacco (a 16-year-old can sell alcohol and tobacco when supervised).</a:t>
            </a:r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C7B39F95-BC92-F447-5CA6-1FBFA64FEC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61110" y="6391838"/>
            <a:ext cx="3859795" cy="304801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en-GB" dirty="1">
                <a:solidFill>
                  <a:schemeClr val="bg1">
                    <a:lumMod val="85000"/>
                    <a:lumOff val="15000"/>
                  </a:schemeClr>
                </a:solidFill>
              </a:rPr>
              <a:t>Finnish National Agency for Education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DF5009EF-3E7F-164D-6B6C-269FA236D45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653104" y="6391838"/>
            <a:ext cx="990599" cy="304799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5A93E190-C3B8-4F0D-BC5A-414A6F0316F6}" type="datetime1">
              <a:rPr lang="en-GB">
                <a:solidFill>
                  <a:schemeClr val="bg1">
                    <a:lumMod val="85000"/>
                    <a:lumOff val="15000"/>
                  </a:schemeClr>
                </a:solidFill>
              </a:rPr>
              <a:pPr>
                <a:spcAft>
                  <a:spcPts val="600"/>
                </a:spcAft>
              </a:pPr>
              <a:t>13/12/2022</a:t>
            </a:fld>
          </a:p>
        </p:txBody>
      </p:sp>
    </p:spTree>
    <p:extLst>
      <p:ext uri="{BB962C8B-B14F-4D97-AF65-F5344CB8AC3E}">
        <p14:creationId xmlns:p14="http://schemas.microsoft.com/office/powerpoint/2010/main" val="284091143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i (johtoryhmä)">
  <a:themeElements>
    <a:clrScheme name="Mukautettu 2">
      <a:dk1>
        <a:sysClr val="windowText" lastClr="000000"/>
      </a:dk1>
      <a:lt1>
        <a:sysClr val="window" lastClr="FFFFFF"/>
      </a:lt1>
      <a:dk2>
        <a:srgbClr val="134770"/>
      </a:dk2>
      <a:lt2>
        <a:srgbClr val="F6DDD8"/>
      </a:lt2>
      <a:accent1>
        <a:srgbClr val="9ACD4C"/>
      </a:accent1>
      <a:accent2>
        <a:srgbClr val="FAA93A"/>
      </a:accent2>
      <a:accent3>
        <a:srgbClr val="D35940"/>
      </a:accent3>
      <a:accent4>
        <a:srgbClr val="B258D3"/>
      </a:accent4>
      <a:accent5>
        <a:srgbClr val="63A0CC"/>
      </a:accent5>
      <a:accent6>
        <a:srgbClr val="8AC4A7"/>
      </a:accent6>
      <a:hlink>
        <a:srgbClr val="B8FA56"/>
      </a:hlink>
      <a:folHlink>
        <a:srgbClr val="7AF8CC"/>
      </a:folHlink>
    </a:clrScheme>
    <a:fontScheme name="Ioni (johtoryhmä)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i (johtoryhmä)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124000"/>
                <a:satMod val="148000"/>
                <a:lumMod val="124000"/>
              </a:schemeClr>
            </a:gs>
            <a:gs pos="100000">
              <a:schemeClr val="phClr">
                <a:shade val="76000"/>
                <a:hueMod val="89000"/>
                <a:satMod val="16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91000"/>
                <a:satMod val="164000"/>
                <a:lumMod val="74000"/>
              </a:schemeClr>
              <a:schemeClr val="phClr">
                <a:hueMod val="124000"/>
                <a:satMod val="140000"/>
                <a:lumMod val="14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 Boardroom" id="{FC33163D-4339-46B1-8EED-24C834239D99}" vid="{B8502691-933B-45FE-8764-BA278511EF27}"/>
    </a:ext>
  </a:extLst>
</a:theme>
</file>

<file path=ppt/theme/theme2.xml><?xml version="1.0" encoding="utf-8"?>
<a:theme xmlns:a="http://schemas.openxmlformats.org/drawingml/2006/main" name="Office-te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-te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E1B70A1DE36FCF44BDDE09FC5C2A0B00" ma:contentTypeVersion="0" ma:contentTypeDescription="Create a new document." ma:contentTypeScope="" ma:versionID="650abf3b967dd9518286aa276184bd57">
  <xsd:schema xmlns:xsd="http://www.w3.org/2001/XMLSchema" xmlns:p="http://schemas.microsoft.com/office/2006/metadata/properties" targetNamespace="http://schemas.microsoft.com/office/2006/metadata/properties" ma:root="true" ma:fieldsID="4aeb20c0e3442673af7ee10786458764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 ma:readOnly="tru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>
  <documentManagement/>
</p:properties>
</file>

<file path=customXml/itemProps1.xml><?xml version="1.0" encoding="utf-8"?>
<ds:datastoreItem xmlns:ds="http://schemas.openxmlformats.org/officeDocument/2006/customXml" ds:itemID="{15134BDA-63C2-45FC-A035-31933F64205D}"/>
</file>

<file path=customXml/itemProps2.xml><?xml version="1.0" encoding="utf-8"?>
<ds:datastoreItem xmlns:ds="http://schemas.openxmlformats.org/officeDocument/2006/customXml" ds:itemID="{F08CBCFE-0D06-4D43-A405-EF8B3A0049BE}"/>
</file>

<file path=customXml/itemProps3.xml><?xml version="1.0" encoding="utf-8"?>
<ds:datastoreItem xmlns:ds="http://schemas.openxmlformats.org/officeDocument/2006/customXml" ds:itemID="{31CAF31A-D6D1-47E7-857A-040B09A4AB5E}"/>
</file>

<file path=docProps/app.xml><?xml version="1.0" encoding="utf-8"?>
<Properties xmlns="http://schemas.openxmlformats.org/officeDocument/2006/extended-properties" xmlns:vt="http://schemas.openxmlformats.org/officeDocument/2006/docPropsVTypes">
  <Template>Ion Boardroom</Template>
  <TotalTime>33</TotalTime>
  <Words>130</Words>
  <Application>Microsoft Office PowerPoint</Application>
  <PresentationFormat>Laajakuva</PresentationFormat>
  <Paragraphs>29</Paragraphs>
  <Slides>4</Slides>
  <Notes>0</Notes>
  <HiddenSlides>0</HiddenSlides>
  <MMClips>0</MMClips>
  <ScaleCrop>false</ScaleCrop>
  <HeadingPairs>
    <vt:vector size="6" baseType="variant">
      <vt:variant>
        <vt:lpstr>Käytetyt fontit</vt:lpstr>
      </vt:variant>
      <vt:variant>
        <vt:i4>5</vt:i4>
      </vt:variant>
      <vt:variant>
        <vt:lpstr>Teema</vt:lpstr>
      </vt:variant>
      <vt:variant>
        <vt:i4>1</vt:i4>
      </vt:variant>
      <vt:variant>
        <vt:lpstr>Dian otsikot</vt:lpstr>
      </vt:variant>
      <vt:variant>
        <vt:i4>4</vt:i4>
      </vt:variant>
    </vt:vector>
  </HeadingPairs>
  <TitlesOfParts>
    <vt:vector size="10" baseType="lpstr">
      <vt:lpstr>Arial</vt:lpstr>
      <vt:lpstr>Calibri</vt:lpstr>
      <vt:lpstr>Century Gothic</vt:lpstr>
      <vt:lpstr>Wingdings</vt:lpstr>
      <vt:lpstr>Wingdings 3</vt:lpstr>
      <vt:lpstr>Ioni (johtoryhmä)</vt:lpstr>
      <vt:lpstr>PowerPoint-esitys</vt:lpstr>
      <vt:lpstr>Alle 14-vuotias työntekijä </vt:lpstr>
      <vt:lpstr>15–17-vuotias eli nuori työntekijä </vt:lpstr>
      <vt:lpstr>Kielletyt työt </vt:lpstr>
    </vt:vector>
  </TitlesOfParts>
  <Company>Opetushallitus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Esityksen aloitussivun otsikko, max 3 riviä Calibri Bold</dc:title>
  <dc:creator>Elo Satu</dc:creator>
  <cp:lastModifiedBy>Korhonen Anjuli (OPH)</cp:lastModifiedBy>
  <cp:revision>4</cp:revision>
  <dcterms:created xsi:type="dcterms:W3CDTF">2017-01-23T10:06:39Z</dcterms:created>
  <dcterms:modified xsi:type="dcterms:W3CDTF">2022-12-13T20:19:42Z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0x010100E1B70A1DE36FCF44BDDE09FC5C2A0B00</vt:lpwstr>
  </property>
</Properties>
</file>