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jpg" ContentType="image/jpe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77" r:id="rId4"/>
    <p:sldId id="276" r:id="rId5"/>
    <p:sldId id="27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13.12.2022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13/12/2022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68E9407-0587-44D3-B49E-B03132EA5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E6524040-864D-427B-AAD5-D26DB96997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4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7352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436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9655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13/12/2022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1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564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941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6431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4335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81636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2632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4774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4982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02684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7697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998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13/12/2022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13/12/2022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13/12/2022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5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657" r:id="rId19"/>
    <p:sldLayoutId id="2147483658" r:id="rId20"/>
    <p:sldLayoutId id="2147483668" r:id="rId21"/>
    <p:sldLayoutId id="2147483659" r:id="rId22"/>
    <p:sldLayoutId id="2147483666" r:id="rId23"/>
    <p:sldLayoutId id="2147483660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14785-1E39-7E69-2158-335FB96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1" sz="5400">
                <a:latin typeface="Times New Roman" panose="02020603050405020304" pitchFamily="18" charset="0"/>
                <a:cs typeface="Times New Roman" panose="02020603050405020304" pitchFamily="18" charset="0"/>
              </a:rPr>
              <a:t>Instructions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9AD6F2-4CB3-D921-587C-8A1540F7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51221" cy="3416300"/>
          </a:xfrm>
        </p:spPr>
        <p:txBody>
          <a:bodyPr>
            <a:normAutofit/>
          </a:bodyPr>
          <a:lstStyle/>
          <a:p>
            <a:r>
              <a:rPr lang="en-GB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Form groups of 2–4  people.</a:t>
            </a:r>
          </a:p>
          <a:p>
            <a:r>
              <a:rPr lang="en-GB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A statement concerning the rights of the child is projected to the board.</a:t>
            </a:r>
          </a:p>
          <a:p>
            <a:r>
              <a:rPr lang="en-GB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With your group, discuss whether you agree or disagree with the statement.</a:t>
            </a:r>
          </a:p>
          <a:p>
            <a:r>
              <a:rPr lang="en-GB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If you agree with the statement, point your thumb up.</a:t>
            </a:r>
          </a:p>
          <a:p>
            <a:r>
              <a:rPr lang="en-GB" dirty="1" sz="2800">
                <a:latin typeface="Times New Roman" panose="02020603050405020304" pitchFamily="18" charset="0"/>
                <a:cs typeface="Times New Roman" panose="02020603050405020304" pitchFamily="18" charset="0"/>
              </a:rPr>
              <a:t>If you disagree with the statement, point your thumb down.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7E3BB7-0D9C-013E-8E42-A35AB7F2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13/12/2022</a:t>
            </a:fld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4874DB-651C-42D9-91E1-ACCB465E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1"/>
              <a:t>Finnish National Agency for Education</a:t>
            </a:r>
          </a:p>
        </p:txBody>
      </p:sp>
    </p:spTree>
    <p:extLst>
      <p:ext uri="{BB962C8B-B14F-4D97-AF65-F5344CB8AC3E}">
        <p14:creationId xmlns:p14="http://schemas.microsoft.com/office/powerpoint/2010/main" val="317128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3C43D9-AACE-CFF6-0254-FAAA3845E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Statement:</a:t>
            </a: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 attendance should be voluntary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3723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682F11-C7B4-6FA4-5C10-E77EB14B9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Statement:</a:t>
            </a: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child should have the right to change their own name.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796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B8D026-20B5-7A66-DBE9-278E542BE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992345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Statement:</a:t>
            </a: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child should be able to decide themselves which worldview subject to study.</a:t>
            </a: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5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74687A-CD3A-494D-A42B-79F1768A3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55" y="2204508"/>
            <a:ext cx="8825658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Statement:</a:t>
            </a: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dirty="1" sz="540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 divorce situation, the child should be able to decide themselves which parent to live with.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417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9C5F00C-3AB3-4C7F-B9DA-92B00A58C432}"/>
</file>

<file path=customXml/itemProps2.xml><?xml version="1.0" encoding="utf-8"?>
<ds:datastoreItem xmlns:ds="http://schemas.openxmlformats.org/officeDocument/2006/customXml" ds:itemID="{840DF911-3921-4328-B48C-00804D04D666}"/>
</file>

<file path=customXml/itemProps3.xml><?xml version="1.0" encoding="utf-8"?>
<ds:datastoreItem xmlns:ds="http://schemas.openxmlformats.org/officeDocument/2006/customXml" ds:itemID="{CBB7D348-7CCC-4102-977C-CE73DA6E722B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99</Words>
  <Application>Microsoft Office PowerPoint</Application>
  <PresentationFormat>Laajakuva</PresentationFormat>
  <Paragraphs>12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Ioni (johtoryhmä)</vt:lpstr>
      <vt:lpstr>Ohjeet</vt:lpstr>
      <vt:lpstr>Väittämä:  Koulunkäynnin tulisi olla vapaaehtoista.</vt:lpstr>
      <vt:lpstr>Väittämä:  Lapsella tulisi olla oikeus vaihtaa omaa nimeään.</vt:lpstr>
      <vt:lpstr>Väittämä:  Lapsen tulisi itse saada päättää, mitä katsomusainetta hän opiskelee. </vt:lpstr>
      <vt:lpstr>Väittämä:  Avioerotilanteessa lapsen tulisi saada itse päättää, kumman vanhemman luona hän asuu.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6</cp:revision>
  <dcterms:created xsi:type="dcterms:W3CDTF">2017-01-23T10:06:39Z</dcterms:created>
  <dcterms:modified xsi:type="dcterms:W3CDTF">2022-12-13T19:45:02Z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