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d61e9eef0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d61e9eef0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d61e9eef07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d61e9eef07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d61e9eef07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d61e9eef07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d61e9eef07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d61e9eef07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d61e9eef07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d61e9eef07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d62d79a227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d62d79a227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d62d79a22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d62d79a22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d61e9eef07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d61e9eef07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d61e9eef07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d61e9eef07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d61e9eef07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d61e9eef07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d61e9eef07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d61e9eef07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1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2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ubTitle" idx="1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2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>
            <a:spLocks noGrp="1"/>
          </p:cNvSpPr>
          <p:nvPr>
            <p:ph type="body" idx="1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Google Shape;77;p11"/>
          <p:cNvSpPr txBox="1">
            <a:spLocks noGrp="1"/>
          </p:cNvSpPr>
          <p:nvPr>
            <p:ph type="title" hasCustomPrompt="1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>
            <a:spLocks noGrp="1"/>
          </p:cNvSpPr>
          <p:nvPr>
            <p:ph type="body" idx="1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Jn1AhLgjfo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RÖRELSE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GEMENSKAP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VÄLBEFINNANDE → INLÄRNING </a:t>
            </a:r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VEMS ANSVAR?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4" name="Google Shape;94;p14"/>
          <p:cNvPicPr preferRelativeResize="0"/>
          <p:nvPr/>
        </p:nvPicPr>
        <p:blipFill rotWithShape="1">
          <a:blip r:embed="rId3">
            <a:alphaModFix/>
          </a:blip>
          <a:srcRect t="-1160" b="1160"/>
          <a:stretch/>
        </p:blipFill>
        <p:spPr>
          <a:xfrm>
            <a:off x="457200" y="8659"/>
            <a:ext cx="82296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 title="Johanna bild 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/>
          <p:nvPr/>
        </p:nvSpPr>
        <p:spPr>
          <a:xfrm>
            <a:off x="4333875" y="1301025"/>
            <a:ext cx="1987200" cy="1344276"/>
          </a:xfrm>
          <a:prstGeom prst="cloud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4615300" y="1463375"/>
            <a:ext cx="1575900" cy="8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VEM? </a:t>
            </a:r>
            <a:r>
              <a:rPr lang="fi" sz="9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Johanna Berlin</a:t>
            </a:r>
            <a:endParaRPr sz="9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sz="9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Klasslärare</a:t>
            </a:r>
            <a:endParaRPr sz="9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VARFÖR?</a:t>
            </a:r>
            <a:endParaRPr sz="13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HUR? </a:t>
            </a:r>
            <a:endParaRPr sz="13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5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4" name="Google Shape;10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925" y="-230175"/>
            <a:ext cx="8597874" cy="537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6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1" name="Google Shape;11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-14823"/>
            <a:ext cx="82296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7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8" name="Google Shape;11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0"/>
            <a:ext cx="82296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8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8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25" name="Google Shape;12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975" y="-128275"/>
            <a:ext cx="8434824" cy="5271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19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32" name="Google Shape;13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0"/>
            <a:ext cx="82296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NÄR, HUR, VARFÖR, HUR LÄNGE?  ? </a:t>
            </a:r>
            <a:r>
              <a:rPr lang="fi" sz="1100" b="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https://www.youtube.com/watch?v=DJn1AhLgjfo</a:t>
            </a:r>
            <a:endParaRPr/>
          </a:p>
        </p:txBody>
      </p:sp>
      <p:pic>
        <p:nvPicPr>
          <p:cNvPr id="138" name="Google Shape;138;p20" title="TB_s34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5000" y="2085950"/>
            <a:ext cx="4876800" cy="2549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1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21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45" name="Google Shape;14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41226"/>
            <a:ext cx="9144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2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22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52" name="Google Shape;15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85750"/>
            <a:ext cx="8686800" cy="542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3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23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59" name="Google Shape;15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0"/>
            <a:ext cx="82296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600" y="152400"/>
            <a:ext cx="82296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4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24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67" name="Google Shape;16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00" y="-327500"/>
            <a:ext cx="9060501" cy="5471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0"/>
            <a:ext cx="82296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Microsoft Office PowerPoint</Application>
  <PresentationFormat>Näytössä katseltava esitys (16:9)</PresentationFormat>
  <Paragraphs>9</Paragraphs>
  <Slides>12</Slides>
  <Notes>12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6" baseType="lpstr">
      <vt:lpstr>Arial</vt:lpstr>
      <vt:lpstr>Lato</vt:lpstr>
      <vt:lpstr>Raleway</vt:lpstr>
      <vt:lpstr>Streamline</vt:lpstr>
      <vt:lpstr>RÖRELSE GEMENSKAP VÄLBEFINNANDE → INLÄRNING 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NÄR, HUR, VARFÖR, HUR LÄNGE?  ? https://www.youtube.com/watch?v=DJn1AhLgjfo</vt:lpstr>
      <vt:lpstr>PowerPoint-esitys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Rehn Charlotta (OPH)</dc:creator>
  <cp:lastModifiedBy>Rehn Charlotta (OPH)</cp:lastModifiedBy>
  <cp:revision>1</cp:revision>
  <dcterms:modified xsi:type="dcterms:W3CDTF">2026-04-15T06:01:14Z</dcterms:modified>
</cp:coreProperties>
</file>