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  <p:sldMasterId id="2147483738" r:id="rId5"/>
  </p:sldMasterIdLst>
  <p:sldIdLst>
    <p:sldId id="277" r:id="rId6"/>
    <p:sldId id="263" r:id="rId7"/>
    <p:sldId id="282" r:id="rId8"/>
    <p:sldId id="275" r:id="rId9"/>
    <p:sldId id="287" r:id="rId10"/>
    <p:sldId id="284" r:id="rId11"/>
    <p:sldId id="278" r:id="rId12"/>
    <p:sldId id="292" r:id="rId13"/>
    <p:sldId id="279" r:id="rId14"/>
    <p:sldId id="290" r:id="rId15"/>
    <p:sldId id="291" r:id="rId16"/>
  </p:sldIdLst>
  <p:sldSz cx="9144000" cy="6858000" type="screen4x3"/>
  <p:notesSz cx="6797675" cy="9928225"/>
  <p:defaultTextStyle>
    <a:defPPr>
      <a:defRPr lang="fi-FI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Grande" charset="0"/>
        <a:ea typeface="Geneva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Grande" charset="0"/>
        <a:ea typeface="Geneva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Grande" charset="0"/>
        <a:ea typeface="Geneva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Grande" charset="0"/>
        <a:ea typeface="Geneva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Lucida Grande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Lucida Grande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Lucida Grande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Lucida Grande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Lucida Grande" charset="0"/>
        <a:ea typeface="Genev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5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B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5BDB86-10A1-45AA-B36F-76B2C5F5D354}" v="3" dt="2022-11-21T11:34:30.007"/>
    <p1510:client id="{4150B5B7-28D9-48EE-9AEA-A3EA2A82A143}" v="1" dt="2022-11-21T14:30:40.054"/>
    <p1510:client id="{4C16A956-7FC2-435A-8FEE-CF66FB61181A}" v="400" dt="2022-11-21T10:11:17.012"/>
    <p1510:client id="{9D6F24E5-D1BC-49E4-9F72-C0431FF44F63}" v="2" dt="2022-11-20T17:09:42.710"/>
    <p1510:client id="{ADAA12D1-1139-483E-ACE6-5FF2C4A0394D}" v="63" dt="2022-11-21T15:58:11.6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>
        <p:guide orient="horz" pos="2160"/>
        <p:guide pos="28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3F10A1-62C1-4FC3-A8E0-A501549A7FE8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AB4B6A6A-3E9F-4182-9B87-891A8FAE7AD4}">
      <dgm:prSet/>
      <dgm:spPr/>
      <dgm:t>
        <a:bodyPr/>
        <a:lstStyle/>
        <a:p>
          <a:r>
            <a:rPr lang="fi-FI"/>
            <a:t>HOPS</a:t>
          </a:r>
          <a:endParaRPr lang="en-US"/>
        </a:p>
      </dgm:t>
    </dgm:pt>
    <dgm:pt modelId="{8E6C87DC-CE9E-47C1-96A8-19EC785ED85F}" type="parTrans" cxnId="{0CAA6F48-0B65-4745-AA3E-6D77CD21F61B}">
      <dgm:prSet/>
      <dgm:spPr/>
      <dgm:t>
        <a:bodyPr/>
        <a:lstStyle/>
        <a:p>
          <a:endParaRPr lang="en-US"/>
        </a:p>
      </dgm:t>
    </dgm:pt>
    <dgm:pt modelId="{7F529A75-6CA1-4439-A19A-8C6360E50DC7}" type="sibTrans" cxnId="{0CAA6F48-0B65-4745-AA3E-6D77CD21F61B}">
      <dgm:prSet/>
      <dgm:spPr/>
      <dgm:t>
        <a:bodyPr/>
        <a:lstStyle/>
        <a:p>
          <a:endParaRPr lang="en-US"/>
        </a:p>
      </dgm:t>
    </dgm:pt>
    <dgm:pt modelId="{1B25B73E-2658-4D49-956D-DD670A9985D3}">
      <dgm:prSet/>
      <dgm:spPr/>
      <dgm:t>
        <a:bodyPr/>
        <a:lstStyle/>
        <a:p>
          <a:r>
            <a:rPr lang="fi-FI"/>
            <a:t>NIVELVAIHE JA TUVA</a:t>
          </a:r>
          <a:endParaRPr lang="en-US"/>
        </a:p>
      </dgm:t>
    </dgm:pt>
    <dgm:pt modelId="{DB97F16B-370F-4B42-B7B2-95DD42D861B8}" type="parTrans" cxnId="{FB0E9DFA-CBB2-45D4-8A75-F1CD09FAB84D}">
      <dgm:prSet/>
      <dgm:spPr/>
      <dgm:t>
        <a:bodyPr/>
        <a:lstStyle/>
        <a:p>
          <a:endParaRPr lang="en-US"/>
        </a:p>
      </dgm:t>
    </dgm:pt>
    <dgm:pt modelId="{05662004-D86A-4D3C-9465-C9853CD3CC2F}" type="sibTrans" cxnId="{FB0E9DFA-CBB2-45D4-8A75-F1CD09FAB84D}">
      <dgm:prSet/>
      <dgm:spPr/>
      <dgm:t>
        <a:bodyPr/>
        <a:lstStyle/>
        <a:p>
          <a:endParaRPr lang="en-US"/>
        </a:p>
      </dgm:t>
    </dgm:pt>
    <dgm:pt modelId="{4573EE2D-A74D-4596-AD63-79C8D91C461F}">
      <dgm:prSet/>
      <dgm:spPr/>
      <dgm:t>
        <a:bodyPr/>
        <a:lstStyle/>
        <a:p>
          <a:pPr rtl="0"/>
          <a:r>
            <a:rPr lang="fi-FI"/>
            <a:t>JATKO-OHJAUS</a:t>
          </a:r>
          <a:r>
            <a:rPr lang="fi-FI">
              <a:latin typeface="Goudy Old Style"/>
            </a:rPr>
            <a:t> </a:t>
          </a:r>
          <a:endParaRPr lang="en-US" dirty="0"/>
        </a:p>
      </dgm:t>
    </dgm:pt>
    <dgm:pt modelId="{80E6E242-5CE7-415F-9E48-0C7963119EC9}" type="parTrans" cxnId="{77F56610-8D99-478D-AAFB-ABA1DD8EE676}">
      <dgm:prSet/>
      <dgm:spPr/>
      <dgm:t>
        <a:bodyPr/>
        <a:lstStyle/>
        <a:p>
          <a:endParaRPr lang="en-US"/>
        </a:p>
      </dgm:t>
    </dgm:pt>
    <dgm:pt modelId="{96CF4B89-2B62-4CC6-A452-F8918C12864D}" type="sibTrans" cxnId="{77F56610-8D99-478D-AAFB-ABA1DD8EE676}">
      <dgm:prSet/>
      <dgm:spPr/>
      <dgm:t>
        <a:bodyPr/>
        <a:lstStyle/>
        <a:p>
          <a:endParaRPr lang="en-US"/>
        </a:p>
      </dgm:t>
    </dgm:pt>
    <dgm:pt modelId="{102065D1-4C21-488F-9D38-4BC0EDA26F49}">
      <dgm:prSet/>
      <dgm:spPr/>
      <dgm:t>
        <a:bodyPr/>
        <a:lstStyle/>
        <a:p>
          <a:r>
            <a:rPr lang="fi-FI"/>
            <a:t>TUKEA TARVITSEVAT</a:t>
          </a:r>
          <a:endParaRPr lang="en-US"/>
        </a:p>
      </dgm:t>
    </dgm:pt>
    <dgm:pt modelId="{8C794521-EDAC-4719-9EA4-7BB43A4DAF19}" type="parTrans" cxnId="{FB1621CA-1A85-4F18-ADE6-4AB742E4010D}">
      <dgm:prSet/>
      <dgm:spPr/>
      <dgm:t>
        <a:bodyPr/>
        <a:lstStyle/>
        <a:p>
          <a:endParaRPr lang="en-US"/>
        </a:p>
      </dgm:t>
    </dgm:pt>
    <dgm:pt modelId="{161674D6-8045-4035-BBB9-ACA564F61398}" type="sibTrans" cxnId="{FB1621CA-1A85-4F18-ADE6-4AB742E4010D}">
      <dgm:prSet/>
      <dgm:spPr/>
      <dgm:t>
        <a:bodyPr/>
        <a:lstStyle/>
        <a:p>
          <a:endParaRPr lang="en-US"/>
        </a:p>
      </dgm:t>
    </dgm:pt>
    <dgm:pt modelId="{BDE9B008-2B15-43B5-8AC4-7C06EEC395EE}">
      <dgm:prSet/>
      <dgm:spPr/>
      <dgm:t>
        <a:bodyPr/>
        <a:lstStyle/>
        <a:p>
          <a:pPr rtl="0"/>
          <a:r>
            <a:rPr lang="fi-FI"/>
            <a:t>OHJAUKSEN MALLI JA </a:t>
          </a:r>
          <a:r>
            <a:rPr lang="fi-FI">
              <a:latin typeface="Goudy Old Style"/>
            </a:rPr>
            <a:t>PROSESSIKUVAUS </a:t>
          </a:r>
          <a:endParaRPr lang="en-US" dirty="0"/>
        </a:p>
      </dgm:t>
    </dgm:pt>
    <dgm:pt modelId="{6FA677A4-E12C-40C7-8F47-B7DDC73150D2}" type="parTrans" cxnId="{C9E92C0A-E1D9-4AC0-A81C-F63B0BCBF227}">
      <dgm:prSet/>
      <dgm:spPr/>
      <dgm:t>
        <a:bodyPr/>
        <a:lstStyle/>
        <a:p>
          <a:endParaRPr lang="en-US"/>
        </a:p>
      </dgm:t>
    </dgm:pt>
    <dgm:pt modelId="{2854D5DF-D4D6-4E2A-BA7A-899F519E4BF7}" type="sibTrans" cxnId="{C9E92C0A-E1D9-4AC0-A81C-F63B0BCBF227}">
      <dgm:prSet/>
      <dgm:spPr/>
      <dgm:t>
        <a:bodyPr/>
        <a:lstStyle/>
        <a:p>
          <a:endParaRPr lang="en-US"/>
        </a:p>
      </dgm:t>
    </dgm:pt>
    <dgm:pt modelId="{38215B72-BCB6-4704-B6DD-2BF768F66128}" type="pres">
      <dgm:prSet presAssocID="{D03F10A1-62C1-4FC3-A8E0-A501549A7FE8}" presName="diagram" presStyleCnt="0">
        <dgm:presLayoutVars>
          <dgm:dir/>
          <dgm:resizeHandles val="exact"/>
        </dgm:presLayoutVars>
      </dgm:prSet>
      <dgm:spPr/>
    </dgm:pt>
    <dgm:pt modelId="{F3EF1B2F-4FEA-4603-A774-367C16B2F889}" type="pres">
      <dgm:prSet presAssocID="{AB4B6A6A-3E9F-4182-9B87-891A8FAE7AD4}" presName="node" presStyleLbl="node1" presStyleIdx="0" presStyleCnt="5">
        <dgm:presLayoutVars>
          <dgm:bulletEnabled val="1"/>
        </dgm:presLayoutVars>
      </dgm:prSet>
      <dgm:spPr/>
    </dgm:pt>
    <dgm:pt modelId="{B4065959-B104-4613-B4D5-5DB3C791DFE5}" type="pres">
      <dgm:prSet presAssocID="{7F529A75-6CA1-4439-A19A-8C6360E50DC7}" presName="sibTrans" presStyleCnt="0"/>
      <dgm:spPr/>
    </dgm:pt>
    <dgm:pt modelId="{0295C9C3-EF9E-4582-9E65-BC364CE6F5D1}" type="pres">
      <dgm:prSet presAssocID="{1B25B73E-2658-4D49-956D-DD670A9985D3}" presName="node" presStyleLbl="node1" presStyleIdx="1" presStyleCnt="5">
        <dgm:presLayoutVars>
          <dgm:bulletEnabled val="1"/>
        </dgm:presLayoutVars>
      </dgm:prSet>
      <dgm:spPr/>
    </dgm:pt>
    <dgm:pt modelId="{34E67BF1-0D26-46FE-9DCA-28C71DA2136B}" type="pres">
      <dgm:prSet presAssocID="{05662004-D86A-4D3C-9465-C9853CD3CC2F}" presName="sibTrans" presStyleCnt="0"/>
      <dgm:spPr/>
    </dgm:pt>
    <dgm:pt modelId="{E4908B5A-AD04-441B-82DE-5216883985D1}" type="pres">
      <dgm:prSet presAssocID="{4573EE2D-A74D-4596-AD63-79C8D91C461F}" presName="node" presStyleLbl="node1" presStyleIdx="2" presStyleCnt="5">
        <dgm:presLayoutVars>
          <dgm:bulletEnabled val="1"/>
        </dgm:presLayoutVars>
      </dgm:prSet>
      <dgm:spPr/>
    </dgm:pt>
    <dgm:pt modelId="{E78D9118-BDCF-4060-90AF-FDF775BF46BB}" type="pres">
      <dgm:prSet presAssocID="{96CF4B89-2B62-4CC6-A452-F8918C12864D}" presName="sibTrans" presStyleCnt="0"/>
      <dgm:spPr/>
    </dgm:pt>
    <dgm:pt modelId="{4E4299CC-C3BD-4428-A229-CCD733950AD8}" type="pres">
      <dgm:prSet presAssocID="{102065D1-4C21-488F-9D38-4BC0EDA26F49}" presName="node" presStyleLbl="node1" presStyleIdx="3" presStyleCnt="5">
        <dgm:presLayoutVars>
          <dgm:bulletEnabled val="1"/>
        </dgm:presLayoutVars>
      </dgm:prSet>
      <dgm:spPr/>
    </dgm:pt>
    <dgm:pt modelId="{B0B922D3-C6B9-46D1-B6AC-9D736EA920EB}" type="pres">
      <dgm:prSet presAssocID="{161674D6-8045-4035-BBB9-ACA564F61398}" presName="sibTrans" presStyleCnt="0"/>
      <dgm:spPr/>
    </dgm:pt>
    <dgm:pt modelId="{0F237A03-52EB-4153-8A89-036B9DD3AF11}" type="pres">
      <dgm:prSet presAssocID="{BDE9B008-2B15-43B5-8AC4-7C06EEC395EE}" presName="node" presStyleLbl="node1" presStyleIdx="4" presStyleCnt="5">
        <dgm:presLayoutVars>
          <dgm:bulletEnabled val="1"/>
        </dgm:presLayoutVars>
      </dgm:prSet>
      <dgm:spPr/>
    </dgm:pt>
  </dgm:ptLst>
  <dgm:cxnLst>
    <dgm:cxn modelId="{C9E92C0A-E1D9-4AC0-A81C-F63B0BCBF227}" srcId="{D03F10A1-62C1-4FC3-A8E0-A501549A7FE8}" destId="{BDE9B008-2B15-43B5-8AC4-7C06EEC395EE}" srcOrd="4" destOrd="0" parTransId="{6FA677A4-E12C-40C7-8F47-B7DDC73150D2}" sibTransId="{2854D5DF-D4D6-4E2A-BA7A-899F519E4BF7}"/>
    <dgm:cxn modelId="{77F56610-8D99-478D-AAFB-ABA1DD8EE676}" srcId="{D03F10A1-62C1-4FC3-A8E0-A501549A7FE8}" destId="{4573EE2D-A74D-4596-AD63-79C8D91C461F}" srcOrd="2" destOrd="0" parTransId="{80E6E242-5CE7-415F-9E48-0C7963119EC9}" sibTransId="{96CF4B89-2B62-4CC6-A452-F8918C12864D}"/>
    <dgm:cxn modelId="{4B364E27-CADB-458F-BB66-6CC078C12B44}" type="presOf" srcId="{D03F10A1-62C1-4FC3-A8E0-A501549A7FE8}" destId="{38215B72-BCB6-4704-B6DD-2BF768F66128}" srcOrd="0" destOrd="0" presId="urn:microsoft.com/office/officeart/2005/8/layout/default"/>
    <dgm:cxn modelId="{0CAA6F48-0B65-4745-AA3E-6D77CD21F61B}" srcId="{D03F10A1-62C1-4FC3-A8E0-A501549A7FE8}" destId="{AB4B6A6A-3E9F-4182-9B87-891A8FAE7AD4}" srcOrd="0" destOrd="0" parTransId="{8E6C87DC-CE9E-47C1-96A8-19EC785ED85F}" sibTransId="{7F529A75-6CA1-4439-A19A-8C6360E50DC7}"/>
    <dgm:cxn modelId="{EF446A70-E990-47F3-8302-5797D98E8985}" type="presOf" srcId="{AB4B6A6A-3E9F-4182-9B87-891A8FAE7AD4}" destId="{F3EF1B2F-4FEA-4603-A774-367C16B2F889}" srcOrd="0" destOrd="0" presId="urn:microsoft.com/office/officeart/2005/8/layout/default"/>
    <dgm:cxn modelId="{58C48389-F83A-426E-81FE-E9E7CFFE9514}" type="presOf" srcId="{102065D1-4C21-488F-9D38-4BC0EDA26F49}" destId="{4E4299CC-C3BD-4428-A229-CCD733950AD8}" srcOrd="0" destOrd="0" presId="urn:microsoft.com/office/officeart/2005/8/layout/default"/>
    <dgm:cxn modelId="{BE80E1AA-027B-4C0A-857D-776CD40AC337}" type="presOf" srcId="{4573EE2D-A74D-4596-AD63-79C8D91C461F}" destId="{E4908B5A-AD04-441B-82DE-5216883985D1}" srcOrd="0" destOrd="0" presId="urn:microsoft.com/office/officeart/2005/8/layout/default"/>
    <dgm:cxn modelId="{79BFBCB7-E4AC-4930-99AA-4BB37ECD5252}" type="presOf" srcId="{BDE9B008-2B15-43B5-8AC4-7C06EEC395EE}" destId="{0F237A03-52EB-4153-8A89-036B9DD3AF11}" srcOrd="0" destOrd="0" presId="urn:microsoft.com/office/officeart/2005/8/layout/default"/>
    <dgm:cxn modelId="{A18E82BD-D3A3-4290-A5C8-CC1F36AF48B9}" type="presOf" srcId="{1B25B73E-2658-4D49-956D-DD670A9985D3}" destId="{0295C9C3-EF9E-4582-9E65-BC364CE6F5D1}" srcOrd="0" destOrd="0" presId="urn:microsoft.com/office/officeart/2005/8/layout/default"/>
    <dgm:cxn modelId="{FB1621CA-1A85-4F18-ADE6-4AB742E4010D}" srcId="{D03F10A1-62C1-4FC3-A8E0-A501549A7FE8}" destId="{102065D1-4C21-488F-9D38-4BC0EDA26F49}" srcOrd="3" destOrd="0" parTransId="{8C794521-EDAC-4719-9EA4-7BB43A4DAF19}" sibTransId="{161674D6-8045-4035-BBB9-ACA564F61398}"/>
    <dgm:cxn modelId="{FB0E9DFA-CBB2-45D4-8A75-F1CD09FAB84D}" srcId="{D03F10A1-62C1-4FC3-A8E0-A501549A7FE8}" destId="{1B25B73E-2658-4D49-956D-DD670A9985D3}" srcOrd="1" destOrd="0" parTransId="{DB97F16B-370F-4B42-B7B2-95DD42D861B8}" sibTransId="{05662004-D86A-4D3C-9465-C9853CD3CC2F}"/>
    <dgm:cxn modelId="{4FCA78B1-A28F-4231-B144-25CE8F52D8BE}" type="presParOf" srcId="{38215B72-BCB6-4704-B6DD-2BF768F66128}" destId="{F3EF1B2F-4FEA-4603-A774-367C16B2F889}" srcOrd="0" destOrd="0" presId="urn:microsoft.com/office/officeart/2005/8/layout/default"/>
    <dgm:cxn modelId="{1B1428BD-4660-484F-893D-80081B66ABD0}" type="presParOf" srcId="{38215B72-BCB6-4704-B6DD-2BF768F66128}" destId="{B4065959-B104-4613-B4D5-5DB3C791DFE5}" srcOrd="1" destOrd="0" presId="urn:microsoft.com/office/officeart/2005/8/layout/default"/>
    <dgm:cxn modelId="{EC05F085-7923-4156-B2FE-71BC567F2E0F}" type="presParOf" srcId="{38215B72-BCB6-4704-B6DD-2BF768F66128}" destId="{0295C9C3-EF9E-4582-9E65-BC364CE6F5D1}" srcOrd="2" destOrd="0" presId="urn:microsoft.com/office/officeart/2005/8/layout/default"/>
    <dgm:cxn modelId="{ED65FA5A-1756-4089-8CE5-24B7A7F9BD63}" type="presParOf" srcId="{38215B72-BCB6-4704-B6DD-2BF768F66128}" destId="{34E67BF1-0D26-46FE-9DCA-28C71DA2136B}" srcOrd="3" destOrd="0" presId="urn:microsoft.com/office/officeart/2005/8/layout/default"/>
    <dgm:cxn modelId="{08743E3F-FF4D-445E-B022-A9A5A1220814}" type="presParOf" srcId="{38215B72-BCB6-4704-B6DD-2BF768F66128}" destId="{E4908B5A-AD04-441B-82DE-5216883985D1}" srcOrd="4" destOrd="0" presId="urn:microsoft.com/office/officeart/2005/8/layout/default"/>
    <dgm:cxn modelId="{621D01C0-119F-439D-8609-FAD57013F612}" type="presParOf" srcId="{38215B72-BCB6-4704-B6DD-2BF768F66128}" destId="{E78D9118-BDCF-4060-90AF-FDF775BF46BB}" srcOrd="5" destOrd="0" presId="urn:microsoft.com/office/officeart/2005/8/layout/default"/>
    <dgm:cxn modelId="{D0AB09FC-06E5-4406-B4E1-C222B6A7B435}" type="presParOf" srcId="{38215B72-BCB6-4704-B6DD-2BF768F66128}" destId="{4E4299CC-C3BD-4428-A229-CCD733950AD8}" srcOrd="6" destOrd="0" presId="urn:microsoft.com/office/officeart/2005/8/layout/default"/>
    <dgm:cxn modelId="{677D8444-91F3-4B09-BC07-C8E91E97D1E6}" type="presParOf" srcId="{38215B72-BCB6-4704-B6DD-2BF768F66128}" destId="{B0B922D3-C6B9-46D1-B6AC-9D736EA920EB}" srcOrd="7" destOrd="0" presId="urn:microsoft.com/office/officeart/2005/8/layout/default"/>
    <dgm:cxn modelId="{BC4482AC-2A6F-4BE2-B587-BCD7D4012B15}" type="presParOf" srcId="{38215B72-BCB6-4704-B6DD-2BF768F66128}" destId="{0F237A03-52EB-4153-8A89-036B9DD3AF1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EF1B2F-4FEA-4603-A774-367C16B2F889}">
      <dsp:nvSpPr>
        <dsp:cNvPr id="0" name=""/>
        <dsp:cNvSpPr/>
      </dsp:nvSpPr>
      <dsp:spPr>
        <a:xfrm>
          <a:off x="958458" y="547"/>
          <a:ext cx="1842895" cy="11057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HOPS</a:t>
          </a:r>
          <a:endParaRPr lang="en-US" sz="1500" kern="1200"/>
        </a:p>
      </dsp:txBody>
      <dsp:txXfrm>
        <a:off x="958458" y="547"/>
        <a:ext cx="1842895" cy="1105737"/>
      </dsp:txXfrm>
    </dsp:sp>
    <dsp:sp modelId="{0295C9C3-EF9E-4582-9E65-BC364CE6F5D1}">
      <dsp:nvSpPr>
        <dsp:cNvPr id="0" name=""/>
        <dsp:cNvSpPr/>
      </dsp:nvSpPr>
      <dsp:spPr>
        <a:xfrm>
          <a:off x="2985644" y="547"/>
          <a:ext cx="1842895" cy="110573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NIVELVAIHE JA TUVA</a:t>
          </a:r>
          <a:endParaRPr lang="en-US" sz="1500" kern="1200"/>
        </a:p>
      </dsp:txBody>
      <dsp:txXfrm>
        <a:off x="2985644" y="547"/>
        <a:ext cx="1842895" cy="1105737"/>
      </dsp:txXfrm>
    </dsp:sp>
    <dsp:sp modelId="{E4908B5A-AD04-441B-82DE-5216883985D1}">
      <dsp:nvSpPr>
        <dsp:cNvPr id="0" name=""/>
        <dsp:cNvSpPr/>
      </dsp:nvSpPr>
      <dsp:spPr>
        <a:xfrm>
          <a:off x="5012829" y="547"/>
          <a:ext cx="1842895" cy="110573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JATKO-OHJAUS</a:t>
          </a:r>
          <a:r>
            <a:rPr lang="fi-FI" sz="1500" kern="1200">
              <a:latin typeface="Goudy Old Style"/>
            </a:rPr>
            <a:t> </a:t>
          </a:r>
          <a:endParaRPr lang="en-US" sz="1500" kern="1200" dirty="0"/>
        </a:p>
      </dsp:txBody>
      <dsp:txXfrm>
        <a:off x="5012829" y="547"/>
        <a:ext cx="1842895" cy="1105737"/>
      </dsp:txXfrm>
    </dsp:sp>
    <dsp:sp modelId="{4E4299CC-C3BD-4428-A229-CCD733950AD8}">
      <dsp:nvSpPr>
        <dsp:cNvPr id="0" name=""/>
        <dsp:cNvSpPr/>
      </dsp:nvSpPr>
      <dsp:spPr>
        <a:xfrm>
          <a:off x="1972051" y="1290574"/>
          <a:ext cx="1842895" cy="110573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TUKEA TARVITSEVAT</a:t>
          </a:r>
          <a:endParaRPr lang="en-US" sz="1500" kern="1200"/>
        </a:p>
      </dsp:txBody>
      <dsp:txXfrm>
        <a:off x="1972051" y="1290574"/>
        <a:ext cx="1842895" cy="1105737"/>
      </dsp:txXfrm>
    </dsp:sp>
    <dsp:sp modelId="{0F237A03-52EB-4153-8A89-036B9DD3AF11}">
      <dsp:nvSpPr>
        <dsp:cNvPr id="0" name=""/>
        <dsp:cNvSpPr/>
      </dsp:nvSpPr>
      <dsp:spPr>
        <a:xfrm>
          <a:off x="3999236" y="1290574"/>
          <a:ext cx="1842895" cy="110573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OHJAUKSEN MALLI JA </a:t>
          </a:r>
          <a:r>
            <a:rPr lang="fi-FI" sz="1500" kern="1200">
              <a:latin typeface="Goudy Old Style"/>
            </a:rPr>
            <a:t>PROSESSIKUVAUS </a:t>
          </a:r>
          <a:endParaRPr lang="en-US" sz="1500" kern="1200" dirty="0"/>
        </a:p>
      </dsp:txBody>
      <dsp:txXfrm>
        <a:off x="3999236" y="1290574"/>
        <a:ext cx="1842895" cy="11057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222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909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4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542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92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19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27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96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415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171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0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826-1B3E-4E2E-8D6C-93BCEAA3D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0400" y="1096965"/>
            <a:ext cx="5983200" cy="2085696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F0CE-1714-4650-9690-5676C06349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2000" y="3945771"/>
            <a:ext cx="4320000" cy="1832730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800" i="0" spc="38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0CA85-BF38-4762-934C-D00F2047C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CA3C9-6579-49D9-A5FD-20231FB4B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B94FE-6287-4D49-B0E5-FE9A9BA75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0C0B2A-3FD1-4235-A16E-0ED1E028A93E}"/>
              </a:ext>
            </a:extLst>
          </p:cNvPr>
          <p:cNvCxnSpPr>
            <a:cxnSpLocks/>
          </p:cNvCxnSpPr>
          <p:nvPr/>
        </p:nvCxnSpPr>
        <p:spPr>
          <a:xfrm>
            <a:off x="4369500" y="3525773"/>
            <a:ext cx="405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494E066-0146-46E9-BAF1-C33240ABA294}"/>
              </a:ext>
            </a:extLst>
          </p:cNvPr>
          <p:cNvGrpSpPr/>
          <p:nvPr/>
        </p:nvGrpSpPr>
        <p:grpSpPr>
          <a:xfrm rot="2700000">
            <a:off x="7516594" y="4411007"/>
            <a:ext cx="633413" cy="1396604"/>
            <a:chOff x="5959192" y="333389"/>
            <a:chExt cx="633413" cy="186213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02BD80B-C499-4DAC-9580-575B04F8658F}"/>
                </a:ext>
              </a:extLst>
            </p:cNvPr>
            <p:cNvGrpSpPr/>
            <p:nvPr/>
          </p:nvGrpSpPr>
          <p:grpSpPr>
            <a:xfrm>
              <a:off x="5959192" y="333389"/>
              <a:ext cx="633413" cy="1419225"/>
              <a:chOff x="5959192" y="333389"/>
              <a:chExt cx="633413" cy="1419225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CCF069F3-858C-4C67-90C2-46017C3D4C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192" y="333389"/>
                <a:ext cx="319088" cy="1419225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8A1FFA52-DFA8-4A81-8A85-50BE13257F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8280" y="333389"/>
                <a:ext cx="314325" cy="1419225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0" name="Line 70">
              <a:extLst>
                <a:ext uri="{FF2B5EF4-FFF2-40B4-BE49-F238E27FC236}">
                  <a16:creationId xmlns:a16="http://schemas.microsoft.com/office/drawing/2014/main" id="{BAEDA471-60CB-4A0C-B9AD-B2B3C51EA2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78280" y="333389"/>
              <a:ext cx="0" cy="1862138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4225729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32E59-6597-437B-B2F8-E2DD1F86A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BC1D-912E-4012-84AC-A509C9EF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7110C-4AA3-4101-B3BD-140B90AF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0F189-4D8E-4DE6-8295-CF92FA8BF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F33EC-1ACF-4D46-AEA5-A20802210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336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45267-19A7-4A3D-9658-AD3F78DD3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2305800"/>
            <a:ext cx="3477600" cy="2246400"/>
          </a:xfrm>
        </p:spPr>
        <p:txBody>
          <a:bodyPr anchor="ctr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17554-5672-499F-BEB9-AB069E6D1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3938" y="2305800"/>
            <a:ext cx="3477600" cy="22464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1800" i="1">
                <a:solidFill>
                  <a:schemeClr val="tx1">
                    <a:alpha val="60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BA3C6-C279-46AA-B4EE-5F861D83D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C125B-DDB9-4F4E-B9E9-A747E648F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D465E-E86B-42A8-B18A-9046E40D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681007E-0E57-40DB-9A98-D04E0A05937B}"/>
              </a:ext>
            </a:extLst>
          </p:cNvPr>
          <p:cNvSpPr/>
          <p:nvPr/>
        </p:nvSpPr>
        <p:spPr>
          <a:xfrm>
            <a:off x="1077853" y="649305"/>
            <a:ext cx="255311" cy="340415"/>
          </a:xfrm>
          <a:prstGeom prst="ellipse">
            <a:avLst/>
          </a:prstGeo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FFFFFF">
                  <a:alpha val="10000"/>
                </a:srgbClr>
              </a:gs>
            </a:gsLst>
            <a:lin ang="2700000" scaled="0"/>
            <a:tileRect/>
          </a:gra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350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2D7ED2-BAE3-470E-9EFF-F2A49EDD9767}"/>
              </a:ext>
            </a:extLst>
          </p:cNvPr>
          <p:cNvGrpSpPr/>
          <p:nvPr/>
        </p:nvGrpSpPr>
        <p:grpSpPr>
          <a:xfrm rot="10800000">
            <a:off x="809625" y="952167"/>
            <a:ext cx="480888" cy="1069728"/>
            <a:chOff x="6484111" y="2967038"/>
            <a:chExt cx="641184" cy="106972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B14D1A-9E1B-41C3-96AA-A5C40C4F9B3A}"/>
                </a:ext>
              </a:extLst>
            </p:cNvPr>
            <p:cNvGrpSpPr/>
            <p:nvPr/>
          </p:nvGrpSpPr>
          <p:grpSpPr>
            <a:xfrm>
              <a:off x="6808136" y="2967038"/>
              <a:ext cx="317159" cy="932400"/>
              <a:chOff x="6808136" y="2967038"/>
              <a:chExt cx="317159" cy="932400"/>
            </a:xfrm>
          </p:grpSpPr>
          <p:sp>
            <p:nvSpPr>
              <p:cNvPr id="14" name="Freeform 68">
                <a:extLst>
                  <a:ext uri="{FF2B5EF4-FFF2-40B4-BE49-F238E27FC236}">
                    <a16:creationId xmlns:a16="http://schemas.microsoft.com/office/drawing/2014/main" id="{00EC83EC-04A6-4533-80A5-B1817F1FB3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" name="Freeform 69">
                <a:extLst>
                  <a:ext uri="{FF2B5EF4-FFF2-40B4-BE49-F238E27FC236}">
                    <a16:creationId xmlns:a16="http://schemas.microsoft.com/office/drawing/2014/main" id="{BF61FF24-9074-4265-ACF4-1AEC3621B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6" name="Line 70">
                <a:extLst>
                  <a:ext uri="{FF2B5EF4-FFF2-40B4-BE49-F238E27FC236}">
                    <a16:creationId xmlns:a16="http://schemas.microsoft.com/office/drawing/2014/main" id="{8D31D9FF-672B-4C5E-B4B2-DD86A12441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991EBFD-EBD5-48CE-9178-AF5B6F50D416}"/>
                </a:ext>
              </a:extLst>
            </p:cNvPr>
            <p:cNvGrpSpPr/>
            <p:nvPr/>
          </p:nvGrpSpPr>
          <p:grpSpPr>
            <a:xfrm rot="18900000" flipH="1">
              <a:off x="6484111" y="3104366"/>
              <a:ext cx="317159" cy="932400"/>
              <a:chOff x="6808136" y="2967038"/>
              <a:chExt cx="317159" cy="932400"/>
            </a:xfrm>
          </p:grpSpPr>
          <p:sp>
            <p:nvSpPr>
              <p:cNvPr id="11" name="Freeform 68">
                <a:extLst>
                  <a:ext uri="{FF2B5EF4-FFF2-40B4-BE49-F238E27FC236}">
                    <a16:creationId xmlns:a16="http://schemas.microsoft.com/office/drawing/2014/main" id="{1B45F046-3129-4A30-9402-44BA590CD1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08136" y="2967038"/>
                <a:ext cx="159772" cy="710627"/>
              </a:xfrm>
              <a:custGeom>
                <a:avLst/>
                <a:gdLst>
                  <a:gd name="T0" fmla="*/ 0 w 67"/>
                  <a:gd name="T1" fmla="*/ 149 h 298"/>
                  <a:gd name="T2" fmla="*/ 67 w 67"/>
                  <a:gd name="T3" fmla="*/ 298 h 298"/>
                  <a:gd name="T4" fmla="*/ 67 w 67"/>
                  <a:gd name="T5" fmla="*/ 0 h 298"/>
                  <a:gd name="T6" fmla="*/ 0 w 67"/>
                  <a:gd name="T7" fmla="*/ 149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298">
                    <a:moveTo>
                      <a:pt x="0" y="149"/>
                    </a:moveTo>
                    <a:cubicBezTo>
                      <a:pt x="0" y="208"/>
                      <a:pt x="26" y="261"/>
                      <a:pt x="67" y="298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36"/>
                      <a:pt x="0" y="89"/>
                      <a:pt x="0" y="149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20000"/>
                    </a:srgbClr>
                  </a:gs>
                </a:gsLst>
                <a:lin ang="189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" name="Freeform 69">
                <a:extLst>
                  <a:ext uri="{FF2B5EF4-FFF2-40B4-BE49-F238E27FC236}">
                    <a16:creationId xmlns:a16="http://schemas.microsoft.com/office/drawing/2014/main" id="{24589F32-BB2E-46B1-BAB5-75EA779C7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7908" y="2967038"/>
                <a:ext cx="157387" cy="710627"/>
              </a:xfrm>
              <a:custGeom>
                <a:avLst/>
                <a:gdLst>
                  <a:gd name="T0" fmla="*/ 0 w 66"/>
                  <a:gd name="T1" fmla="*/ 0 h 298"/>
                  <a:gd name="T2" fmla="*/ 0 w 66"/>
                  <a:gd name="T3" fmla="*/ 298 h 298"/>
                  <a:gd name="T4" fmla="*/ 66 w 66"/>
                  <a:gd name="T5" fmla="*/ 149 h 298"/>
                  <a:gd name="T6" fmla="*/ 0 w 66"/>
                  <a:gd name="T7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298">
                    <a:moveTo>
                      <a:pt x="0" y="0"/>
                    </a:moveTo>
                    <a:cubicBezTo>
                      <a:pt x="0" y="298"/>
                      <a:pt x="0" y="298"/>
                      <a:pt x="0" y="298"/>
                    </a:cubicBezTo>
                    <a:cubicBezTo>
                      <a:pt x="41" y="261"/>
                      <a:pt x="66" y="208"/>
                      <a:pt x="66" y="149"/>
                    </a:cubicBezTo>
                    <a:cubicBezTo>
                      <a:pt x="66" y="89"/>
                      <a:pt x="41" y="36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FFFFF">
                      <a:alpha val="80000"/>
                    </a:srgbClr>
                  </a:gs>
                  <a:gs pos="100000">
                    <a:srgbClr val="FFFFFF">
                      <a:alpha val="10000"/>
                    </a:srgbClr>
                  </a:gs>
                </a:gsLst>
                <a:lin ang="2700000" scaled="0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" name="Line 70">
                <a:extLst>
                  <a:ext uri="{FF2B5EF4-FFF2-40B4-BE49-F238E27FC236}">
                    <a16:creationId xmlns:a16="http://schemas.microsoft.com/office/drawing/2014/main" id="{0BD46CA5-AE89-4413-AB8D-347179D881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908" y="2967038"/>
                <a:ext cx="0" cy="9324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3A360-3214-4DB8-BD85-C6AE48D02D3A}"/>
              </a:ext>
            </a:extLst>
          </p:cNvPr>
          <p:cNvCxnSpPr>
            <a:cxnSpLocks/>
          </p:cNvCxnSpPr>
          <p:nvPr/>
        </p:nvCxnSpPr>
        <p:spPr>
          <a:xfrm rot="16200000" flipH="1">
            <a:off x="4302000" y="3429001"/>
            <a:ext cx="5400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763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4AEE3-6C7B-402E-B26D-1D079D78D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01641-6BDA-433D-9393-1DDACE0670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050" y="1685926"/>
            <a:ext cx="36963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8F8D2A-A489-488D-B1E1-23F36D3E9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5652" y="1685926"/>
            <a:ext cx="3696300" cy="409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A242E8-AEEF-4BBD-94E9-86F89D695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8D2CA-06C9-412D-A5D6-F97DDBBB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A80D9-E04B-47BF-80DA-01E68346A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3985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2251-8A4B-463E-982B-C657C3810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50" y="395289"/>
            <a:ext cx="7659900" cy="111283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74D5E-AC0B-46BF-8840-61CC89C3B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049" y="1736732"/>
            <a:ext cx="3696300" cy="661912"/>
          </a:xfrm>
        </p:spPr>
        <p:txBody>
          <a:bodyPr anchor="b">
            <a:normAutofit/>
          </a:bodyPr>
          <a:lstStyle>
            <a:lvl1pPr marL="0" indent="0">
              <a:buNone/>
              <a:defRPr sz="1200" b="0" cap="all" spc="225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A0738-7A90-4A35-AB98-9656D6187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2050" y="2431256"/>
            <a:ext cx="36963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DFE01-1BA7-4288-9355-8B2B508B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05650" y="1736732"/>
            <a:ext cx="3696300" cy="662400"/>
          </a:xfrm>
        </p:spPr>
        <p:txBody>
          <a:bodyPr anchor="b">
            <a:normAutofit/>
          </a:bodyPr>
          <a:lstStyle>
            <a:lvl1pPr marL="0" indent="0">
              <a:buNone/>
              <a:defRPr sz="1200" b="0" cap="all" spc="225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D49F77-6C55-47AC-B1AE-5D9906DBD7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05650" y="2431257"/>
            <a:ext cx="3696300" cy="33472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8EF53-AF86-47E8-83DC-8C419847A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01D653-ED9A-46D3-A97F-B5FA1DAE6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B9B66-64EA-4022-BD96-ECF2A80CE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990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3B6B0-54DE-4F2D-84DD-D06CD3B1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FE053-BB16-4940-B248-2D496BB2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D80C-6CA1-42DB-B732-4807A27D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9DA86-C177-42C6-90F8-37C6844A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8460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46A27C-9BDA-43B3-96EA-C145EA7F0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1FBD5E-AA17-42F1-8615-49F2664D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A2D5-EBE5-43DD-8CF2-8B90801A0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96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451E1-40E1-4ED2-A9E3-6376E774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1" y="955675"/>
            <a:ext cx="2648700" cy="1384995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AAE5E-AD83-40D4-8BDB-6B2525024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3638" y="882652"/>
            <a:ext cx="4320000" cy="489584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DF8E2-A28B-4889-AD9E-1D733FEA2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051" y="2584760"/>
            <a:ext cx="2648700" cy="319374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EF812-B775-468C-84D9-4394CC19F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E1DEB3-5237-467C-A5B6-EDA7F366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77A6B-440F-4D7B-92DA-1B964D02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89B2F1-1E32-44DB-B50E-BEA1896CAD8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3734991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074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6B204-119E-45DB-A177-995FF5D9B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0" y="955457"/>
            <a:ext cx="2648700" cy="1384995"/>
          </a:xfrm>
        </p:spPr>
        <p:txBody>
          <a:bodyPr anchor="b" anchorCtr="0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CD3036-53A8-4361-AAAC-D8072EB470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52900" y="540001"/>
            <a:ext cx="4586288" cy="52385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CFCD5-820E-47D9-9A60-57680C4C9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500" y="2584759"/>
            <a:ext cx="2648700" cy="3284229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2446C3-A62E-4690-9098-53D59C4C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6C8B8-EA3D-45E5-950A-B6F1EA0B4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ACAB7-ADBF-42E5-A214-232BA9EF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0E80DA6-B971-46B7-B0D3-8581AE0B6A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CxnSpPr>
            <a:cxnSpLocks/>
          </p:cNvCxnSpPr>
          <p:nvPr/>
        </p:nvCxnSpPr>
        <p:spPr>
          <a:xfrm>
            <a:off x="3734991" y="540000"/>
            <a:ext cx="0" cy="5778000"/>
          </a:xfrm>
          <a:prstGeom prst="line">
            <a:avLst/>
          </a:prstGeom>
          <a:ln w="12700">
            <a:solidFill>
              <a:srgbClr val="FFFFFF">
                <a:alpha val="4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771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B6D0-92CA-4910-AE77-E238F4C8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913172-A138-4DD4-A5B1-58BA62507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897B9-E4AD-469B-A60D-9A1A4BD19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5E1B0-48D6-4F99-9955-39958BA9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F49DA-55D4-4E36-AEB9-A0E99E31A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055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FEBC7C-C5C1-4A79-A195-B35701C289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D34A74-3328-469B-ABCA-96F2FE368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E19AB-5637-455E-89C3-B41702C2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743F4-8769-40B4-85DF-6CB8DE9F66AA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F2A3-EBEE-4F42-BAC2-A482F00E6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E1C27-1A43-4B0B-88D0-0C5FE1DBE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BD96E-3838-45D2-9031-D3AF67C92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999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99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DDA7E-8449-42D1-93BD-4E96C1BFC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050" y="395289"/>
            <a:ext cx="7659900" cy="111283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2EB64-DBC0-4012-830E-9166670D1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050" y="1685926"/>
            <a:ext cx="7659900" cy="4040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49A3E9-8704-4E26-A519-8215B3E943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7500" y="6357169"/>
            <a:ext cx="1320113" cy="461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cap="all" spc="15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4EC743F4-8769-40B4-85DF-6CB8DE9F66AA}" type="datetimeFigureOut">
              <a:rPr lang="en-US" smtClean="0"/>
              <a:pPr/>
              <a:t>11/21/2022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90E32-87A0-44C2-A299-D45FAB146E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65734" y="6357600"/>
            <a:ext cx="5012532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 cap="all" spc="225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C1A41-01A7-44E2-965B-ACFD4F280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87100" y="6357600"/>
            <a:ext cx="1320113" cy="46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spc="150" baseline="0">
                <a:solidFill>
                  <a:schemeClr val="tx1">
                    <a:alpha val="60000"/>
                  </a:schemeClr>
                </a:solidFill>
                <a:latin typeface="+mj-lt"/>
              </a:defRPr>
            </a:lvl1pPr>
          </a:lstStyle>
          <a:p>
            <a:fld id="{FF2BD96E-3838-45D2-9031-D3AF67C920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963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27" r:id="rId5"/>
    <p:sldLayoutId id="2147483732" r:id="rId6"/>
    <p:sldLayoutId id="2147483728" r:id="rId7"/>
    <p:sldLayoutId id="2147483729" r:id="rId8"/>
    <p:sldLayoutId id="2147483730" r:id="rId9"/>
    <p:sldLayoutId id="2147483731" r:id="rId10"/>
    <p:sldLayoutId id="2147483733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400" kern="1200" cap="none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685800" rtl="0" eaLnBrk="1" latinLnBrk="0" hangingPunct="1">
        <a:lnSpc>
          <a:spcPct val="150000"/>
        </a:lnSpc>
        <a:spcBef>
          <a:spcPts val="750"/>
        </a:spcBef>
        <a:buClr>
          <a:schemeClr val="accent3"/>
        </a:buClr>
        <a:buFont typeface="Wingdings" panose="05000000000000000000" pitchFamily="2" charset="2"/>
        <a:buChar char=""/>
        <a:defRPr sz="1500" kern="1200" spc="38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270000" indent="0" algn="l" defTabSz="685800" rtl="0" eaLnBrk="1" latinLnBrk="0" hangingPunct="1">
        <a:lnSpc>
          <a:spcPct val="150000"/>
        </a:lnSpc>
        <a:spcBef>
          <a:spcPts val="375"/>
        </a:spcBef>
        <a:buFontTx/>
        <a:buNone/>
        <a:defRPr sz="1500" b="0" i="1" kern="1200" spc="38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810000" indent="-270000" algn="l" defTabSz="685800" rtl="0" eaLnBrk="1" latinLnBrk="0" hangingPunct="1">
        <a:lnSpc>
          <a:spcPct val="150000"/>
        </a:lnSpc>
        <a:spcBef>
          <a:spcPts val="375"/>
        </a:spcBef>
        <a:buClr>
          <a:schemeClr val="accent3"/>
        </a:buClr>
        <a:buFont typeface="Wingdings" panose="05000000000000000000" pitchFamily="2" charset="2"/>
        <a:buChar char=""/>
        <a:defRPr sz="1500" kern="1200" spc="38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810000" indent="0" algn="l" defTabSz="685800" rtl="0" eaLnBrk="1" latinLnBrk="0" hangingPunct="1">
        <a:lnSpc>
          <a:spcPct val="150000"/>
        </a:lnSpc>
        <a:spcBef>
          <a:spcPts val="375"/>
        </a:spcBef>
        <a:buClr>
          <a:schemeClr val="accent3"/>
        </a:buClr>
        <a:buFontTx/>
        <a:buNone/>
        <a:defRPr sz="1500" b="0" i="1" kern="1200" spc="38" baseline="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1350000" indent="-270000" algn="l" defTabSz="685800" rtl="0" eaLnBrk="1" latinLnBrk="0" hangingPunct="1">
        <a:lnSpc>
          <a:spcPct val="150000"/>
        </a:lnSpc>
        <a:spcBef>
          <a:spcPts val="375"/>
        </a:spcBef>
        <a:buClr>
          <a:schemeClr val="accent3"/>
        </a:buClr>
        <a:buFont typeface="Wingdings" panose="05000000000000000000" pitchFamily="2" charset="2"/>
        <a:buChar char=""/>
        <a:defRPr sz="1500" kern="1200" spc="38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2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AAA28C-5B6D-D86C-9E27-BB4C191775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375696"/>
            <a:ext cx="7773371" cy="2584320"/>
          </a:xfrm>
        </p:spPr>
        <p:txBody>
          <a:bodyPr>
            <a:normAutofit fontScale="90000"/>
          </a:bodyPr>
          <a:lstStyle/>
          <a:p>
            <a:br>
              <a:rPr lang="fi-FI" sz="2800" b="1" dirty="0">
                <a:cs typeface="Calibri Light"/>
              </a:rPr>
            </a:br>
            <a:br>
              <a:rPr lang="fi-FI" sz="2800" b="1" dirty="0">
                <a:cs typeface="Calibri Light"/>
              </a:rPr>
            </a:br>
            <a:br>
              <a:rPr lang="fi-FI" sz="2800" b="1" dirty="0">
                <a:cs typeface="Calibri Light"/>
              </a:rPr>
            </a:br>
            <a:br>
              <a:rPr lang="fi-FI" sz="2800" b="1" dirty="0">
                <a:cs typeface="Calibri Light"/>
              </a:rPr>
            </a:br>
            <a:r>
              <a:rPr lang="fi-FI" sz="4400" b="1" dirty="0">
                <a:cs typeface="Calibri Light"/>
              </a:rPr>
              <a:t>Opiskelija oman elämänsä ohjaajana – sujuvat ja saavutettavat ohjausprosessit suuressa lukiossa</a:t>
            </a:r>
            <a:br>
              <a:rPr lang="fi-FI" sz="4400" b="1" dirty="0">
                <a:cs typeface="Calibri Light"/>
              </a:rPr>
            </a:br>
            <a:r>
              <a:rPr lang="fi-FI" sz="4400" b="1" dirty="0">
                <a:cs typeface="Calibri Light"/>
              </a:rPr>
              <a:t>= SISU</a:t>
            </a:r>
            <a:endParaRPr lang="fi-FI" sz="4400" b="1" dirty="0">
              <a:ea typeface="+mj-lt"/>
              <a:cs typeface="+mj-lt"/>
            </a:endParaRPr>
          </a:p>
          <a:p>
            <a:endParaRPr lang="fi-FI" sz="2800" b="1" dirty="0">
              <a:cs typeface="Calibri Light"/>
            </a:endParaRP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220DF5C-45DF-86DF-1CC9-DECA57094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445799"/>
            <a:ext cx="6858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fi-FI" sz="2000">
              <a:cs typeface="Calibri"/>
            </a:endParaRPr>
          </a:p>
          <a:p>
            <a:r>
              <a:rPr lang="fi-FI" sz="2000">
                <a:cs typeface="Calibri"/>
              </a:rPr>
              <a:t>24.11.2022 Laadukasta ohjausta lukioverkostoissa, OPH</a:t>
            </a:r>
            <a:endParaRPr lang="en-US" sz="2000">
              <a:ea typeface="+mn-lt"/>
              <a:cs typeface="+mn-lt"/>
            </a:endParaRPr>
          </a:p>
          <a:p>
            <a:r>
              <a:rPr lang="fi-FI" sz="2000">
                <a:cs typeface="Calibri"/>
              </a:rPr>
              <a:t>Laura Sallinen, Schildtin lukio, Jyväskylä</a:t>
            </a:r>
            <a:endParaRPr lang="en-US" sz="2000">
              <a:ea typeface="+mn-lt"/>
              <a:cs typeface="+mn-lt"/>
            </a:endParaRPr>
          </a:p>
          <a:p>
            <a:r>
              <a:rPr lang="fi-FI" sz="2000">
                <a:cs typeface="Calibri"/>
              </a:rPr>
              <a:t>Pauliina Pöntinen</a:t>
            </a:r>
            <a:r>
              <a:rPr lang="fi-FI" sz="2000">
                <a:ea typeface="+mn-lt"/>
                <a:cs typeface="+mn-lt"/>
              </a:rPr>
              <a:t>, </a:t>
            </a:r>
            <a:r>
              <a:rPr lang="fi-FI" sz="2000">
                <a:cs typeface="Calibri"/>
              </a:rPr>
              <a:t>Kuopion Lyseon lukio, Kuopio</a:t>
            </a:r>
            <a:endParaRPr lang="en-US" sz="2000">
              <a:ea typeface="+mn-lt"/>
              <a:cs typeface="+mn-lt"/>
            </a:endParaRPr>
          </a:p>
          <a:p>
            <a:endParaRPr lang="fi-FI" sz="2000">
              <a:cs typeface="Calibri"/>
            </a:endParaRPr>
          </a:p>
          <a:p>
            <a:endParaRPr lang="fi-FI" sz="2000">
              <a:cs typeface="Calibri"/>
            </a:endParaRPr>
          </a:p>
          <a:p>
            <a:endParaRPr lang="fi-FI" sz="2000">
              <a:cs typeface="Calibri"/>
            </a:endParaRPr>
          </a:p>
          <a:p>
            <a:endParaRPr lang="fi-FI" sz="2000">
              <a:cs typeface="Calibri"/>
            </a:endParaRPr>
          </a:p>
          <a:p>
            <a:endParaRPr lang="fi-FI" sz="2000">
              <a:cs typeface="Calibri"/>
            </a:endParaRPr>
          </a:p>
          <a:p>
            <a:endParaRPr lang="fi-FI" sz="2000">
              <a:cs typeface="Calibri"/>
            </a:endParaRPr>
          </a:p>
        </p:txBody>
      </p:sp>
      <p:pic>
        <p:nvPicPr>
          <p:cNvPr id="7" name="Kuva 4">
            <a:extLst>
              <a:ext uri="{FF2B5EF4-FFF2-40B4-BE49-F238E27FC236}">
                <a16:creationId xmlns:a16="http://schemas.microsoft.com/office/drawing/2014/main" id="{931AC982-D5D0-E077-9A21-70354D2A0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6335" y="5323431"/>
            <a:ext cx="1657475" cy="713924"/>
          </a:xfrm>
          <a:prstGeom prst="rect">
            <a:avLst/>
          </a:prstGeom>
        </p:spPr>
      </p:pic>
      <p:pic>
        <p:nvPicPr>
          <p:cNvPr id="6" name="Kuva 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40640DC0-6B12-2AFE-DA3C-242A2B1F0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8265" y="5088430"/>
            <a:ext cx="1480906" cy="1011158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8275ECC3-795A-D464-CB9C-B407FC30F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520" y="5498605"/>
            <a:ext cx="2388687" cy="600228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11D95481-23D4-C720-C6D9-A120CE42E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293" y="4352446"/>
            <a:ext cx="1814131" cy="174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69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5E6F87E-6DD6-729A-8A24-9501B531C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fi-FI" sz="3600" b="1" dirty="0">
                <a:cs typeface="Calibri"/>
              </a:rPr>
              <a:t>Yhteistyöhankkeessa mukana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960120 w 8229600"/>
              <a:gd name="connsiteY2" fmla="*/ 0 h 18288"/>
              <a:gd name="connsiteX3" fmla="*/ 1481328 w 8229600"/>
              <a:gd name="connsiteY3" fmla="*/ 0 h 18288"/>
              <a:gd name="connsiteX4" fmla="*/ 2167128 w 8229600"/>
              <a:gd name="connsiteY4" fmla="*/ 0 h 18288"/>
              <a:gd name="connsiteX5" fmla="*/ 2935224 w 8229600"/>
              <a:gd name="connsiteY5" fmla="*/ 0 h 18288"/>
              <a:gd name="connsiteX6" fmla="*/ 3785616 w 8229600"/>
              <a:gd name="connsiteY6" fmla="*/ 0 h 18288"/>
              <a:gd name="connsiteX7" fmla="*/ 4636008 w 8229600"/>
              <a:gd name="connsiteY7" fmla="*/ 0 h 18288"/>
              <a:gd name="connsiteX8" fmla="*/ 5239512 w 8229600"/>
              <a:gd name="connsiteY8" fmla="*/ 0 h 18288"/>
              <a:gd name="connsiteX9" fmla="*/ 6007608 w 8229600"/>
              <a:gd name="connsiteY9" fmla="*/ 0 h 18288"/>
              <a:gd name="connsiteX10" fmla="*/ 6693408 w 8229600"/>
              <a:gd name="connsiteY10" fmla="*/ 0 h 18288"/>
              <a:gd name="connsiteX11" fmla="*/ 7296912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626096 w 8229600"/>
              <a:gd name="connsiteY14" fmla="*/ 18288 h 18288"/>
              <a:gd name="connsiteX15" fmla="*/ 7022592 w 8229600"/>
              <a:gd name="connsiteY15" fmla="*/ 18288 h 18288"/>
              <a:gd name="connsiteX16" fmla="*/ 6172200 w 8229600"/>
              <a:gd name="connsiteY16" fmla="*/ 18288 h 18288"/>
              <a:gd name="connsiteX17" fmla="*/ 5650992 w 8229600"/>
              <a:gd name="connsiteY17" fmla="*/ 18288 h 18288"/>
              <a:gd name="connsiteX18" fmla="*/ 4882896 w 8229600"/>
              <a:gd name="connsiteY18" fmla="*/ 18288 h 18288"/>
              <a:gd name="connsiteX19" fmla="*/ 4443984 w 8229600"/>
              <a:gd name="connsiteY19" fmla="*/ 18288 h 18288"/>
              <a:gd name="connsiteX20" fmla="*/ 3758184 w 8229600"/>
              <a:gd name="connsiteY20" fmla="*/ 18288 h 18288"/>
              <a:gd name="connsiteX21" fmla="*/ 3236976 w 8229600"/>
              <a:gd name="connsiteY21" fmla="*/ 18288 h 18288"/>
              <a:gd name="connsiteX22" fmla="*/ 2386584 w 8229600"/>
              <a:gd name="connsiteY22" fmla="*/ 18288 h 18288"/>
              <a:gd name="connsiteX23" fmla="*/ 1947672 w 8229600"/>
              <a:gd name="connsiteY23" fmla="*/ 18288 h 18288"/>
              <a:gd name="connsiteX24" fmla="*/ 1261872 w 8229600"/>
              <a:gd name="connsiteY24" fmla="*/ 18288 h 18288"/>
              <a:gd name="connsiteX25" fmla="*/ 822960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428" y="6016"/>
                  <a:pt x="8229853" y="9684"/>
                  <a:pt x="8229600" y="18288"/>
                </a:cubicBezTo>
                <a:cubicBezTo>
                  <a:pt x="7945777" y="19945"/>
                  <a:pt x="7812308" y="-8511"/>
                  <a:pt x="7461504" y="18288"/>
                </a:cubicBezTo>
                <a:cubicBezTo>
                  <a:pt x="7129391" y="53185"/>
                  <a:pt x="7087333" y="41906"/>
                  <a:pt x="6940296" y="18288"/>
                </a:cubicBezTo>
                <a:cubicBezTo>
                  <a:pt x="6810862" y="-23020"/>
                  <a:pt x="6701312" y="19361"/>
                  <a:pt x="6419088" y="18288"/>
                </a:cubicBezTo>
                <a:cubicBezTo>
                  <a:pt x="6152777" y="18855"/>
                  <a:pt x="5868611" y="48802"/>
                  <a:pt x="5650992" y="18288"/>
                </a:cubicBezTo>
                <a:cubicBezTo>
                  <a:pt x="5439747" y="15250"/>
                  <a:pt x="5334901" y="-1044"/>
                  <a:pt x="5129784" y="18288"/>
                </a:cubicBezTo>
                <a:cubicBezTo>
                  <a:pt x="4955906" y="40458"/>
                  <a:pt x="4793216" y="33888"/>
                  <a:pt x="4690872" y="18288"/>
                </a:cubicBezTo>
                <a:cubicBezTo>
                  <a:pt x="4552374" y="31087"/>
                  <a:pt x="4318742" y="6248"/>
                  <a:pt x="4087368" y="18288"/>
                </a:cubicBezTo>
                <a:cubicBezTo>
                  <a:pt x="3849418" y="32625"/>
                  <a:pt x="3751577" y="29688"/>
                  <a:pt x="3401568" y="18288"/>
                </a:cubicBezTo>
                <a:cubicBezTo>
                  <a:pt x="3067953" y="20409"/>
                  <a:pt x="3012425" y="26879"/>
                  <a:pt x="2798064" y="18288"/>
                </a:cubicBezTo>
                <a:cubicBezTo>
                  <a:pt x="2565154" y="16520"/>
                  <a:pt x="2426719" y="-31794"/>
                  <a:pt x="2276856" y="18288"/>
                </a:cubicBezTo>
                <a:cubicBezTo>
                  <a:pt x="2090980" y="4382"/>
                  <a:pt x="1702030" y="-8180"/>
                  <a:pt x="1426464" y="18288"/>
                </a:cubicBezTo>
                <a:cubicBezTo>
                  <a:pt x="1104481" y="69643"/>
                  <a:pt x="985013" y="-7690"/>
                  <a:pt x="740664" y="18288"/>
                </a:cubicBezTo>
                <a:cubicBezTo>
                  <a:pt x="507391" y="41643"/>
                  <a:pt x="191740" y="-11654"/>
                  <a:pt x="0" y="18288"/>
                </a:cubicBezTo>
                <a:cubicBezTo>
                  <a:pt x="714" y="9707"/>
                  <a:pt x="1025" y="3120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30227" y="7450"/>
                  <a:pt x="8228885" y="11999"/>
                  <a:pt x="8229600" y="18288"/>
                </a:cubicBezTo>
                <a:cubicBezTo>
                  <a:pt x="8094333" y="-5252"/>
                  <a:pt x="7850928" y="37448"/>
                  <a:pt x="7626096" y="18288"/>
                </a:cubicBezTo>
                <a:cubicBezTo>
                  <a:pt x="7448378" y="-569"/>
                  <a:pt x="7315174" y="-1844"/>
                  <a:pt x="7022592" y="18288"/>
                </a:cubicBezTo>
                <a:cubicBezTo>
                  <a:pt x="6686163" y="50499"/>
                  <a:pt x="6352629" y="23510"/>
                  <a:pt x="6172200" y="18288"/>
                </a:cubicBezTo>
                <a:cubicBezTo>
                  <a:pt x="6015590" y="42345"/>
                  <a:pt x="5770309" y="21278"/>
                  <a:pt x="5650992" y="18288"/>
                </a:cubicBezTo>
                <a:cubicBezTo>
                  <a:pt x="5483975" y="12092"/>
                  <a:pt x="5165324" y="68948"/>
                  <a:pt x="4882896" y="18288"/>
                </a:cubicBezTo>
                <a:cubicBezTo>
                  <a:pt x="4568934" y="7053"/>
                  <a:pt x="4556334" y="27676"/>
                  <a:pt x="4443984" y="18288"/>
                </a:cubicBezTo>
                <a:cubicBezTo>
                  <a:pt x="4320775" y="10576"/>
                  <a:pt x="4034988" y="-3490"/>
                  <a:pt x="3758184" y="18288"/>
                </a:cubicBezTo>
                <a:cubicBezTo>
                  <a:pt x="3445155" y="-998"/>
                  <a:pt x="3367892" y="13824"/>
                  <a:pt x="3236976" y="18288"/>
                </a:cubicBezTo>
                <a:cubicBezTo>
                  <a:pt x="3093796" y="26408"/>
                  <a:pt x="2635824" y="24132"/>
                  <a:pt x="2386584" y="18288"/>
                </a:cubicBezTo>
                <a:cubicBezTo>
                  <a:pt x="2139815" y="-3297"/>
                  <a:pt x="2105958" y="25945"/>
                  <a:pt x="1947672" y="18288"/>
                </a:cubicBezTo>
                <a:cubicBezTo>
                  <a:pt x="1801011" y="-19911"/>
                  <a:pt x="1533636" y="14646"/>
                  <a:pt x="1261872" y="18288"/>
                </a:cubicBezTo>
                <a:cubicBezTo>
                  <a:pt x="989528" y="32227"/>
                  <a:pt x="1025848" y="14685"/>
                  <a:pt x="822960" y="18288"/>
                </a:cubicBezTo>
                <a:cubicBezTo>
                  <a:pt x="653456" y="20956"/>
                  <a:pt x="304027" y="8001"/>
                  <a:pt x="0" y="18288"/>
                </a:cubicBezTo>
                <a:cubicBezTo>
                  <a:pt x="-27" y="11611"/>
                  <a:pt x="-1713" y="5475"/>
                  <a:pt x="0" y="0"/>
                </a:cubicBezTo>
                <a:close/>
              </a:path>
              <a:path w="8229600" h="18288" fill="none" stroke="0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796" y="5852"/>
                  <a:pt x="8229698" y="10429"/>
                  <a:pt x="8229600" y="18288"/>
                </a:cubicBezTo>
                <a:cubicBezTo>
                  <a:pt x="7944174" y="-29104"/>
                  <a:pt x="7795646" y="-34405"/>
                  <a:pt x="7461504" y="18288"/>
                </a:cubicBezTo>
                <a:cubicBezTo>
                  <a:pt x="7129776" y="51087"/>
                  <a:pt x="7082769" y="31446"/>
                  <a:pt x="6940296" y="18288"/>
                </a:cubicBezTo>
                <a:cubicBezTo>
                  <a:pt x="6799665" y="-15875"/>
                  <a:pt x="6652769" y="31783"/>
                  <a:pt x="6419088" y="18288"/>
                </a:cubicBezTo>
                <a:cubicBezTo>
                  <a:pt x="6143970" y="52275"/>
                  <a:pt x="5863165" y="-16531"/>
                  <a:pt x="5650992" y="18288"/>
                </a:cubicBezTo>
                <a:cubicBezTo>
                  <a:pt x="5419172" y="40606"/>
                  <a:pt x="5309448" y="-405"/>
                  <a:pt x="5129784" y="18288"/>
                </a:cubicBezTo>
                <a:cubicBezTo>
                  <a:pt x="4947928" y="26023"/>
                  <a:pt x="4795021" y="5860"/>
                  <a:pt x="4690872" y="18288"/>
                </a:cubicBezTo>
                <a:cubicBezTo>
                  <a:pt x="4564358" y="-9579"/>
                  <a:pt x="4295485" y="-25280"/>
                  <a:pt x="4087368" y="18288"/>
                </a:cubicBezTo>
                <a:cubicBezTo>
                  <a:pt x="3871704" y="40406"/>
                  <a:pt x="3732927" y="-10898"/>
                  <a:pt x="3401568" y="18288"/>
                </a:cubicBezTo>
                <a:cubicBezTo>
                  <a:pt x="3075889" y="19660"/>
                  <a:pt x="3025898" y="44400"/>
                  <a:pt x="2798064" y="18288"/>
                </a:cubicBezTo>
                <a:cubicBezTo>
                  <a:pt x="2581856" y="-20869"/>
                  <a:pt x="2428311" y="-4900"/>
                  <a:pt x="2276856" y="18288"/>
                </a:cubicBezTo>
                <a:cubicBezTo>
                  <a:pt x="2098246" y="53283"/>
                  <a:pt x="1737531" y="55959"/>
                  <a:pt x="1426464" y="18288"/>
                </a:cubicBezTo>
                <a:cubicBezTo>
                  <a:pt x="1104708" y="26489"/>
                  <a:pt x="1006595" y="15928"/>
                  <a:pt x="740664" y="18288"/>
                </a:cubicBezTo>
                <a:cubicBezTo>
                  <a:pt x="480378" y="33084"/>
                  <a:pt x="202592" y="-12357"/>
                  <a:pt x="0" y="18288"/>
                </a:cubicBezTo>
                <a:cubicBezTo>
                  <a:pt x="888" y="9601"/>
                  <a:pt x="860" y="4150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8229600"/>
                      <a:gd name="connsiteY0" fmla="*/ 0 h 18288"/>
                      <a:gd name="connsiteX1" fmla="*/ 521208 w 8229600"/>
                      <a:gd name="connsiteY1" fmla="*/ 0 h 18288"/>
                      <a:gd name="connsiteX2" fmla="*/ 1371600 w 8229600"/>
                      <a:gd name="connsiteY2" fmla="*/ 0 h 18288"/>
                      <a:gd name="connsiteX3" fmla="*/ 2221992 w 8229600"/>
                      <a:gd name="connsiteY3" fmla="*/ 0 h 18288"/>
                      <a:gd name="connsiteX4" fmla="*/ 3072384 w 8229600"/>
                      <a:gd name="connsiteY4" fmla="*/ 0 h 18288"/>
                      <a:gd name="connsiteX5" fmla="*/ 3511296 w 8229600"/>
                      <a:gd name="connsiteY5" fmla="*/ 0 h 18288"/>
                      <a:gd name="connsiteX6" fmla="*/ 4114800 w 8229600"/>
                      <a:gd name="connsiteY6" fmla="*/ 0 h 18288"/>
                      <a:gd name="connsiteX7" fmla="*/ 4553712 w 8229600"/>
                      <a:gd name="connsiteY7" fmla="*/ 0 h 18288"/>
                      <a:gd name="connsiteX8" fmla="*/ 5239512 w 8229600"/>
                      <a:gd name="connsiteY8" fmla="*/ 0 h 18288"/>
                      <a:gd name="connsiteX9" fmla="*/ 5843016 w 8229600"/>
                      <a:gd name="connsiteY9" fmla="*/ 0 h 18288"/>
                      <a:gd name="connsiteX10" fmla="*/ 6611112 w 8229600"/>
                      <a:gd name="connsiteY10" fmla="*/ 0 h 18288"/>
                      <a:gd name="connsiteX11" fmla="*/ 7461504 w 8229600"/>
                      <a:gd name="connsiteY11" fmla="*/ 0 h 18288"/>
                      <a:gd name="connsiteX12" fmla="*/ 8229600 w 8229600"/>
                      <a:gd name="connsiteY12" fmla="*/ 0 h 18288"/>
                      <a:gd name="connsiteX13" fmla="*/ 8229600 w 8229600"/>
                      <a:gd name="connsiteY13" fmla="*/ 18288 h 18288"/>
                      <a:gd name="connsiteX14" fmla="*/ 7461504 w 8229600"/>
                      <a:gd name="connsiteY14" fmla="*/ 18288 h 18288"/>
                      <a:gd name="connsiteX15" fmla="*/ 6940296 w 8229600"/>
                      <a:gd name="connsiteY15" fmla="*/ 18288 h 18288"/>
                      <a:gd name="connsiteX16" fmla="*/ 6419088 w 8229600"/>
                      <a:gd name="connsiteY16" fmla="*/ 18288 h 18288"/>
                      <a:gd name="connsiteX17" fmla="*/ 5650992 w 8229600"/>
                      <a:gd name="connsiteY17" fmla="*/ 18288 h 18288"/>
                      <a:gd name="connsiteX18" fmla="*/ 5129784 w 8229600"/>
                      <a:gd name="connsiteY18" fmla="*/ 18288 h 18288"/>
                      <a:gd name="connsiteX19" fmla="*/ 4690872 w 8229600"/>
                      <a:gd name="connsiteY19" fmla="*/ 18288 h 18288"/>
                      <a:gd name="connsiteX20" fmla="*/ 4087368 w 8229600"/>
                      <a:gd name="connsiteY20" fmla="*/ 18288 h 18288"/>
                      <a:gd name="connsiteX21" fmla="*/ 3401568 w 8229600"/>
                      <a:gd name="connsiteY21" fmla="*/ 18288 h 18288"/>
                      <a:gd name="connsiteX22" fmla="*/ 2798064 w 8229600"/>
                      <a:gd name="connsiteY22" fmla="*/ 18288 h 18288"/>
                      <a:gd name="connsiteX23" fmla="*/ 2276856 w 8229600"/>
                      <a:gd name="connsiteY23" fmla="*/ 18288 h 18288"/>
                      <a:gd name="connsiteX24" fmla="*/ 1426464 w 8229600"/>
                      <a:gd name="connsiteY24" fmla="*/ 18288 h 18288"/>
                      <a:gd name="connsiteX25" fmla="*/ 740664 w 8229600"/>
                      <a:gd name="connsiteY25" fmla="*/ 18288 h 18288"/>
                      <a:gd name="connsiteX26" fmla="*/ 0 w 8229600"/>
                      <a:gd name="connsiteY26" fmla="*/ 18288 h 18288"/>
                      <a:gd name="connsiteX27" fmla="*/ 0 w 8229600"/>
                      <a:gd name="connsiteY27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8229600" h="18288" fill="none" extrusionOk="0">
                        <a:moveTo>
                          <a:pt x="0" y="0"/>
                        </a:moveTo>
                        <a:cubicBezTo>
                          <a:pt x="227594" y="-4267"/>
                          <a:pt x="329693" y="13251"/>
                          <a:pt x="521208" y="0"/>
                        </a:cubicBezTo>
                        <a:cubicBezTo>
                          <a:pt x="712723" y="-13251"/>
                          <a:pt x="1137373" y="-13618"/>
                          <a:pt x="1371600" y="0"/>
                        </a:cubicBezTo>
                        <a:cubicBezTo>
                          <a:pt x="1605827" y="13618"/>
                          <a:pt x="1975382" y="-27374"/>
                          <a:pt x="2221992" y="0"/>
                        </a:cubicBezTo>
                        <a:cubicBezTo>
                          <a:pt x="2468602" y="27374"/>
                          <a:pt x="2863316" y="-20517"/>
                          <a:pt x="3072384" y="0"/>
                        </a:cubicBezTo>
                        <a:cubicBezTo>
                          <a:pt x="3281452" y="20517"/>
                          <a:pt x="3331438" y="10793"/>
                          <a:pt x="3511296" y="0"/>
                        </a:cubicBezTo>
                        <a:cubicBezTo>
                          <a:pt x="3691154" y="-10793"/>
                          <a:pt x="3906405" y="-29737"/>
                          <a:pt x="4114800" y="0"/>
                        </a:cubicBezTo>
                        <a:cubicBezTo>
                          <a:pt x="4323195" y="29737"/>
                          <a:pt x="4428852" y="-2234"/>
                          <a:pt x="4553712" y="0"/>
                        </a:cubicBezTo>
                        <a:cubicBezTo>
                          <a:pt x="4678572" y="2234"/>
                          <a:pt x="5065629" y="29368"/>
                          <a:pt x="5239512" y="0"/>
                        </a:cubicBezTo>
                        <a:cubicBezTo>
                          <a:pt x="5413395" y="-29368"/>
                          <a:pt x="5703888" y="11839"/>
                          <a:pt x="5843016" y="0"/>
                        </a:cubicBezTo>
                        <a:cubicBezTo>
                          <a:pt x="5982144" y="-11839"/>
                          <a:pt x="6260765" y="24719"/>
                          <a:pt x="6611112" y="0"/>
                        </a:cubicBezTo>
                        <a:cubicBezTo>
                          <a:pt x="6961459" y="-24719"/>
                          <a:pt x="7228293" y="32959"/>
                          <a:pt x="7461504" y="0"/>
                        </a:cubicBezTo>
                        <a:cubicBezTo>
                          <a:pt x="7694715" y="-32959"/>
                          <a:pt x="7990029" y="-3422"/>
                          <a:pt x="8229600" y="0"/>
                        </a:cubicBezTo>
                        <a:cubicBezTo>
                          <a:pt x="8228940" y="5812"/>
                          <a:pt x="8229447" y="9773"/>
                          <a:pt x="8229600" y="18288"/>
                        </a:cubicBezTo>
                        <a:cubicBezTo>
                          <a:pt x="7940706" y="-9293"/>
                          <a:pt x="7792584" y="-16009"/>
                          <a:pt x="7461504" y="18288"/>
                        </a:cubicBezTo>
                        <a:cubicBezTo>
                          <a:pt x="7130424" y="52585"/>
                          <a:pt x="7080072" y="43845"/>
                          <a:pt x="6940296" y="18288"/>
                        </a:cubicBezTo>
                        <a:cubicBezTo>
                          <a:pt x="6800520" y="-7269"/>
                          <a:pt x="6672872" y="26671"/>
                          <a:pt x="6419088" y="18288"/>
                        </a:cubicBezTo>
                        <a:cubicBezTo>
                          <a:pt x="6165304" y="9905"/>
                          <a:pt x="5869721" y="4987"/>
                          <a:pt x="5650992" y="18288"/>
                        </a:cubicBezTo>
                        <a:cubicBezTo>
                          <a:pt x="5432263" y="31589"/>
                          <a:pt x="5308310" y="3023"/>
                          <a:pt x="5129784" y="18288"/>
                        </a:cubicBezTo>
                        <a:cubicBezTo>
                          <a:pt x="4951258" y="33553"/>
                          <a:pt x="4799696" y="15357"/>
                          <a:pt x="4690872" y="18288"/>
                        </a:cubicBezTo>
                        <a:cubicBezTo>
                          <a:pt x="4582048" y="21219"/>
                          <a:pt x="4311124" y="-7836"/>
                          <a:pt x="4087368" y="18288"/>
                        </a:cubicBezTo>
                        <a:cubicBezTo>
                          <a:pt x="3863612" y="44412"/>
                          <a:pt x="3730288" y="13374"/>
                          <a:pt x="3401568" y="18288"/>
                        </a:cubicBezTo>
                        <a:cubicBezTo>
                          <a:pt x="3072848" y="23202"/>
                          <a:pt x="3020684" y="32425"/>
                          <a:pt x="2798064" y="18288"/>
                        </a:cubicBezTo>
                        <a:cubicBezTo>
                          <a:pt x="2575444" y="4151"/>
                          <a:pt x="2440915" y="-7352"/>
                          <a:pt x="2276856" y="18288"/>
                        </a:cubicBezTo>
                        <a:cubicBezTo>
                          <a:pt x="2112797" y="43928"/>
                          <a:pt x="1726502" y="-9560"/>
                          <a:pt x="1426464" y="18288"/>
                        </a:cubicBezTo>
                        <a:cubicBezTo>
                          <a:pt x="1126426" y="46136"/>
                          <a:pt x="992925" y="21016"/>
                          <a:pt x="740664" y="18288"/>
                        </a:cubicBezTo>
                        <a:cubicBezTo>
                          <a:pt x="488403" y="15560"/>
                          <a:pt x="195650" y="-16061"/>
                          <a:pt x="0" y="18288"/>
                        </a:cubicBezTo>
                        <a:cubicBezTo>
                          <a:pt x="348" y="9455"/>
                          <a:pt x="654" y="3983"/>
                          <a:pt x="0" y="0"/>
                        </a:cubicBezTo>
                        <a:close/>
                      </a:path>
                      <a:path w="8229600" h="18288" stroke="0" extrusionOk="0">
                        <a:moveTo>
                          <a:pt x="0" y="0"/>
                        </a:moveTo>
                        <a:cubicBezTo>
                          <a:pt x="259263" y="-9445"/>
                          <a:pt x="404731" y="4427"/>
                          <a:pt x="521208" y="0"/>
                        </a:cubicBezTo>
                        <a:cubicBezTo>
                          <a:pt x="637685" y="-4427"/>
                          <a:pt x="839187" y="564"/>
                          <a:pt x="960120" y="0"/>
                        </a:cubicBezTo>
                        <a:cubicBezTo>
                          <a:pt x="1081053" y="-564"/>
                          <a:pt x="1313469" y="-16481"/>
                          <a:pt x="1481328" y="0"/>
                        </a:cubicBezTo>
                        <a:cubicBezTo>
                          <a:pt x="1649187" y="16481"/>
                          <a:pt x="1885247" y="26161"/>
                          <a:pt x="2167128" y="0"/>
                        </a:cubicBezTo>
                        <a:cubicBezTo>
                          <a:pt x="2449009" y="-26161"/>
                          <a:pt x="2761875" y="-22202"/>
                          <a:pt x="2935224" y="0"/>
                        </a:cubicBezTo>
                        <a:cubicBezTo>
                          <a:pt x="3108573" y="22202"/>
                          <a:pt x="3540687" y="-2863"/>
                          <a:pt x="3785616" y="0"/>
                        </a:cubicBezTo>
                        <a:cubicBezTo>
                          <a:pt x="4030545" y="2863"/>
                          <a:pt x="4280774" y="-12442"/>
                          <a:pt x="4636008" y="0"/>
                        </a:cubicBezTo>
                        <a:cubicBezTo>
                          <a:pt x="4991242" y="12442"/>
                          <a:pt x="5025483" y="16914"/>
                          <a:pt x="5239512" y="0"/>
                        </a:cubicBezTo>
                        <a:cubicBezTo>
                          <a:pt x="5453541" y="-16914"/>
                          <a:pt x="5754008" y="16592"/>
                          <a:pt x="6007608" y="0"/>
                        </a:cubicBezTo>
                        <a:cubicBezTo>
                          <a:pt x="6261208" y="-16592"/>
                          <a:pt x="6407957" y="-11909"/>
                          <a:pt x="6693408" y="0"/>
                        </a:cubicBezTo>
                        <a:cubicBezTo>
                          <a:pt x="6978859" y="11909"/>
                          <a:pt x="7015437" y="-20890"/>
                          <a:pt x="7296912" y="0"/>
                        </a:cubicBezTo>
                        <a:cubicBezTo>
                          <a:pt x="7578387" y="20890"/>
                          <a:pt x="7859622" y="46406"/>
                          <a:pt x="8229600" y="0"/>
                        </a:cubicBezTo>
                        <a:cubicBezTo>
                          <a:pt x="8230508" y="6337"/>
                          <a:pt x="8228722" y="11778"/>
                          <a:pt x="8229600" y="18288"/>
                        </a:cubicBezTo>
                        <a:cubicBezTo>
                          <a:pt x="8075287" y="35054"/>
                          <a:pt x="7821366" y="21850"/>
                          <a:pt x="7626096" y="18288"/>
                        </a:cubicBezTo>
                        <a:cubicBezTo>
                          <a:pt x="7430826" y="14726"/>
                          <a:pt x="7320004" y="-9669"/>
                          <a:pt x="7022592" y="18288"/>
                        </a:cubicBezTo>
                        <a:cubicBezTo>
                          <a:pt x="6725180" y="46245"/>
                          <a:pt x="6348804" y="-14025"/>
                          <a:pt x="6172200" y="18288"/>
                        </a:cubicBezTo>
                        <a:cubicBezTo>
                          <a:pt x="5995596" y="50601"/>
                          <a:pt x="5788102" y="22890"/>
                          <a:pt x="5650992" y="18288"/>
                        </a:cubicBezTo>
                        <a:cubicBezTo>
                          <a:pt x="5513882" y="13686"/>
                          <a:pt x="5198399" y="29121"/>
                          <a:pt x="4882896" y="18288"/>
                        </a:cubicBezTo>
                        <a:cubicBezTo>
                          <a:pt x="4567393" y="7455"/>
                          <a:pt x="4557008" y="26965"/>
                          <a:pt x="4443984" y="18288"/>
                        </a:cubicBezTo>
                        <a:cubicBezTo>
                          <a:pt x="4330960" y="9611"/>
                          <a:pt x="4061674" y="28891"/>
                          <a:pt x="3758184" y="18288"/>
                        </a:cubicBezTo>
                        <a:cubicBezTo>
                          <a:pt x="3454694" y="7685"/>
                          <a:pt x="3380392" y="19119"/>
                          <a:pt x="3236976" y="18288"/>
                        </a:cubicBezTo>
                        <a:cubicBezTo>
                          <a:pt x="3093560" y="17457"/>
                          <a:pt x="2632116" y="37607"/>
                          <a:pt x="2386584" y="18288"/>
                        </a:cubicBezTo>
                        <a:cubicBezTo>
                          <a:pt x="2141052" y="-1031"/>
                          <a:pt x="2110884" y="28777"/>
                          <a:pt x="1947672" y="18288"/>
                        </a:cubicBezTo>
                        <a:cubicBezTo>
                          <a:pt x="1784460" y="7799"/>
                          <a:pt x="1535467" y="461"/>
                          <a:pt x="1261872" y="18288"/>
                        </a:cubicBezTo>
                        <a:cubicBezTo>
                          <a:pt x="988277" y="36115"/>
                          <a:pt x="1021096" y="10375"/>
                          <a:pt x="822960" y="18288"/>
                        </a:cubicBezTo>
                        <a:cubicBezTo>
                          <a:pt x="624824" y="26201"/>
                          <a:pt x="298309" y="1283"/>
                          <a:pt x="0" y="18288"/>
                        </a:cubicBezTo>
                        <a:cubicBezTo>
                          <a:pt x="-633" y="12278"/>
                          <a:pt x="-757" y="58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AFDAA8-AEC9-8ED6-8938-AE6F698BC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614" y="1871665"/>
            <a:ext cx="5184901" cy="483791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fi-FI" sz="1000" dirty="0">
              <a:ea typeface="Calibri"/>
              <a:cs typeface="Calibri"/>
            </a:endParaRPr>
          </a:p>
          <a:p>
            <a:r>
              <a:rPr lang="fi-FI" sz="1800" b="1" dirty="0">
                <a:ea typeface="Calibri"/>
                <a:cs typeface="Calibri"/>
              </a:rPr>
              <a:t>Jyväskylän koulutuskuntayhtymä </a:t>
            </a:r>
            <a:r>
              <a:rPr lang="fi-FI" sz="1800" b="1" dirty="0" err="1">
                <a:ea typeface="Calibri"/>
                <a:cs typeface="Calibri"/>
              </a:rPr>
              <a:t>Gradian</a:t>
            </a:r>
            <a:r>
              <a:rPr lang="fi-FI" sz="1800" b="1" dirty="0">
                <a:ea typeface="Calibri"/>
                <a:cs typeface="Calibri"/>
              </a:rPr>
              <a:t> lukiot</a:t>
            </a:r>
          </a:p>
          <a:p>
            <a:pPr lvl="1">
              <a:buFontTx/>
              <a:buChar char="-"/>
            </a:pPr>
            <a:r>
              <a:rPr lang="fi-FI" sz="1800" dirty="0">
                <a:ea typeface="Calibri"/>
                <a:cs typeface="Calibri"/>
              </a:rPr>
              <a:t>Schildtin lukio n. 1370 opiskelijaa</a:t>
            </a:r>
          </a:p>
          <a:p>
            <a:pPr lvl="1">
              <a:buFontTx/>
              <a:buChar char="-"/>
            </a:pPr>
            <a:r>
              <a:rPr lang="fi-FI" sz="1800" dirty="0">
                <a:ea typeface="Calibri"/>
                <a:cs typeface="Calibri"/>
              </a:rPr>
              <a:t>Lyseon lukio n. 1270 opiskelijaa</a:t>
            </a:r>
            <a:endParaRPr lang="fi-FI" sz="1800" dirty="0">
              <a:cs typeface="Calibri"/>
            </a:endParaRPr>
          </a:p>
          <a:p>
            <a:r>
              <a:rPr lang="fi-FI" sz="1800" b="1" dirty="0">
                <a:ea typeface="Calibri"/>
                <a:cs typeface="Calibri"/>
              </a:rPr>
              <a:t>Kuopion lukiotoimi </a:t>
            </a:r>
            <a:endParaRPr lang="en-US" sz="1800" b="1" dirty="0">
              <a:ea typeface="Calibri"/>
              <a:cs typeface="Calibri"/>
            </a:endParaRPr>
          </a:p>
          <a:p>
            <a:pPr marL="457200" lvl="1" indent="0">
              <a:buNone/>
            </a:pPr>
            <a:r>
              <a:rPr lang="fi-FI" sz="1800" dirty="0">
                <a:ea typeface="Calibri"/>
                <a:cs typeface="Calibri"/>
              </a:rPr>
              <a:t>-  7 päivälukiota, joista viisi on 500-700 opiskelijan yksiköitä ja kaksi</a:t>
            </a:r>
            <a:r>
              <a:rPr lang="fi-FI" sz="1800" dirty="0">
                <a:ea typeface="+mn-lt"/>
                <a:cs typeface="Calibri"/>
              </a:rPr>
              <a:t> pienempää sekä Aikuislukio</a:t>
            </a:r>
            <a:endParaRPr lang="fi-FI" sz="1800" dirty="0">
              <a:ea typeface="+mn-lt"/>
              <a:cs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sz="1800" b="1" dirty="0">
                <a:ea typeface="Calibri"/>
                <a:cs typeface="Calibri"/>
              </a:rPr>
              <a:t>Lahden lukiotoimi</a:t>
            </a:r>
            <a:endParaRPr lang="fi-FI" sz="1800" b="1" dirty="0">
              <a:cs typeface="Calibri"/>
            </a:endParaRPr>
          </a:p>
          <a:p>
            <a:pPr lvl="1">
              <a:buFontTx/>
              <a:buChar char="-"/>
            </a:pPr>
            <a:r>
              <a:rPr lang="fi-FI" sz="1800" dirty="0">
                <a:ea typeface="Calibri"/>
                <a:cs typeface="Calibri"/>
              </a:rPr>
              <a:t>Lahden lukio Gaudia, n. 1350 opiskelijaa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1800" dirty="0">
                <a:ea typeface="Calibri"/>
                <a:cs typeface="Calibri"/>
              </a:rPr>
              <a:t>Jokaisessa kaupungissa projektikoordinaattori + 3-5 hanketyöntekijää: opinto-ohjaajia, erityisopettajia sekä aineenopettajia</a:t>
            </a:r>
          </a:p>
          <a:p>
            <a:pPr>
              <a:buFont typeface="Arial" panose="020B0604020202020204" pitchFamily="34" charset="0"/>
              <a:buChar char="•"/>
            </a:pPr>
            <a:endParaRPr lang="fi-FI" sz="1600" dirty="0">
              <a:ea typeface="Calibri"/>
              <a:cs typeface="Calibri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1F8795C-4CA6-52D1-F65A-0E63F9DE54F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792" b="-3"/>
          <a:stretch/>
        </p:blipFill>
        <p:spPr>
          <a:xfrm>
            <a:off x="5756743" y="2093976"/>
            <a:ext cx="2955798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4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5" name="Rectangle 164">
            <a:extLst>
              <a:ext uri="{FF2B5EF4-FFF2-40B4-BE49-F238E27FC236}">
                <a16:creationId xmlns:a16="http://schemas.microsoft.com/office/drawing/2014/main" id="{DB66C9CD-6BF4-44CA-8078-0BB81908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2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686639B-B045-4423-81D4-39053054D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951" y="1638437"/>
            <a:ext cx="8085851" cy="843152"/>
          </a:xfrm>
        </p:spPr>
        <p:txBody>
          <a:bodyPr wrap="square" anchor="ctr">
            <a:noAutofit/>
          </a:bodyPr>
          <a:lstStyle/>
          <a:p>
            <a:pPr algn="ctr"/>
            <a:r>
              <a:rPr lang="fi-FI" sz="4000" dirty="0">
                <a:latin typeface="Arial Rounded MT Bold"/>
              </a:rPr>
              <a:t>KEHITTÄMISEN KOHTEENA</a:t>
            </a: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F883A8D1-ED1B-47A1-AA44-289C080E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46748"/>
            <a:ext cx="9144000" cy="3454002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graphicFrame>
        <p:nvGraphicFramePr>
          <p:cNvPr id="161" name="Sisällön paikkamerkki 2">
            <a:extLst>
              <a:ext uri="{FF2B5EF4-FFF2-40B4-BE49-F238E27FC236}">
                <a16:creationId xmlns:a16="http://schemas.microsoft.com/office/drawing/2014/main" id="{20D1A0DE-23CE-F565-AC01-EBC48C10AB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6887020"/>
              </p:ext>
            </p:extLst>
          </p:nvPr>
        </p:nvGraphicFramePr>
        <p:xfrm>
          <a:off x="665039" y="2639960"/>
          <a:ext cx="7814184" cy="2396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9" name="Rectangle 38">
            <a:extLst>
              <a:ext uri="{FF2B5EF4-FFF2-40B4-BE49-F238E27FC236}">
                <a16:creationId xmlns:a16="http://schemas.microsoft.com/office/drawing/2014/main" id="{5602DC30-20D1-4622-AB11-BC1D2FD658B7}"/>
              </a:ext>
            </a:extLst>
          </p:cNvPr>
          <p:cNvSpPr/>
          <p:nvPr/>
        </p:nvSpPr>
        <p:spPr>
          <a:xfrm>
            <a:off x="1546126" y="5180736"/>
            <a:ext cx="6087364" cy="615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DIGITAALISET RATKAISUT</a:t>
            </a: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470B2A65-7BBC-B574-DA08-3AFB858499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458" y="142215"/>
            <a:ext cx="1484903" cy="1430069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F25F6459-61BF-2E75-1259-948F5A9B9D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7789" y="167615"/>
            <a:ext cx="2168286" cy="544846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97AB504-BE8E-F722-1CCA-7DDA71F955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6212" y="149893"/>
            <a:ext cx="1502427" cy="647140"/>
          </a:xfrm>
          <a:prstGeom prst="rect">
            <a:avLst/>
          </a:prstGeom>
        </p:spPr>
      </p:pic>
      <p:pic>
        <p:nvPicPr>
          <p:cNvPr id="6" name="Kuva 7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9C16A252-2C77-1FB1-8001-A96A28A825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67260" y="162426"/>
            <a:ext cx="1224254" cy="83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02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37626EB-E8D9-A263-778E-5EB9F2A2F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fi-FI" sz="4200" b="1" dirty="0"/>
              <a:t>OHJAUKSEN LAADUN JA SAAVUTETTAVUUDEN ARVIOINTI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960120 w 8229600"/>
              <a:gd name="connsiteY2" fmla="*/ 0 h 18288"/>
              <a:gd name="connsiteX3" fmla="*/ 1481328 w 8229600"/>
              <a:gd name="connsiteY3" fmla="*/ 0 h 18288"/>
              <a:gd name="connsiteX4" fmla="*/ 2167128 w 8229600"/>
              <a:gd name="connsiteY4" fmla="*/ 0 h 18288"/>
              <a:gd name="connsiteX5" fmla="*/ 2935224 w 8229600"/>
              <a:gd name="connsiteY5" fmla="*/ 0 h 18288"/>
              <a:gd name="connsiteX6" fmla="*/ 3785616 w 8229600"/>
              <a:gd name="connsiteY6" fmla="*/ 0 h 18288"/>
              <a:gd name="connsiteX7" fmla="*/ 4636008 w 8229600"/>
              <a:gd name="connsiteY7" fmla="*/ 0 h 18288"/>
              <a:gd name="connsiteX8" fmla="*/ 5239512 w 8229600"/>
              <a:gd name="connsiteY8" fmla="*/ 0 h 18288"/>
              <a:gd name="connsiteX9" fmla="*/ 6007608 w 8229600"/>
              <a:gd name="connsiteY9" fmla="*/ 0 h 18288"/>
              <a:gd name="connsiteX10" fmla="*/ 6693408 w 8229600"/>
              <a:gd name="connsiteY10" fmla="*/ 0 h 18288"/>
              <a:gd name="connsiteX11" fmla="*/ 7296912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626096 w 8229600"/>
              <a:gd name="connsiteY14" fmla="*/ 18288 h 18288"/>
              <a:gd name="connsiteX15" fmla="*/ 7022592 w 8229600"/>
              <a:gd name="connsiteY15" fmla="*/ 18288 h 18288"/>
              <a:gd name="connsiteX16" fmla="*/ 6172200 w 8229600"/>
              <a:gd name="connsiteY16" fmla="*/ 18288 h 18288"/>
              <a:gd name="connsiteX17" fmla="*/ 5650992 w 8229600"/>
              <a:gd name="connsiteY17" fmla="*/ 18288 h 18288"/>
              <a:gd name="connsiteX18" fmla="*/ 4882896 w 8229600"/>
              <a:gd name="connsiteY18" fmla="*/ 18288 h 18288"/>
              <a:gd name="connsiteX19" fmla="*/ 4443984 w 8229600"/>
              <a:gd name="connsiteY19" fmla="*/ 18288 h 18288"/>
              <a:gd name="connsiteX20" fmla="*/ 3758184 w 8229600"/>
              <a:gd name="connsiteY20" fmla="*/ 18288 h 18288"/>
              <a:gd name="connsiteX21" fmla="*/ 3236976 w 8229600"/>
              <a:gd name="connsiteY21" fmla="*/ 18288 h 18288"/>
              <a:gd name="connsiteX22" fmla="*/ 2386584 w 8229600"/>
              <a:gd name="connsiteY22" fmla="*/ 18288 h 18288"/>
              <a:gd name="connsiteX23" fmla="*/ 1947672 w 8229600"/>
              <a:gd name="connsiteY23" fmla="*/ 18288 h 18288"/>
              <a:gd name="connsiteX24" fmla="*/ 1261872 w 8229600"/>
              <a:gd name="connsiteY24" fmla="*/ 18288 h 18288"/>
              <a:gd name="connsiteX25" fmla="*/ 822960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428" y="6016"/>
                  <a:pt x="8229853" y="9684"/>
                  <a:pt x="8229600" y="18288"/>
                </a:cubicBezTo>
                <a:cubicBezTo>
                  <a:pt x="7945777" y="19945"/>
                  <a:pt x="7812308" y="-8511"/>
                  <a:pt x="7461504" y="18288"/>
                </a:cubicBezTo>
                <a:cubicBezTo>
                  <a:pt x="7129391" y="53185"/>
                  <a:pt x="7087333" y="41906"/>
                  <a:pt x="6940296" y="18288"/>
                </a:cubicBezTo>
                <a:cubicBezTo>
                  <a:pt x="6810862" y="-23020"/>
                  <a:pt x="6701312" y="19361"/>
                  <a:pt x="6419088" y="18288"/>
                </a:cubicBezTo>
                <a:cubicBezTo>
                  <a:pt x="6152777" y="18855"/>
                  <a:pt x="5868611" y="48802"/>
                  <a:pt x="5650992" y="18288"/>
                </a:cubicBezTo>
                <a:cubicBezTo>
                  <a:pt x="5439747" y="15250"/>
                  <a:pt x="5334901" y="-1044"/>
                  <a:pt x="5129784" y="18288"/>
                </a:cubicBezTo>
                <a:cubicBezTo>
                  <a:pt x="4955906" y="40458"/>
                  <a:pt x="4793216" y="33888"/>
                  <a:pt x="4690872" y="18288"/>
                </a:cubicBezTo>
                <a:cubicBezTo>
                  <a:pt x="4552374" y="31087"/>
                  <a:pt x="4318742" y="6248"/>
                  <a:pt x="4087368" y="18288"/>
                </a:cubicBezTo>
                <a:cubicBezTo>
                  <a:pt x="3849418" y="32625"/>
                  <a:pt x="3751577" y="29688"/>
                  <a:pt x="3401568" y="18288"/>
                </a:cubicBezTo>
                <a:cubicBezTo>
                  <a:pt x="3067953" y="20409"/>
                  <a:pt x="3012425" y="26879"/>
                  <a:pt x="2798064" y="18288"/>
                </a:cubicBezTo>
                <a:cubicBezTo>
                  <a:pt x="2565154" y="16520"/>
                  <a:pt x="2426719" y="-31794"/>
                  <a:pt x="2276856" y="18288"/>
                </a:cubicBezTo>
                <a:cubicBezTo>
                  <a:pt x="2090980" y="4382"/>
                  <a:pt x="1702030" y="-8180"/>
                  <a:pt x="1426464" y="18288"/>
                </a:cubicBezTo>
                <a:cubicBezTo>
                  <a:pt x="1104481" y="69643"/>
                  <a:pt x="985013" y="-7690"/>
                  <a:pt x="740664" y="18288"/>
                </a:cubicBezTo>
                <a:cubicBezTo>
                  <a:pt x="507391" y="41643"/>
                  <a:pt x="191740" y="-11654"/>
                  <a:pt x="0" y="18288"/>
                </a:cubicBezTo>
                <a:cubicBezTo>
                  <a:pt x="714" y="9707"/>
                  <a:pt x="1025" y="3120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30227" y="7450"/>
                  <a:pt x="8228885" y="11999"/>
                  <a:pt x="8229600" y="18288"/>
                </a:cubicBezTo>
                <a:cubicBezTo>
                  <a:pt x="8094333" y="-5252"/>
                  <a:pt x="7850928" y="37448"/>
                  <a:pt x="7626096" y="18288"/>
                </a:cubicBezTo>
                <a:cubicBezTo>
                  <a:pt x="7448378" y="-569"/>
                  <a:pt x="7315174" y="-1844"/>
                  <a:pt x="7022592" y="18288"/>
                </a:cubicBezTo>
                <a:cubicBezTo>
                  <a:pt x="6686163" y="50499"/>
                  <a:pt x="6352629" y="23510"/>
                  <a:pt x="6172200" y="18288"/>
                </a:cubicBezTo>
                <a:cubicBezTo>
                  <a:pt x="6015590" y="42345"/>
                  <a:pt x="5770309" y="21278"/>
                  <a:pt x="5650992" y="18288"/>
                </a:cubicBezTo>
                <a:cubicBezTo>
                  <a:pt x="5483975" y="12092"/>
                  <a:pt x="5165324" y="68948"/>
                  <a:pt x="4882896" y="18288"/>
                </a:cubicBezTo>
                <a:cubicBezTo>
                  <a:pt x="4568934" y="7053"/>
                  <a:pt x="4556334" y="27676"/>
                  <a:pt x="4443984" y="18288"/>
                </a:cubicBezTo>
                <a:cubicBezTo>
                  <a:pt x="4320775" y="10576"/>
                  <a:pt x="4034988" y="-3490"/>
                  <a:pt x="3758184" y="18288"/>
                </a:cubicBezTo>
                <a:cubicBezTo>
                  <a:pt x="3445155" y="-998"/>
                  <a:pt x="3367892" y="13824"/>
                  <a:pt x="3236976" y="18288"/>
                </a:cubicBezTo>
                <a:cubicBezTo>
                  <a:pt x="3093796" y="26408"/>
                  <a:pt x="2635824" y="24132"/>
                  <a:pt x="2386584" y="18288"/>
                </a:cubicBezTo>
                <a:cubicBezTo>
                  <a:pt x="2139815" y="-3297"/>
                  <a:pt x="2105958" y="25945"/>
                  <a:pt x="1947672" y="18288"/>
                </a:cubicBezTo>
                <a:cubicBezTo>
                  <a:pt x="1801011" y="-19911"/>
                  <a:pt x="1533636" y="14646"/>
                  <a:pt x="1261872" y="18288"/>
                </a:cubicBezTo>
                <a:cubicBezTo>
                  <a:pt x="989528" y="32227"/>
                  <a:pt x="1025848" y="14685"/>
                  <a:pt x="822960" y="18288"/>
                </a:cubicBezTo>
                <a:cubicBezTo>
                  <a:pt x="653456" y="20956"/>
                  <a:pt x="304027" y="8001"/>
                  <a:pt x="0" y="18288"/>
                </a:cubicBezTo>
                <a:cubicBezTo>
                  <a:pt x="-27" y="11611"/>
                  <a:pt x="-1713" y="5475"/>
                  <a:pt x="0" y="0"/>
                </a:cubicBezTo>
                <a:close/>
              </a:path>
              <a:path w="8229600" h="18288" fill="none" stroke="0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796" y="5852"/>
                  <a:pt x="8229698" y="10429"/>
                  <a:pt x="8229600" y="18288"/>
                </a:cubicBezTo>
                <a:cubicBezTo>
                  <a:pt x="7944174" y="-29104"/>
                  <a:pt x="7795646" y="-34405"/>
                  <a:pt x="7461504" y="18288"/>
                </a:cubicBezTo>
                <a:cubicBezTo>
                  <a:pt x="7129776" y="51087"/>
                  <a:pt x="7082769" y="31446"/>
                  <a:pt x="6940296" y="18288"/>
                </a:cubicBezTo>
                <a:cubicBezTo>
                  <a:pt x="6799665" y="-15875"/>
                  <a:pt x="6652769" y="31783"/>
                  <a:pt x="6419088" y="18288"/>
                </a:cubicBezTo>
                <a:cubicBezTo>
                  <a:pt x="6143970" y="52275"/>
                  <a:pt x="5863165" y="-16531"/>
                  <a:pt x="5650992" y="18288"/>
                </a:cubicBezTo>
                <a:cubicBezTo>
                  <a:pt x="5419172" y="40606"/>
                  <a:pt x="5309448" y="-405"/>
                  <a:pt x="5129784" y="18288"/>
                </a:cubicBezTo>
                <a:cubicBezTo>
                  <a:pt x="4947928" y="26023"/>
                  <a:pt x="4795021" y="5860"/>
                  <a:pt x="4690872" y="18288"/>
                </a:cubicBezTo>
                <a:cubicBezTo>
                  <a:pt x="4564358" y="-9579"/>
                  <a:pt x="4295485" y="-25280"/>
                  <a:pt x="4087368" y="18288"/>
                </a:cubicBezTo>
                <a:cubicBezTo>
                  <a:pt x="3871704" y="40406"/>
                  <a:pt x="3732927" y="-10898"/>
                  <a:pt x="3401568" y="18288"/>
                </a:cubicBezTo>
                <a:cubicBezTo>
                  <a:pt x="3075889" y="19660"/>
                  <a:pt x="3025898" y="44400"/>
                  <a:pt x="2798064" y="18288"/>
                </a:cubicBezTo>
                <a:cubicBezTo>
                  <a:pt x="2581856" y="-20869"/>
                  <a:pt x="2428311" y="-4900"/>
                  <a:pt x="2276856" y="18288"/>
                </a:cubicBezTo>
                <a:cubicBezTo>
                  <a:pt x="2098246" y="53283"/>
                  <a:pt x="1737531" y="55959"/>
                  <a:pt x="1426464" y="18288"/>
                </a:cubicBezTo>
                <a:cubicBezTo>
                  <a:pt x="1104708" y="26489"/>
                  <a:pt x="1006595" y="15928"/>
                  <a:pt x="740664" y="18288"/>
                </a:cubicBezTo>
                <a:cubicBezTo>
                  <a:pt x="480378" y="33084"/>
                  <a:pt x="202592" y="-12357"/>
                  <a:pt x="0" y="18288"/>
                </a:cubicBezTo>
                <a:cubicBezTo>
                  <a:pt x="888" y="9601"/>
                  <a:pt x="860" y="4150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8229600"/>
                      <a:gd name="connsiteY0" fmla="*/ 0 h 18288"/>
                      <a:gd name="connsiteX1" fmla="*/ 521208 w 8229600"/>
                      <a:gd name="connsiteY1" fmla="*/ 0 h 18288"/>
                      <a:gd name="connsiteX2" fmla="*/ 1371600 w 8229600"/>
                      <a:gd name="connsiteY2" fmla="*/ 0 h 18288"/>
                      <a:gd name="connsiteX3" fmla="*/ 2221992 w 8229600"/>
                      <a:gd name="connsiteY3" fmla="*/ 0 h 18288"/>
                      <a:gd name="connsiteX4" fmla="*/ 3072384 w 8229600"/>
                      <a:gd name="connsiteY4" fmla="*/ 0 h 18288"/>
                      <a:gd name="connsiteX5" fmla="*/ 3511296 w 8229600"/>
                      <a:gd name="connsiteY5" fmla="*/ 0 h 18288"/>
                      <a:gd name="connsiteX6" fmla="*/ 4114800 w 8229600"/>
                      <a:gd name="connsiteY6" fmla="*/ 0 h 18288"/>
                      <a:gd name="connsiteX7" fmla="*/ 4553712 w 8229600"/>
                      <a:gd name="connsiteY7" fmla="*/ 0 h 18288"/>
                      <a:gd name="connsiteX8" fmla="*/ 5239512 w 8229600"/>
                      <a:gd name="connsiteY8" fmla="*/ 0 h 18288"/>
                      <a:gd name="connsiteX9" fmla="*/ 5843016 w 8229600"/>
                      <a:gd name="connsiteY9" fmla="*/ 0 h 18288"/>
                      <a:gd name="connsiteX10" fmla="*/ 6611112 w 8229600"/>
                      <a:gd name="connsiteY10" fmla="*/ 0 h 18288"/>
                      <a:gd name="connsiteX11" fmla="*/ 7461504 w 8229600"/>
                      <a:gd name="connsiteY11" fmla="*/ 0 h 18288"/>
                      <a:gd name="connsiteX12" fmla="*/ 8229600 w 8229600"/>
                      <a:gd name="connsiteY12" fmla="*/ 0 h 18288"/>
                      <a:gd name="connsiteX13" fmla="*/ 8229600 w 8229600"/>
                      <a:gd name="connsiteY13" fmla="*/ 18288 h 18288"/>
                      <a:gd name="connsiteX14" fmla="*/ 7461504 w 8229600"/>
                      <a:gd name="connsiteY14" fmla="*/ 18288 h 18288"/>
                      <a:gd name="connsiteX15" fmla="*/ 6940296 w 8229600"/>
                      <a:gd name="connsiteY15" fmla="*/ 18288 h 18288"/>
                      <a:gd name="connsiteX16" fmla="*/ 6419088 w 8229600"/>
                      <a:gd name="connsiteY16" fmla="*/ 18288 h 18288"/>
                      <a:gd name="connsiteX17" fmla="*/ 5650992 w 8229600"/>
                      <a:gd name="connsiteY17" fmla="*/ 18288 h 18288"/>
                      <a:gd name="connsiteX18" fmla="*/ 5129784 w 8229600"/>
                      <a:gd name="connsiteY18" fmla="*/ 18288 h 18288"/>
                      <a:gd name="connsiteX19" fmla="*/ 4690872 w 8229600"/>
                      <a:gd name="connsiteY19" fmla="*/ 18288 h 18288"/>
                      <a:gd name="connsiteX20" fmla="*/ 4087368 w 8229600"/>
                      <a:gd name="connsiteY20" fmla="*/ 18288 h 18288"/>
                      <a:gd name="connsiteX21" fmla="*/ 3401568 w 8229600"/>
                      <a:gd name="connsiteY21" fmla="*/ 18288 h 18288"/>
                      <a:gd name="connsiteX22" fmla="*/ 2798064 w 8229600"/>
                      <a:gd name="connsiteY22" fmla="*/ 18288 h 18288"/>
                      <a:gd name="connsiteX23" fmla="*/ 2276856 w 8229600"/>
                      <a:gd name="connsiteY23" fmla="*/ 18288 h 18288"/>
                      <a:gd name="connsiteX24" fmla="*/ 1426464 w 8229600"/>
                      <a:gd name="connsiteY24" fmla="*/ 18288 h 18288"/>
                      <a:gd name="connsiteX25" fmla="*/ 740664 w 8229600"/>
                      <a:gd name="connsiteY25" fmla="*/ 18288 h 18288"/>
                      <a:gd name="connsiteX26" fmla="*/ 0 w 8229600"/>
                      <a:gd name="connsiteY26" fmla="*/ 18288 h 18288"/>
                      <a:gd name="connsiteX27" fmla="*/ 0 w 8229600"/>
                      <a:gd name="connsiteY27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8229600" h="18288" fill="none" extrusionOk="0">
                        <a:moveTo>
                          <a:pt x="0" y="0"/>
                        </a:moveTo>
                        <a:cubicBezTo>
                          <a:pt x="227594" y="-4267"/>
                          <a:pt x="329693" y="13251"/>
                          <a:pt x="521208" y="0"/>
                        </a:cubicBezTo>
                        <a:cubicBezTo>
                          <a:pt x="712723" y="-13251"/>
                          <a:pt x="1137373" y="-13618"/>
                          <a:pt x="1371600" y="0"/>
                        </a:cubicBezTo>
                        <a:cubicBezTo>
                          <a:pt x="1605827" y="13618"/>
                          <a:pt x="1975382" y="-27374"/>
                          <a:pt x="2221992" y="0"/>
                        </a:cubicBezTo>
                        <a:cubicBezTo>
                          <a:pt x="2468602" y="27374"/>
                          <a:pt x="2863316" y="-20517"/>
                          <a:pt x="3072384" y="0"/>
                        </a:cubicBezTo>
                        <a:cubicBezTo>
                          <a:pt x="3281452" y="20517"/>
                          <a:pt x="3331438" y="10793"/>
                          <a:pt x="3511296" y="0"/>
                        </a:cubicBezTo>
                        <a:cubicBezTo>
                          <a:pt x="3691154" y="-10793"/>
                          <a:pt x="3906405" y="-29737"/>
                          <a:pt x="4114800" y="0"/>
                        </a:cubicBezTo>
                        <a:cubicBezTo>
                          <a:pt x="4323195" y="29737"/>
                          <a:pt x="4428852" y="-2234"/>
                          <a:pt x="4553712" y="0"/>
                        </a:cubicBezTo>
                        <a:cubicBezTo>
                          <a:pt x="4678572" y="2234"/>
                          <a:pt x="5065629" y="29368"/>
                          <a:pt x="5239512" y="0"/>
                        </a:cubicBezTo>
                        <a:cubicBezTo>
                          <a:pt x="5413395" y="-29368"/>
                          <a:pt x="5703888" y="11839"/>
                          <a:pt x="5843016" y="0"/>
                        </a:cubicBezTo>
                        <a:cubicBezTo>
                          <a:pt x="5982144" y="-11839"/>
                          <a:pt x="6260765" y="24719"/>
                          <a:pt x="6611112" y="0"/>
                        </a:cubicBezTo>
                        <a:cubicBezTo>
                          <a:pt x="6961459" y="-24719"/>
                          <a:pt x="7228293" y="32959"/>
                          <a:pt x="7461504" y="0"/>
                        </a:cubicBezTo>
                        <a:cubicBezTo>
                          <a:pt x="7694715" y="-32959"/>
                          <a:pt x="7990029" y="-3422"/>
                          <a:pt x="8229600" y="0"/>
                        </a:cubicBezTo>
                        <a:cubicBezTo>
                          <a:pt x="8228940" y="5812"/>
                          <a:pt x="8229447" y="9773"/>
                          <a:pt x="8229600" y="18288"/>
                        </a:cubicBezTo>
                        <a:cubicBezTo>
                          <a:pt x="7940706" y="-9293"/>
                          <a:pt x="7792584" y="-16009"/>
                          <a:pt x="7461504" y="18288"/>
                        </a:cubicBezTo>
                        <a:cubicBezTo>
                          <a:pt x="7130424" y="52585"/>
                          <a:pt x="7080072" y="43845"/>
                          <a:pt x="6940296" y="18288"/>
                        </a:cubicBezTo>
                        <a:cubicBezTo>
                          <a:pt x="6800520" y="-7269"/>
                          <a:pt x="6672872" y="26671"/>
                          <a:pt x="6419088" y="18288"/>
                        </a:cubicBezTo>
                        <a:cubicBezTo>
                          <a:pt x="6165304" y="9905"/>
                          <a:pt x="5869721" y="4987"/>
                          <a:pt x="5650992" y="18288"/>
                        </a:cubicBezTo>
                        <a:cubicBezTo>
                          <a:pt x="5432263" y="31589"/>
                          <a:pt x="5308310" y="3023"/>
                          <a:pt x="5129784" y="18288"/>
                        </a:cubicBezTo>
                        <a:cubicBezTo>
                          <a:pt x="4951258" y="33553"/>
                          <a:pt x="4799696" y="15357"/>
                          <a:pt x="4690872" y="18288"/>
                        </a:cubicBezTo>
                        <a:cubicBezTo>
                          <a:pt x="4582048" y="21219"/>
                          <a:pt x="4311124" y="-7836"/>
                          <a:pt x="4087368" y="18288"/>
                        </a:cubicBezTo>
                        <a:cubicBezTo>
                          <a:pt x="3863612" y="44412"/>
                          <a:pt x="3730288" y="13374"/>
                          <a:pt x="3401568" y="18288"/>
                        </a:cubicBezTo>
                        <a:cubicBezTo>
                          <a:pt x="3072848" y="23202"/>
                          <a:pt x="3020684" y="32425"/>
                          <a:pt x="2798064" y="18288"/>
                        </a:cubicBezTo>
                        <a:cubicBezTo>
                          <a:pt x="2575444" y="4151"/>
                          <a:pt x="2440915" y="-7352"/>
                          <a:pt x="2276856" y="18288"/>
                        </a:cubicBezTo>
                        <a:cubicBezTo>
                          <a:pt x="2112797" y="43928"/>
                          <a:pt x="1726502" y="-9560"/>
                          <a:pt x="1426464" y="18288"/>
                        </a:cubicBezTo>
                        <a:cubicBezTo>
                          <a:pt x="1126426" y="46136"/>
                          <a:pt x="992925" y="21016"/>
                          <a:pt x="740664" y="18288"/>
                        </a:cubicBezTo>
                        <a:cubicBezTo>
                          <a:pt x="488403" y="15560"/>
                          <a:pt x="195650" y="-16061"/>
                          <a:pt x="0" y="18288"/>
                        </a:cubicBezTo>
                        <a:cubicBezTo>
                          <a:pt x="348" y="9455"/>
                          <a:pt x="654" y="3983"/>
                          <a:pt x="0" y="0"/>
                        </a:cubicBezTo>
                        <a:close/>
                      </a:path>
                      <a:path w="8229600" h="18288" stroke="0" extrusionOk="0">
                        <a:moveTo>
                          <a:pt x="0" y="0"/>
                        </a:moveTo>
                        <a:cubicBezTo>
                          <a:pt x="259263" y="-9445"/>
                          <a:pt x="404731" y="4427"/>
                          <a:pt x="521208" y="0"/>
                        </a:cubicBezTo>
                        <a:cubicBezTo>
                          <a:pt x="637685" y="-4427"/>
                          <a:pt x="839187" y="564"/>
                          <a:pt x="960120" y="0"/>
                        </a:cubicBezTo>
                        <a:cubicBezTo>
                          <a:pt x="1081053" y="-564"/>
                          <a:pt x="1313469" y="-16481"/>
                          <a:pt x="1481328" y="0"/>
                        </a:cubicBezTo>
                        <a:cubicBezTo>
                          <a:pt x="1649187" y="16481"/>
                          <a:pt x="1885247" y="26161"/>
                          <a:pt x="2167128" y="0"/>
                        </a:cubicBezTo>
                        <a:cubicBezTo>
                          <a:pt x="2449009" y="-26161"/>
                          <a:pt x="2761875" y="-22202"/>
                          <a:pt x="2935224" y="0"/>
                        </a:cubicBezTo>
                        <a:cubicBezTo>
                          <a:pt x="3108573" y="22202"/>
                          <a:pt x="3540687" y="-2863"/>
                          <a:pt x="3785616" y="0"/>
                        </a:cubicBezTo>
                        <a:cubicBezTo>
                          <a:pt x="4030545" y="2863"/>
                          <a:pt x="4280774" y="-12442"/>
                          <a:pt x="4636008" y="0"/>
                        </a:cubicBezTo>
                        <a:cubicBezTo>
                          <a:pt x="4991242" y="12442"/>
                          <a:pt x="5025483" y="16914"/>
                          <a:pt x="5239512" y="0"/>
                        </a:cubicBezTo>
                        <a:cubicBezTo>
                          <a:pt x="5453541" y="-16914"/>
                          <a:pt x="5754008" y="16592"/>
                          <a:pt x="6007608" y="0"/>
                        </a:cubicBezTo>
                        <a:cubicBezTo>
                          <a:pt x="6261208" y="-16592"/>
                          <a:pt x="6407957" y="-11909"/>
                          <a:pt x="6693408" y="0"/>
                        </a:cubicBezTo>
                        <a:cubicBezTo>
                          <a:pt x="6978859" y="11909"/>
                          <a:pt x="7015437" y="-20890"/>
                          <a:pt x="7296912" y="0"/>
                        </a:cubicBezTo>
                        <a:cubicBezTo>
                          <a:pt x="7578387" y="20890"/>
                          <a:pt x="7859622" y="46406"/>
                          <a:pt x="8229600" y="0"/>
                        </a:cubicBezTo>
                        <a:cubicBezTo>
                          <a:pt x="8230508" y="6337"/>
                          <a:pt x="8228722" y="11778"/>
                          <a:pt x="8229600" y="18288"/>
                        </a:cubicBezTo>
                        <a:cubicBezTo>
                          <a:pt x="8075287" y="35054"/>
                          <a:pt x="7821366" y="21850"/>
                          <a:pt x="7626096" y="18288"/>
                        </a:cubicBezTo>
                        <a:cubicBezTo>
                          <a:pt x="7430826" y="14726"/>
                          <a:pt x="7320004" y="-9669"/>
                          <a:pt x="7022592" y="18288"/>
                        </a:cubicBezTo>
                        <a:cubicBezTo>
                          <a:pt x="6725180" y="46245"/>
                          <a:pt x="6348804" y="-14025"/>
                          <a:pt x="6172200" y="18288"/>
                        </a:cubicBezTo>
                        <a:cubicBezTo>
                          <a:pt x="5995596" y="50601"/>
                          <a:pt x="5788102" y="22890"/>
                          <a:pt x="5650992" y="18288"/>
                        </a:cubicBezTo>
                        <a:cubicBezTo>
                          <a:pt x="5513882" y="13686"/>
                          <a:pt x="5198399" y="29121"/>
                          <a:pt x="4882896" y="18288"/>
                        </a:cubicBezTo>
                        <a:cubicBezTo>
                          <a:pt x="4567393" y="7455"/>
                          <a:pt x="4557008" y="26965"/>
                          <a:pt x="4443984" y="18288"/>
                        </a:cubicBezTo>
                        <a:cubicBezTo>
                          <a:pt x="4330960" y="9611"/>
                          <a:pt x="4061674" y="28891"/>
                          <a:pt x="3758184" y="18288"/>
                        </a:cubicBezTo>
                        <a:cubicBezTo>
                          <a:pt x="3454694" y="7685"/>
                          <a:pt x="3380392" y="19119"/>
                          <a:pt x="3236976" y="18288"/>
                        </a:cubicBezTo>
                        <a:cubicBezTo>
                          <a:pt x="3093560" y="17457"/>
                          <a:pt x="2632116" y="37607"/>
                          <a:pt x="2386584" y="18288"/>
                        </a:cubicBezTo>
                        <a:cubicBezTo>
                          <a:pt x="2141052" y="-1031"/>
                          <a:pt x="2110884" y="28777"/>
                          <a:pt x="1947672" y="18288"/>
                        </a:cubicBezTo>
                        <a:cubicBezTo>
                          <a:pt x="1784460" y="7799"/>
                          <a:pt x="1535467" y="461"/>
                          <a:pt x="1261872" y="18288"/>
                        </a:cubicBezTo>
                        <a:cubicBezTo>
                          <a:pt x="988277" y="36115"/>
                          <a:pt x="1021096" y="10375"/>
                          <a:pt x="822960" y="18288"/>
                        </a:cubicBezTo>
                        <a:cubicBezTo>
                          <a:pt x="624824" y="26201"/>
                          <a:pt x="298309" y="1283"/>
                          <a:pt x="0" y="18288"/>
                        </a:cubicBezTo>
                        <a:cubicBezTo>
                          <a:pt x="-633" y="12278"/>
                          <a:pt x="-757" y="58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A326324-41CD-A40C-BC5C-E5E66E315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547" y="2115594"/>
            <a:ext cx="3455113" cy="4548420"/>
          </a:xfrm>
        </p:spPr>
        <p:txBody>
          <a:bodyPr anchor="t">
            <a:normAutofit/>
          </a:bodyPr>
          <a:lstStyle/>
          <a:p>
            <a:r>
              <a:rPr lang="fi-FI" sz="2000" dirty="0"/>
              <a:t>Aiemmin tehtyjen kyselyiden tulosten hyödyntäminen (koulukohtaiset ja  valtakunnalliset vuosittain toteutettavat kyselyt)</a:t>
            </a:r>
          </a:p>
          <a:p>
            <a:r>
              <a:rPr lang="fi-FI" sz="2000" dirty="0"/>
              <a:t>Uusien mittareiden laatiminen</a:t>
            </a:r>
          </a:p>
          <a:p>
            <a:r>
              <a:rPr lang="fi-FI" sz="2000" dirty="0"/>
              <a:t>Tekoälyn hyödyntäminen</a:t>
            </a:r>
          </a:p>
          <a:p>
            <a:pPr marL="0" indent="0">
              <a:buNone/>
            </a:pPr>
            <a:endParaRPr lang="fi-FI" sz="1800" dirty="0"/>
          </a:p>
          <a:p>
            <a:pPr marL="0" indent="0">
              <a:buNone/>
            </a:pPr>
            <a:endParaRPr lang="fi-FI" sz="1800" dirty="0"/>
          </a:p>
        </p:txBody>
      </p:sp>
      <p:pic>
        <p:nvPicPr>
          <p:cNvPr id="5" name="Sisällön paikkamerkki 14">
            <a:extLst>
              <a:ext uri="{FF2B5EF4-FFF2-40B4-BE49-F238E27FC236}">
                <a16:creationId xmlns:a16="http://schemas.microsoft.com/office/drawing/2014/main" id="{7B537B00-C7A3-E023-1516-5321CF1B8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3208" y="2299011"/>
            <a:ext cx="4275245" cy="2404826"/>
          </a:xfrm>
          <a:prstGeom prst="rect">
            <a:avLst/>
          </a:prstGeom>
        </p:spPr>
      </p:pic>
      <p:pic>
        <p:nvPicPr>
          <p:cNvPr id="6" name="Picture 651990903">
            <a:extLst>
              <a:ext uri="{FF2B5EF4-FFF2-40B4-BE49-F238E27FC236}">
                <a16:creationId xmlns:a16="http://schemas.microsoft.com/office/drawing/2014/main" id="{7785C4EB-2F28-1C8D-7DDD-7E2C8AE52A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27" y="4985648"/>
            <a:ext cx="7625411" cy="149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96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8609EB3-E85F-5434-7103-9ABD61265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b="1" dirty="0"/>
              <a:t>OHJAUKSEN MALLI JA PROSESSIKUVAUS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960120 w 8229600"/>
              <a:gd name="connsiteY2" fmla="*/ 0 h 18288"/>
              <a:gd name="connsiteX3" fmla="*/ 1481328 w 8229600"/>
              <a:gd name="connsiteY3" fmla="*/ 0 h 18288"/>
              <a:gd name="connsiteX4" fmla="*/ 2167128 w 8229600"/>
              <a:gd name="connsiteY4" fmla="*/ 0 h 18288"/>
              <a:gd name="connsiteX5" fmla="*/ 2935224 w 8229600"/>
              <a:gd name="connsiteY5" fmla="*/ 0 h 18288"/>
              <a:gd name="connsiteX6" fmla="*/ 3785616 w 8229600"/>
              <a:gd name="connsiteY6" fmla="*/ 0 h 18288"/>
              <a:gd name="connsiteX7" fmla="*/ 4636008 w 8229600"/>
              <a:gd name="connsiteY7" fmla="*/ 0 h 18288"/>
              <a:gd name="connsiteX8" fmla="*/ 5239512 w 8229600"/>
              <a:gd name="connsiteY8" fmla="*/ 0 h 18288"/>
              <a:gd name="connsiteX9" fmla="*/ 6007608 w 8229600"/>
              <a:gd name="connsiteY9" fmla="*/ 0 h 18288"/>
              <a:gd name="connsiteX10" fmla="*/ 6693408 w 8229600"/>
              <a:gd name="connsiteY10" fmla="*/ 0 h 18288"/>
              <a:gd name="connsiteX11" fmla="*/ 7296912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626096 w 8229600"/>
              <a:gd name="connsiteY14" fmla="*/ 18288 h 18288"/>
              <a:gd name="connsiteX15" fmla="*/ 7022592 w 8229600"/>
              <a:gd name="connsiteY15" fmla="*/ 18288 h 18288"/>
              <a:gd name="connsiteX16" fmla="*/ 6172200 w 8229600"/>
              <a:gd name="connsiteY16" fmla="*/ 18288 h 18288"/>
              <a:gd name="connsiteX17" fmla="*/ 5650992 w 8229600"/>
              <a:gd name="connsiteY17" fmla="*/ 18288 h 18288"/>
              <a:gd name="connsiteX18" fmla="*/ 4882896 w 8229600"/>
              <a:gd name="connsiteY18" fmla="*/ 18288 h 18288"/>
              <a:gd name="connsiteX19" fmla="*/ 4443984 w 8229600"/>
              <a:gd name="connsiteY19" fmla="*/ 18288 h 18288"/>
              <a:gd name="connsiteX20" fmla="*/ 3758184 w 8229600"/>
              <a:gd name="connsiteY20" fmla="*/ 18288 h 18288"/>
              <a:gd name="connsiteX21" fmla="*/ 3236976 w 8229600"/>
              <a:gd name="connsiteY21" fmla="*/ 18288 h 18288"/>
              <a:gd name="connsiteX22" fmla="*/ 2386584 w 8229600"/>
              <a:gd name="connsiteY22" fmla="*/ 18288 h 18288"/>
              <a:gd name="connsiteX23" fmla="*/ 1947672 w 8229600"/>
              <a:gd name="connsiteY23" fmla="*/ 18288 h 18288"/>
              <a:gd name="connsiteX24" fmla="*/ 1261872 w 8229600"/>
              <a:gd name="connsiteY24" fmla="*/ 18288 h 18288"/>
              <a:gd name="connsiteX25" fmla="*/ 822960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428" y="6016"/>
                  <a:pt x="8229853" y="9684"/>
                  <a:pt x="8229600" y="18288"/>
                </a:cubicBezTo>
                <a:cubicBezTo>
                  <a:pt x="7945777" y="19945"/>
                  <a:pt x="7812308" y="-8511"/>
                  <a:pt x="7461504" y="18288"/>
                </a:cubicBezTo>
                <a:cubicBezTo>
                  <a:pt x="7129391" y="53185"/>
                  <a:pt x="7087333" y="41906"/>
                  <a:pt x="6940296" y="18288"/>
                </a:cubicBezTo>
                <a:cubicBezTo>
                  <a:pt x="6810862" y="-23020"/>
                  <a:pt x="6701312" y="19361"/>
                  <a:pt x="6419088" y="18288"/>
                </a:cubicBezTo>
                <a:cubicBezTo>
                  <a:pt x="6152777" y="18855"/>
                  <a:pt x="5868611" y="48802"/>
                  <a:pt x="5650992" y="18288"/>
                </a:cubicBezTo>
                <a:cubicBezTo>
                  <a:pt x="5439747" y="15250"/>
                  <a:pt x="5334901" y="-1044"/>
                  <a:pt x="5129784" y="18288"/>
                </a:cubicBezTo>
                <a:cubicBezTo>
                  <a:pt x="4955906" y="40458"/>
                  <a:pt x="4793216" y="33888"/>
                  <a:pt x="4690872" y="18288"/>
                </a:cubicBezTo>
                <a:cubicBezTo>
                  <a:pt x="4552374" y="31087"/>
                  <a:pt x="4318742" y="6248"/>
                  <a:pt x="4087368" y="18288"/>
                </a:cubicBezTo>
                <a:cubicBezTo>
                  <a:pt x="3849418" y="32625"/>
                  <a:pt x="3751577" y="29688"/>
                  <a:pt x="3401568" y="18288"/>
                </a:cubicBezTo>
                <a:cubicBezTo>
                  <a:pt x="3067953" y="20409"/>
                  <a:pt x="3012425" y="26879"/>
                  <a:pt x="2798064" y="18288"/>
                </a:cubicBezTo>
                <a:cubicBezTo>
                  <a:pt x="2565154" y="16520"/>
                  <a:pt x="2426719" y="-31794"/>
                  <a:pt x="2276856" y="18288"/>
                </a:cubicBezTo>
                <a:cubicBezTo>
                  <a:pt x="2090980" y="4382"/>
                  <a:pt x="1702030" y="-8180"/>
                  <a:pt x="1426464" y="18288"/>
                </a:cubicBezTo>
                <a:cubicBezTo>
                  <a:pt x="1104481" y="69643"/>
                  <a:pt x="985013" y="-7690"/>
                  <a:pt x="740664" y="18288"/>
                </a:cubicBezTo>
                <a:cubicBezTo>
                  <a:pt x="507391" y="41643"/>
                  <a:pt x="191740" y="-11654"/>
                  <a:pt x="0" y="18288"/>
                </a:cubicBezTo>
                <a:cubicBezTo>
                  <a:pt x="714" y="9707"/>
                  <a:pt x="1025" y="3120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30227" y="7450"/>
                  <a:pt x="8228885" y="11999"/>
                  <a:pt x="8229600" y="18288"/>
                </a:cubicBezTo>
                <a:cubicBezTo>
                  <a:pt x="8094333" y="-5252"/>
                  <a:pt x="7850928" y="37448"/>
                  <a:pt x="7626096" y="18288"/>
                </a:cubicBezTo>
                <a:cubicBezTo>
                  <a:pt x="7448378" y="-569"/>
                  <a:pt x="7315174" y="-1844"/>
                  <a:pt x="7022592" y="18288"/>
                </a:cubicBezTo>
                <a:cubicBezTo>
                  <a:pt x="6686163" y="50499"/>
                  <a:pt x="6352629" y="23510"/>
                  <a:pt x="6172200" y="18288"/>
                </a:cubicBezTo>
                <a:cubicBezTo>
                  <a:pt x="6015590" y="42345"/>
                  <a:pt x="5770309" y="21278"/>
                  <a:pt x="5650992" y="18288"/>
                </a:cubicBezTo>
                <a:cubicBezTo>
                  <a:pt x="5483975" y="12092"/>
                  <a:pt x="5165324" y="68948"/>
                  <a:pt x="4882896" y="18288"/>
                </a:cubicBezTo>
                <a:cubicBezTo>
                  <a:pt x="4568934" y="7053"/>
                  <a:pt x="4556334" y="27676"/>
                  <a:pt x="4443984" y="18288"/>
                </a:cubicBezTo>
                <a:cubicBezTo>
                  <a:pt x="4320775" y="10576"/>
                  <a:pt x="4034988" y="-3490"/>
                  <a:pt x="3758184" y="18288"/>
                </a:cubicBezTo>
                <a:cubicBezTo>
                  <a:pt x="3445155" y="-998"/>
                  <a:pt x="3367892" y="13824"/>
                  <a:pt x="3236976" y="18288"/>
                </a:cubicBezTo>
                <a:cubicBezTo>
                  <a:pt x="3093796" y="26408"/>
                  <a:pt x="2635824" y="24132"/>
                  <a:pt x="2386584" y="18288"/>
                </a:cubicBezTo>
                <a:cubicBezTo>
                  <a:pt x="2139815" y="-3297"/>
                  <a:pt x="2105958" y="25945"/>
                  <a:pt x="1947672" y="18288"/>
                </a:cubicBezTo>
                <a:cubicBezTo>
                  <a:pt x="1801011" y="-19911"/>
                  <a:pt x="1533636" y="14646"/>
                  <a:pt x="1261872" y="18288"/>
                </a:cubicBezTo>
                <a:cubicBezTo>
                  <a:pt x="989528" y="32227"/>
                  <a:pt x="1025848" y="14685"/>
                  <a:pt x="822960" y="18288"/>
                </a:cubicBezTo>
                <a:cubicBezTo>
                  <a:pt x="653456" y="20956"/>
                  <a:pt x="304027" y="8001"/>
                  <a:pt x="0" y="18288"/>
                </a:cubicBezTo>
                <a:cubicBezTo>
                  <a:pt x="-27" y="11611"/>
                  <a:pt x="-1713" y="5475"/>
                  <a:pt x="0" y="0"/>
                </a:cubicBezTo>
                <a:close/>
              </a:path>
              <a:path w="8229600" h="18288" fill="none" stroke="0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796" y="5852"/>
                  <a:pt x="8229698" y="10429"/>
                  <a:pt x="8229600" y="18288"/>
                </a:cubicBezTo>
                <a:cubicBezTo>
                  <a:pt x="7944174" y="-29104"/>
                  <a:pt x="7795646" y="-34405"/>
                  <a:pt x="7461504" y="18288"/>
                </a:cubicBezTo>
                <a:cubicBezTo>
                  <a:pt x="7129776" y="51087"/>
                  <a:pt x="7082769" y="31446"/>
                  <a:pt x="6940296" y="18288"/>
                </a:cubicBezTo>
                <a:cubicBezTo>
                  <a:pt x="6799665" y="-15875"/>
                  <a:pt x="6652769" y="31783"/>
                  <a:pt x="6419088" y="18288"/>
                </a:cubicBezTo>
                <a:cubicBezTo>
                  <a:pt x="6143970" y="52275"/>
                  <a:pt x="5863165" y="-16531"/>
                  <a:pt x="5650992" y="18288"/>
                </a:cubicBezTo>
                <a:cubicBezTo>
                  <a:pt x="5419172" y="40606"/>
                  <a:pt x="5309448" y="-405"/>
                  <a:pt x="5129784" y="18288"/>
                </a:cubicBezTo>
                <a:cubicBezTo>
                  <a:pt x="4947928" y="26023"/>
                  <a:pt x="4795021" y="5860"/>
                  <a:pt x="4690872" y="18288"/>
                </a:cubicBezTo>
                <a:cubicBezTo>
                  <a:pt x="4564358" y="-9579"/>
                  <a:pt x="4295485" y="-25280"/>
                  <a:pt x="4087368" y="18288"/>
                </a:cubicBezTo>
                <a:cubicBezTo>
                  <a:pt x="3871704" y="40406"/>
                  <a:pt x="3732927" y="-10898"/>
                  <a:pt x="3401568" y="18288"/>
                </a:cubicBezTo>
                <a:cubicBezTo>
                  <a:pt x="3075889" y="19660"/>
                  <a:pt x="3025898" y="44400"/>
                  <a:pt x="2798064" y="18288"/>
                </a:cubicBezTo>
                <a:cubicBezTo>
                  <a:pt x="2581856" y="-20869"/>
                  <a:pt x="2428311" y="-4900"/>
                  <a:pt x="2276856" y="18288"/>
                </a:cubicBezTo>
                <a:cubicBezTo>
                  <a:pt x="2098246" y="53283"/>
                  <a:pt x="1737531" y="55959"/>
                  <a:pt x="1426464" y="18288"/>
                </a:cubicBezTo>
                <a:cubicBezTo>
                  <a:pt x="1104708" y="26489"/>
                  <a:pt x="1006595" y="15928"/>
                  <a:pt x="740664" y="18288"/>
                </a:cubicBezTo>
                <a:cubicBezTo>
                  <a:pt x="480378" y="33084"/>
                  <a:pt x="202592" y="-12357"/>
                  <a:pt x="0" y="18288"/>
                </a:cubicBezTo>
                <a:cubicBezTo>
                  <a:pt x="888" y="9601"/>
                  <a:pt x="860" y="4150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8229600"/>
                      <a:gd name="connsiteY0" fmla="*/ 0 h 18288"/>
                      <a:gd name="connsiteX1" fmla="*/ 521208 w 8229600"/>
                      <a:gd name="connsiteY1" fmla="*/ 0 h 18288"/>
                      <a:gd name="connsiteX2" fmla="*/ 1371600 w 8229600"/>
                      <a:gd name="connsiteY2" fmla="*/ 0 h 18288"/>
                      <a:gd name="connsiteX3" fmla="*/ 2221992 w 8229600"/>
                      <a:gd name="connsiteY3" fmla="*/ 0 h 18288"/>
                      <a:gd name="connsiteX4" fmla="*/ 3072384 w 8229600"/>
                      <a:gd name="connsiteY4" fmla="*/ 0 h 18288"/>
                      <a:gd name="connsiteX5" fmla="*/ 3511296 w 8229600"/>
                      <a:gd name="connsiteY5" fmla="*/ 0 h 18288"/>
                      <a:gd name="connsiteX6" fmla="*/ 4114800 w 8229600"/>
                      <a:gd name="connsiteY6" fmla="*/ 0 h 18288"/>
                      <a:gd name="connsiteX7" fmla="*/ 4553712 w 8229600"/>
                      <a:gd name="connsiteY7" fmla="*/ 0 h 18288"/>
                      <a:gd name="connsiteX8" fmla="*/ 5239512 w 8229600"/>
                      <a:gd name="connsiteY8" fmla="*/ 0 h 18288"/>
                      <a:gd name="connsiteX9" fmla="*/ 5843016 w 8229600"/>
                      <a:gd name="connsiteY9" fmla="*/ 0 h 18288"/>
                      <a:gd name="connsiteX10" fmla="*/ 6611112 w 8229600"/>
                      <a:gd name="connsiteY10" fmla="*/ 0 h 18288"/>
                      <a:gd name="connsiteX11" fmla="*/ 7461504 w 8229600"/>
                      <a:gd name="connsiteY11" fmla="*/ 0 h 18288"/>
                      <a:gd name="connsiteX12" fmla="*/ 8229600 w 8229600"/>
                      <a:gd name="connsiteY12" fmla="*/ 0 h 18288"/>
                      <a:gd name="connsiteX13" fmla="*/ 8229600 w 8229600"/>
                      <a:gd name="connsiteY13" fmla="*/ 18288 h 18288"/>
                      <a:gd name="connsiteX14" fmla="*/ 7461504 w 8229600"/>
                      <a:gd name="connsiteY14" fmla="*/ 18288 h 18288"/>
                      <a:gd name="connsiteX15" fmla="*/ 6940296 w 8229600"/>
                      <a:gd name="connsiteY15" fmla="*/ 18288 h 18288"/>
                      <a:gd name="connsiteX16" fmla="*/ 6419088 w 8229600"/>
                      <a:gd name="connsiteY16" fmla="*/ 18288 h 18288"/>
                      <a:gd name="connsiteX17" fmla="*/ 5650992 w 8229600"/>
                      <a:gd name="connsiteY17" fmla="*/ 18288 h 18288"/>
                      <a:gd name="connsiteX18" fmla="*/ 5129784 w 8229600"/>
                      <a:gd name="connsiteY18" fmla="*/ 18288 h 18288"/>
                      <a:gd name="connsiteX19" fmla="*/ 4690872 w 8229600"/>
                      <a:gd name="connsiteY19" fmla="*/ 18288 h 18288"/>
                      <a:gd name="connsiteX20" fmla="*/ 4087368 w 8229600"/>
                      <a:gd name="connsiteY20" fmla="*/ 18288 h 18288"/>
                      <a:gd name="connsiteX21" fmla="*/ 3401568 w 8229600"/>
                      <a:gd name="connsiteY21" fmla="*/ 18288 h 18288"/>
                      <a:gd name="connsiteX22" fmla="*/ 2798064 w 8229600"/>
                      <a:gd name="connsiteY22" fmla="*/ 18288 h 18288"/>
                      <a:gd name="connsiteX23" fmla="*/ 2276856 w 8229600"/>
                      <a:gd name="connsiteY23" fmla="*/ 18288 h 18288"/>
                      <a:gd name="connsiteX24" fmla="*/ 1426464 w 8229600"/>
                      <a:gd name="connsiteY24" fmla="*/ 18288 h 18288"/>
                      <a:gd name="connsiteX25" fmla="*/ 740664 w 8229600"/>
                      <a:gd name="connsiteY25" fmla="*/ 18288 h 18288"/>
                      <a:gd name="connsiteX26" fmla="*/ 0 w 8229600"/>
                      <a:gd name="connsiteY26" fmla="*/ 18288 h 18288"/>
                      <a:gd name="connsiteX27" fmla="*/ 0 w 8229600"/>
                      <a:gd name="connsiteY27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8229600" h="18288" fill="none" extrusionOk="0">
                        <a:moveTo>
                          <a:pt x="0" y="0"/>
                        </a:moveTo>
                        <a:cubicBezTo>
                          <a:pt x="227594" y="-4267"/>
                          <a:pt x="329693" y="13251"/>
                          <a:pt x="521208" y="0"/>
                        </a:cubicBezTo>
                        <a:cubicBezTo>
                          <a:pt x="712723" y="-13251"/>
                          <a:pt x="1137373" y="-13618"/>
                          <a:pt x="1371600" y="0"/>
                        </a:cubicBezTo>
                        <a:cubicBezTo>
                          <a:pt x="1605827" y="13618"/>
                          <a:pt x="1975382" y="-27374"/>
                          <a:pt x="2221992" y="0"/>
                        </a:cubicBezTo>
                        <a:cubicBezTo>
                          <a:pt x="2468602" y="27374"/>
                          <a:pt x="2863316" y="-20517"/>
                          <a:pt x="3072384" y="0"/>
                        </a:cubicBezTo>
                        <a:cubicBezTo>
                          <a:pt x="3281452" y="20517"/>
                          <a:pt x="3331438" y="10793"/>
                          <a:pt x="3511296" y="0"/>
                        </a:cubicBezTo>
                        <a:cubicBezTo>
                          <a:pt x="3691154" y="-10793"/>
                          <a:pt x="3906405" y="-29737"/>
                          <a:pt x="4114800" y="0"/>
                        </a:cubicBezTo>
                        <a:cubicBezTo>
                          <a:pt x="4323195" y="29737"/>
                          <a:pt x="4428852" y="-2234"/>
                          <a:pt x="4553712" y="0"/>
                        </a:cubicBezTo>
                        <a:cubicBezTo>
                          <a:pt x="4678572" y="2234"/>
                          <a:pt x="5065629" y="29368"/>
                          <a:pt x="5239512" y="0"/>
                        </a:cubicBezTo>
                        <a:cubicBezTo>
                          <a:pt x="5413395" y="-29368"/>
                          <a:pt x="5703888" y="11839"/>
                          <a:pt x="5843016" y="0"/>
                        </a:cubicBezTo>
                        <a:cubicBezTo>
                          <a:pt x="5982144" y="-11839"/>
                          <a:pt x="6260765" y="24719"/>
                          <a:pt x="6611112" y="0"/>
                        </a:cubicBezTo>
                        <a:cubicBezTo>
                          <a:pt x="6961459" y="-24719"/>
                          <a:pt x="7228293" y="32959"/>
                          <a:pt x="7461504" y="0"/>
                        </a:cubicBezTo>
                        <a:cubicBezTo>
                          <a:pt x="7694715" y="-32959"/>
                          <a:pt x="7990029" y="-3422"/>
                          <a:pt x="8229600" y="0"/>
                        </a:cubicBezTo>
                        <a:cubicBezTo>
                          <a:pt x="8228940" y="5812"/>
                          <a:pt x="8229447" y="9773"/>
                          <a:pt x="8229600" y="18288"/>
                        </a:cubicBezTo>
                        <a:cubicBezTo>
                          <a:pt x="7940706" y="-9293"/>
                          <a:pt x="7792584" y="-16009"/>
                          <a:pt x="7461504" y="18288"/>
                        </a:cubicBezTo>
                        <a:cubicBezTo>
                          <a:pt x="7130424" y="52585"/>
                          <a:pt x="7080072" y="43845"/>
                          <a:pt x="6940296" y="18288"/>
                        </a:cubicBezTo>
                        <a:cubicBezTo>
                          <a:pt x="6800520" y="-7269"/>
                          <a:pt x="6672872" y="26671"/>
                          <a:pt x="6419088" y="18288"/>
                        </a:cubicBezTo>
                        <a:cubicBezTo>
                          <a:pt x="6165304" y="9905"/>
                          <a:pt x="5869721" y="4987"/>
                          <a:pt x="5650992" y="18288"/>
                        </a:cubicBezTo>
                        <a:cubicBezTo>
                          <a:pt x="5432263" y="31589"/>
                          <a:pt x="5308310" y="3023"/>
                          <a:pt x="5129784" y="18288"/>
                        </a:cubicBezTo>
                        <a:cubicBezTo>
                          <a:pt x="4951258" y="33553"/>
                          <a:pt x="4799696" y="15357"/>
                          <a:pt x="4690872" y="18288"/>
                        </a:cubicBezTo>
                        <a:cubicBezTo>
                          <a:pt x="4582048" y="21219"/>
                          <a:pt x="4311124" y="-7836"/>
                          <a:pt x="4087368" y="18288"/>
                        </a:cubicBezTo>
                        <a:cubicBezTo>
                          <a:pt x="3863612" y="44412"/>
                          <a:pt x="3730288" y="13374"/>
                          <a:pt x="3401568" y="18288"/>
                        </a:cubicBezTo>
                        <a:cubicBezTo>
                          <a:pt x="3072848" y="23202"/>
                          <a:pt x="3020684" y="32425"/>
                          <a:pt x="2798064" y="18288"/>
                        </a:cubicBezTo>
                        <a:cubicBezTo>
                          <a:pt x="2575444" y="4151"/>
                          <a:pt x="2440915" y="-7352"/>
                          <a:pt x="2276856" y="18288"/>
                        </a:cubicBezTo>
                        <a:cubicBezTo>
                          <a:pt x="2112797" y="43928"/>
                          <a:pt x="1726502" y="-9560"/>
                          <a:pt x="1426464" y="18288"/>
                        </a:cubicBezTo>
                        <a:cubicBezTo>
                          <a:pt x="1126426" y="46136"/>
                          <a:pt x="992925" y="21016"/>
                          <a:pt x="740664" y="18288"/>
                        </a:cubicBezTo>
                        <a:cubicBezTo>
                          <a:pt x="488403" y="15560"/>
                          <a:pt x="195650" y="-16061"/>
                          <a:pt x="0" y="18288"/>
                        </a:cubicBezTo>
                        <a:cubicBezTo>
                          <a:pt x="348" y="9455"/>
                          <a:pt x="654" y="3983"/>
                          <a:pt x="0" y="0"/>
                        </a:cubicBezTo>
                        <a:close/>
                      </a:path>
                      <a:path w="8229600" h="18288" stroke="0" extrusionOk="0">
                        <a:moveTo>
                          <a:pt x="0" y="0"/>
                        </a:moveTo>
                        <a:cubicBezTo>
                          <a:pt x="259263" y="-9445"/>
                          <a:pt x="404731" y="4427"/>
                          <a:pt x="521208" y="0"/>
                        </a:cubicBezTo>
                        <a:cubicBezTo>
                          <a:pt x="637685" y="-4427"/>
                          <a:pt x="839187" y="564"/>
                          <a:pt x="960120" y="0"/>
                        </a:cubicBezTo>
                        <a:cubicBezTo>
                          <a:pt x="1081053" y="-564"/>
                          <a:pt x="1313469" y="-16481"/>
                          <a:pt x="1481328" y="0"/>
                        </a:cubicBezTo>
                        <a:cubicBezTo>
                          <a:pt x="1649187" y="16481"/>
                          <a:pt x="1885247" y="26161"/>
                          <a:pt x="2167128" y="0"/>
                        </a:cubicBezTo>
                        <a:cubicBezTo>
                          <a:pt x="2449009" y="-26161"/>
                          <a:pt x="2761875" y="-22202"/>
                          <a:pt x="2935224" y="0"/>
                        </a:cubicBezTo>
                        <a:cubicBezTo>
                          <a:pt x="3108573" y="22202"/>
                          <a:pt x="3540687" y="-2863"/>
                          <a:pt x="3785616" y="0"/>
                        </a:cubicBezTo>
                        <a:cubicBezTo>
                          <a:pt x="4030545" y="2863"/>
                          <a:pt x="4280774" y="-12442"/>
                          <a:pt x="4636008" y="0"/>
                        </a:cubicBezTo>
                        <a:cubicBezTo>
                          <a:pt x="4991242" y="12442"/>
                          <a:pt x="5025483" y="16914"/>
                          <a:pt x="5239512" y="0"/>
                        </a:cubicBezTo>
                        <a:cubicBezTo>
                          <a:pt x="5453541" y="-16914"/>
                          <a:pt x="5754008" y="16592"/>
                          <a:pt x="6007608" y="0"/>
                        </a:cubicBezTo>
                        <a:cubicBezTo>
                          <a:pt x="6261208" y="-16592"/>
                          <a:pt x="6407957" y="-11909"/>
                          <a:pt x="6693408" y="0"/>
                        </a:cubicBezTo>
                        <a:cubicBezTo>
                          <a:pt x="6978859" y="11909"/>
                          <a:pt x="7015437" y="-20890"/>
                          <a:pt x="7296912" y="0"/>
                        </a:cubicBezTo>
                        <a:cubicBezTo>
                          <a:pt x="7578387" y="20890"/>
                          <a:pt x="7859622" y="46406"/>
                          <a:pt x="8229600" y="0"/>
                        </a:cubicBezTo>
                        <a:cubicBezTo>
                          <a:pt x="8230508" y="6337"/>
                          <a:pt x="8228722" y="11778"/>
                          <a:pt x="8229600" y="18288"/>
                        </a:cubicBezTo>
                        <a:cubicBezTo>
                          <a:pt x="8075287" y="35054"/>
                          <a:pt x="7821366" y="21850"/>
                          <a:pt x="7626096" y="18288"/>
                        </a:cubicBezTo>
                        <a:cubicBezTo>
                          <a:pt x="7430826" y="14726"/>
                          <a:pt x="7320004" y="-9669"/>
                          <a:pt x="7022592" y="18288"/>
                        </a:cubicBezTo>
                        <a:cubicBezTo>
                          <a:pt x="6725180" y="46245"/>
                          <a:pt x="6348804" y="-14025"/>
                          <a:pt x="6172200" y="18288"/>
                        </a:cubicBezTo>
                        <a:cubicBezTo>
                          <a:pt x="5995596" y="50601"/>
                          <a:pt x="5788102" y="22890"/>
                          <a:pt x="5650992" y="18288"/>
                        </a:cubicBezTo>
                        <a:cubicBezTo>
                          <a:pt x="5513882" y="13686"/>
                          <a:pt x="5198399" y="29121"/>
                          <a:pt x="4882896" y="18288"/>
                        </a:cubicBezTo>
                        <a:cubicBezTo>
                          <a:pt x="4567393" y="7455"/>
                          <a:pt x="4557008" y="26965"/>
                          <a:pt x="4443984" y="18288"/>
                        </a:cubicBezTo>
                        <a:cubicBezTo>
                          <a:pt x="4330960" y="9611"/>
                          <a:pt x="4061674" y="28891"/>
                          <a:pt x="3758184" y="18288"/>
                        </a:cubicBezTo>
                        <a:cubicBezTo>
                          <a:pt x="3454694" y="7685"/>
                          <a:pt x="3380392" y="19119"/>
                          <a:pt x="3236976" y="18288"/>
                        </a:cubicBezTo>
                        <a:cubicBezTo>
                          <a:pt x="3093560" y="17457"/>
                          <a:pt x="2632116" y="37607"/>
                          <a:pt x="2386584" y="18288"/>
                        </a:cubicBezTo>
                        <a:cubicBezTo>
                          <a:pt x="2141052" y="-1031"/>
                          <a:pt x="2110884" y="28777"/>
                          <a:pt x="1947672" y="18288"/>
                        </a:cubicBezTo>
                        <a:cubicBezTo>
                          <a:pt x="1784460" y="7799"/>
                          <a:pt x="1535467" y="461"/>
                          <a:pt x="1261872" y="18288"/>
                        </a:cubicBezTo>
                        <a:cubicBezTo>
                          <a:pt x="988277" y="36115"/>
                          <a:pt x="1021096" y="10375"/>
                          <a:pt x="822960" y="18288"/>
                        </a:cubicBezTo>
                        <a:cubicBezTo>
                          <a:pt x="624824" y="26201"/>
                          <a:pt x="298309" y="1283"/>
                          <a:pt x="0" y="18288"/>
                        </a:cubicBezTo>
                        <a:cubicBezTo>
                          <a:pt x="-633" y="12278"/>
                          <a:pt x="-757" y="58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0B3A617-DCC9-2E5C-F501-054F4829FA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9369" y="2071316"/>
            <a:ext cx="5035164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sz="1900" dirty="0"/>
          </a:p>
          <a:p>
            <a:endParaRPr lang="en-US" sz="1900" dirty="0"/>
          </a:p>
          <a:p>
            <a:r>
              <a:rPr lang="en-US" sz="2000" dirty="0" err="1"/>
              <a:t>Tavoitteena</a:t>
            </a:r>
            <a:r>
              <a:rPr lang="en-US" sz="2000" dirty="0"/>
              <a:t> </a:t>
            </a:r>
            <a:r>
              <a:rPr lang="en-US" sz="2000" dirty="0" err="1"/>
              <a:t>kuvata</a:t>
            </a:r>
            <a:r>
              <a:rPr lang="en-US" sz="2000" dirty="0"/>
              <a:t> </a:t>
            </a:r>
            <a:r>
              <a:rPr lang="en-US" sz="2000" dirty="0" err="1"/>
              <a:t>lukiolaisen</a:t>
            </a:r>
            <a:r>
              <a:rPr lang="en-US" sz="2000" dirty="0"/>
              <a:t> </a:t>
            </a:r>
            <a:r>
              <a:rPr lang="en-US" sz="2000" dirty="0" err="1"/>
              <a:t>ohjauksen</a:t>
            </a:r>
            <a:r>
              <a:rPr lang="en-US" sz="2000" dirty="0"/>
              <a:t> </a:t>
            </a:r>
            <a:r>
              <a:rPr lang="en-US" sz="2000" dirty="0" err="1"/>
              <a:t>polku</a:t>
            </a:r>
            <a:r>
              <a:rPr lang="en-US" sz="2000" dirty="0"/>
              <a:t> </a:t>
            </a:r>
            <a:r>
              <a:rPr lang="en-US" sz="2000" dirty="0" err="1"/>
              <a:t>nivelvaiheesta</a:t>
            </a:r>
            <a:r>
              <a:rPr lang="en-US" sz="2000" dirty="0"/>
              <a:t> </a:t>
            </a:r>
            <a:r>
              <a:rPr lang="en-US" sz="2000" dirty="0" err="1"/>
              <a:t>lukion</a:t>
            </a:r>
            <a:r>
              <a:rPr lang="en-US" sz="2000" dirty="0"/>
              <a:t> </a:t>
            </a:r>
            <a:r>
              <a:rPr lang="en-US" sz="2000" dirty="0" err="1"/>
              <a:t>jälkeiseen</a:t>
            </a:r>
            <a:r>
              <a:rPr lang="en-US" sz="2000" dirty="0"/>
              <a:t> </a:t>
            </a:r>
            <a:r>
              <a:rPr lang="en-US" sz="2000" dirty="0" err="1"/>
              <a:t>aikaan</a:t>
            </a:r>
            <a:r>
              <a:rPr lang="en-US" sz="2000" dirty="0"/>
              <a:t>; </a:t>
            </a:r>
            <a:r>
              <a:rPr lang="en-US" sz="2000" dirty="0" err="1"/>
              <a:t>myös</a:t>
            </a:r>
            <a:r>
              <a:rPr lang="en-US" sz="2000" dirty="0"/>
              <a:t> </a:t>
            </a:r>
            <a:r>
              <a:rPr lang="en-US" sz="2000" dirty="0" err="1"/>
              <a:t>opiskelijan</a:t>
            </a:r>
            <a:r>
              <a:rPr lang="en-US" sz="2000" dirty="0"/>
              <a:t> </a:t>
            </a:r>
            <a:r>
              <a:rPr lang="en-US" sz="2000" dirty="0" err="1"/>
              <a:t>näkökulmasta</a:t>
            </a:r>
            <a:endParaRPr lang="en-US" sz="2000" dirty="0"/>
          </a:p>
          <a:p>
            <a:r>
              <a:rPr lang="en-US" sz="2000" dirty="0" err="1"/>
              <a:t>Kansallisestikin</a:t>
            </a:r>
            <a:r>
              <a:rPr lang="en-US" sz="2000" dirty="0"/>
              <a:t> </a:t>
            </a:r>
            <a:r>
              <a:rPr lang="en-US" sz="2000" dirty="0" err="1"/>
              <a:t>hyödynnettävissä</a:t>
            </a:r>
            <a:r>
              <a:rPr lang="en-US" sz="2000" dirty="0"/>
              <a:t> </a:t>
            </a:r>
            <a:r>
              <a:rPr lang="en-US" sz="2000" dirty="0" err="1"/>
              <a:t>oleva</a:t>
            </a:r>
            <a:r>
              <a:rPr lang="en-US" sz="2000" dirty="0"/>
              <a:t> </a:t>
            </a:r>
            <a:r>
              <a:rPr lang="en-US" sz="2000" dirty="0" err="1"/>
              <a:t>suuren</a:t>
            </a:r>
            <a:r>
              <a:rPr lang="en-US" sz="2000" dirty="0"/>
              <a:t> </a:t>
            </a:r>
            <a:r>
              <a:rPr lang="en-US" sz="2000" dirty="0" err="1"/>
              <a:t>lukion</a:t>
            </a:r>
            <a:r>
              <a:rPr lang="en-US" sz="2000" dirty="0"/>
              <a:t> </a:t>
            </a:r>
            <a:r>
              <a:rPr lang="en-US" sz="2000" dirty="0" err="1"/>
              <a:t>laadukkaan</a:t>
            </a:r>
            <a:r>
              <a:rPr lang="en-US" sz="2000" dirty="0"/>
              <a:t> </a:t>
            </a:r>
            <a:r>
              <a:rPr lang="en-US" sz="2000" dirty="0" err="1"/>
              <a:t>ohjauksen</a:t>
            </a:r>
            <a:r>
              <a:rPr lang="en-US" sz="2000" dirty="0"/>
              <a:t> </a:t>
            </a:r>
            <a:r>
              <a:rPr lang="en-US" sz="2000" dirty="0" err="1"/>
              <a:t>malli</a:t>
            </a:r>
            <a:r>
              <a:rPr lang="en-US" sz="2000" dirty="0"/>
              <a:t> ja </a:t>
            </a:r>
            <a:r>
              <a:rPr lang="en-US" sz="2000" dirty="0" err="1"/>
              <a:t>prosessien</a:t>
            </a:r>
            <a:r>
              <a:rPr lang="en-US" sz="2000" dirty="0"/>
              <a:t> </a:t>
            </a:r>
            <a:r>
              <a:rPr lang="en-US" sz="2000" dirty="0" err="1"/>
              <a:t>kuvaus</a:t>
            </a:r>
            <a:endParaRPr lang="en-US" sz="2000" dirty="0"/>
          </a:p>
          <a:p>
            <a:r>
              <a:rPr lang="en-US" sz="2000" dirty="0"/>
              <a:t>Eri </a:t>
            </a:r>
            <a:r>
              <a:rPr lang="en-US" sz="2000" dirty="0" err="1"/>
              <a:t>toimijoiden</a:t>
            </a:r>
            <a:r>
              <a:rPr lang="en-US" sz="2000" dirty="0"/>
              <a:t> </a:t>
            </a:r>
            <a:r>
              <a:rPr lang="en-US" sz="2000" dirty="0" err="1"/>
              <a:t>roolit</a:t>
            </a:r>
            <a:endParaRPr lang="en-US" sz="2000" dirty="0"/>
          </a:p>
          <a:p>
            <a:r>
              <a:rPr lang="en-US" sz="2000" dirty="0" err="1"/>
              <a:t>Lähtötilanteen</a:t>
            </a:r>
            <a:r>
              <a:rPr lang="en-US" sz="2000" dirty="0"/>
              <a:t> </a:t>
            </a:r>
            <a:r>
              <a:rPr lang="en-US" sz="2000" dirty="0" err="1"/>
              <a:t>kartoitus</a:t>
            </a:r>
            <a:r>
              <a:rPr lang="en-US" sz="2000" dirty="0"/>
              <a:t> </a:t>
            </a:r>
            <a:r>
              <a:rPr lang="en-US" sz="2000" dirty="0" err="1"/>
              <a:t>haastatteluiden</a:t>
            </a:r>
            <a:r>
              <a:rPr lang="en-US" sz="2000" dirty="0"/>
              <a:t> </a:t>
            </a:r>
            <a:r>
              <a:rPr lang="en-US" sz="2000" dirty="0" err="1"/>
              <a:t>sekä</a:t>
            </a:r>
            <a:r>
              <a:rPr lang="en-US" sz="2000" dirty="0"/>
              <a:t> </a:t>
            </a:r>
            <a:r>
              <a:rPr lang="en-US" sz="2000" dirty="0" err="1"/>
              <a:t>kyselyiden</a:t>
            </a:r>
            <a:r>
              <a:rPr lang="en-US" sz="2000" dirty="0"/>
              <a:t> </a:t>
            </a:r>
            <a:r>
              <a:rPr lang="en-US" sz="2000" dirty="0" err="1"/>
              <a:t>avulla</a:t>
            </a:r>
            <a:endParaRPr lang="en-US" sz="2000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21E11760-B9A7-B1B4-A191-E05F9C1CB6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62" r="44950" b="-3"/>
          <a:stretch/>
        </p:blipFill>
        <p:spPr>
          <a:xfrm>
            <a:off x="5756743" y="2093976"/>
            <a:ext cx="2955798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53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37626EB-E8D9-A263-778E-5EB9F2A2F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fi-FI" sz="4200" b="1" dirty="0"/>
              <a:t>HOPS-PROSESSIN KEHITTÄMINEN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960120 w 8229600"/>
              <a:gd name="connsiteY2" fmla="*/ 0 h 18288"/>
              <a:gd name="connsiteX3" fmla="*/ 1481328 w 8229600"/>
              <a:gd name="connsiteY3" fmla="*/ 0 h 18288"/>
              <a:gd name="connsiteX4" fmla="*/ 2167128 w 8229600"/>
              <a:gd name="connsiteY4" fmla="*/ 0 h 18288"/>
              <a:gd name="connsiteX5" fmla="*/ 2935224 w 8229600"/>
              <a:gd name="connsiteY5" fmla="*/ 0 h 18288"/>
              <a:gd name="connsiteX6" fmla="*/ 3785616 w 8229600"/>
              <a:gd name="connsiteY6" fmla="*/ 0 h 18288"/>
              <a:gd name="connsiteX7" fmla="*/ 4636008 w 8229600"/>
              <a:gd name="connsiteY7" fmla="*/ 0 h 18288"/>
              <a:gd name="connsiteX8" fmla="*/ 5239512 w 8229600"/>
              <a:gd name="connsiteY8" fmla="*/ 0 h 18288"/>
              <a:gd name="connsiteX9" fmla="*/ 6007608 w 8229600"/>
              <a:gd name="connsiteY9" fmla="*/ 0 h 18288"/>
              <a:gd name="connsiteX10" fmla="*/ 6693408 w 8229600"/>
              <a:gd name="connsiteY10" fmla="*/ 0 h 18288"/>
              <a:gd name="connsiteX11" fmla="*/ 7296912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626096 w 8229600"/>
              <a:gd name="connsiteY14" fmla="*/ 18288 h 18288"/>
              <a:gd name="connsiteX15" fmla="*/ 7022592 w 8229600"/>
              <a:gd name="connsiteY15" fmla="*/ 18288 h 18288"/>
              <a:gd name="connsiteX16" fmla="*/ 6172200 w 8229600"/>
              <a:gd name="connsiteY16" fmla="*/ 18288 h 18288"/>
              <a:gd name="connsiteX17" fmla="*/ 5650992 w 8229600"/>
              <a:gd name="connsiteY17" fmla="*/ 18288 h 18288"/>
              <a:gd name="connsiteX18" fmla="*/ 4882896 w 8229600"/>
              <a:gd name="connsiteY18" fmla="*/ 18288 h 18288"/>
              <a:gd name="connsiteX19" fmla="*/ 4443984 w 8229600"/>
              <a:gd name="connsiteY19" fmla="*/ 18288 h 18288"/>
              <a:gd name="connsiteX20" fmla="*/ 3758184 w 8229600"/>
              <a:gd name="connsiteY20" fmla="*/ 18288 h 18288"/>
              <a:gd name="connsiteX21" fmla="*/ 3236976 w 8229600"/>
              <a:gd name="connsiteY21" fmla="*/ 18288 h 18288"/>
              <a:gd name="connsiteX22" fmla="*/ 2386584 w 8229600"/>
              <a:gd name="connsiteY22" fmla="*/ 18288 h 18288"/>
              <a:gd name="connsiteX23" fmla="*/ 1947672 w 8229600"/>
              <a:gd name="connsiteY23" fmla="*/ 18288 h 18288"/>
              <a:gd name="connsiteX24" fmla="*/ 1261872 w 8229600"/>
              <a:gd name="connsiteY24" fmla="*/ 18288 h 18288"/>
              <a:gd name="connsiteX25" fmla="*/ 822960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428" y="6016"/>
                  <a:pt x="8229853" y="9684"/>
                  <a:pt x="8229600" y="18288"/>
                </a:cubicBezTo>
                <a:cubicBezTo>
                  <a:pt x="7945777" y="19945"/>
                  <a:pt x="7812308" y="-8511"/>
                  <a:pt x="7461504" y="18288"/>
                </a:cubicBezTo>
                <a:cubicBezTo>
                  <a:pt x="7129391" y="53185"/>
                  <a:pt x="7087333" y="41906"/>
                  <a:pt x="6940296" y="18288"/>
                </a:cubicBezTo>
                <a:cubicBezTo>
                  <a:pt x="6810862" y="-23020"/>
                  <a:pt x="6701312" y="19361"/>
                  <a:pt x="6419088" y="18288"/>
                </a:cubicBezTo>
                <a:cubicBezTo>
                  <a:pt x="6152777" y="18855"/>
                  <a:pt x="5868611" y="48802"/>
                  <a:pt x="5650992" y="18288"/>
                </a:cubicBezTo>
                <a:cubicBezTo>
                  <a:pt x="5439747" y="15250"/>
                  <a:pt x="5334901" y="-1044"/>
                  <a:pt x="5129784" y="18288"/>
                </a:cubicBezTo>
                <a:cubicBezTo>
                  <a:pt x="4955906" y="40458"/>
                  <a:pt x="4793216" y="33888"/>
                  <a:pt x="4690872" y="18288"/>
                </a:cubicBezTo>
                <a:cubicBezTo>
                  <a:pt x="4552374" y="31087"/>
                  <a:pt x="4318742" y="6248"/>
                  <a:pt x="4087368" y="18288"/>
                </a:cubicBezTo>
                <a:cubicBezTo>
                  <a:pt x="3849418" y="32625"/>
                  <a:pt x="3751577" y="29688"/>
                  <a:pt x="3401568" y="18288"/>
                </a:cubicBezTo>
                <a:cubicBezTo>
                  <a:pt x="3067953" y="20409"/>
                  <a:pt x="3012425" y="26879"/>
                  <a:pt x="2798064" y="18288"/>
                </a:cubicBezTo>
                <a:cubicBezTo>
                  <a:pt x="2565154" y="16520"/>
                  <a:pt x="2426719" y="-31794"/>
                  <a:pt x="2276856" y="18288"/>
                </a:cubicBezTo>
                <a:cubicBezTo>
                  <a:pt x="2090980" y="4382"/>
                  <a:pt x="1702030" y="-8180"/>
                  <a:pt x="1426464" y="18288"/>
                </a:cubicBezTo>
                <a:cubicBezTo>
                  <a:pt x="1104481" y="69643"/>
                  <a:pt x="985013" y="-7690"/>
                  <a:pt x="740664" y="18288"/>
                </a:cubicBezTo>
                <a:cubicBezTo>
                  <a:pt x="507391" y="41643"/>
                  <a:pt x="191740" y="-11654"/>
                  <a:pt x="0" y="18288"/>
                </a:cubicBezTo>
                <a:cubicBezTo>
                  <a:pt x="714" y="9707"/>
                  <a:pt x="1025" y="3120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30227" y="7450"/>
                  <a:pt x="8228885" y="11999"/>
                  <a:pt x="8229600" y="18288"/>
                </a:cubicBezTo>
                <a:cubicBezTo>
                  <a:pt x="8094333" y="-5252"/>
                  <a:pt x="7850928" y="37448"/>
                  <a:pt x="7626096" y="18288"/>
                </a:cubicBezTo>
                <a:cubicBezTo>
                  <a:pt x="7448378" y="-569"/>
                  <a:pt x="7315174" y="-1844"/>
                  <a:pt x="7022592" y="18288"/>
                </a:cubicBezTo>
                <a:cubicBezTo>
                  <a:pt x="6686163" y="50499"/>
                  <a:pt x="6352629" y="23510"/>
                  <a:pt x="6172200" y="18288"/>
                </a:cubicBezTo>
                <a:cubicBezTo>
                  <a:pt x="6015590" y="42345"/>
                  <a:pt x="5770309" y="21278"/>
                  <a:pt x="5650992" y="18288"/>
                </a:cubicBezTo>
                <a:cubicBezTo>
                  <a:pt x="5483975" y="12092"/>
                  <a:pt x="5165324" y="68948"/>
                  <a:pt x="4882896" y="18288"/>
                </a:cubicBezTo>
                <a:cubicBezTo>
                  <a:pt x="4568934" y="7053"/>
                  <a:pt x="4556334" y="27676"/>
                  <a:pt x="4443984" y="18288"/>
                </a:cubicBezTo>
                <a:cubicBezTo>
                  <a:pt x="4320775" y="10576"/>
                  <a:pt x="4034988" y="-3490"/>
                  <a:pt x="3758184" y="18288"/>
                </a:cubicBezTo>
                <a:cubicBezTo>
                  <a:pt x="3445155" y="-998"/>
                  <a:pt x="3367892" y="13824"/>
                  <a:pt x="3236976" y="18288"/>
                </a:cubicBezTo>
                <a:cubicBezTo>
                  <a:pt x="3093796" y="26408"/>
                  <a:pt x="2635824" y="24132"/>
                  <a:pt x="2386584" y="18288"/>
                </a:cubicBezTo>
                <a:cubicBezTo>
                  <a:pt x="2139815" y="-3297"/>
                  <a:pt x="2105958" y="25945"/>
                  <a:pt x="1947672" y="18288"/>
                </a:cubicBezTo>
                <a:cubicBezTo>
                  <a:pt x="1801011" y="-19911"/>
                  <a:pt x="1533636" y="14646"/>
                  <a:pt x="1261872" y="18288"/>
                </a:cubicBezTo>
                <a:cubicBezTo>
                  <a:pt x="989528" y="32227"/>
                  <a:pt x="1025848" y="14685"/>
                  <a:pt x="822960" y="18288"/>
                </a:cubicBezTo>
                <a:cubicBezTo>
                  <a:pt x="653456" y="20956"/>
                  <a:pt x="304027" y="8001"/>
                  <a:pt x="0" y="18288"/>
                </a:cubicBezTo>
                <a:cubicBezTo>
                  <a:pt x="-27" y="11611"/>
                  <a:pt x="-1713" y="5475"/>
                  <a:pt x="0" y="0"/>
                </a:cubicBezTo>
                <a:close/>
              </a:path>
              <a:path w="8229600" h="18288" fill="none" stroke="0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796" y="5852"/>
                  <a:pt x="8229698" y="10429"/>
                  <a:pt x="8229600" y="18288"/>
                </a:cubicBezTo>
                <a:cubicBezTo>
                  <a:pt x="7944174" y="-29104"/>
                  <a:pt x="7795646" y="-34405"/>
                  <a:pt x="7461504" y="18288"/>
                </a:cubicBezTo>
                <a:cubicBezTo>
                  <a:pt x="7129776" y="51087"/>
                  <a:pt x="7082769" y="31446"/>
                  <a:pt x="6940296" y="18288"/>
                </a:cubicBezTo>
                <a:cubicBezTo>
                  <a:pt x="6799665" y="-15875"/>
                  <a:pt x="6652769" y="31783"/>
                  <a:pt x="6419088" y="18288"/>
                </a:cubicBezTo>
                <a:cubicBezTo>
                  <a:pt x="6143970" y="52275"/>
                  <a:pt x="5863165" y="-16531"/>
                  <a:pt x="5650992" y="18288"/>
                </a:cubicBezTo>
                <a:cubicBezTo>
                  <a:pt x="5419172" y="40606"/>
                  <a:pt x="5309448" y="-405"/>
                  <a:pt x="5129784" y="18288"/>
                </a:cubicBezTo>
                <a:cubicBezTo>
                  <a:pt x="4947928" y="26023"/>
                  <a:pt x="4795021" y="5860"/>
                  <a:pt x="4690872" y="18288"/>
                </a:cubicBezTo>
                <a:cubicBezTo>
                  <a:pt x="4564358" y="-9579"/>
                  <a:pt x="4295485" y="-25280"/>
                  <a:pt x="4087368" y="18288"/>
                </a:cubicBezTo>
                <a:cubicBezTo>
                  <a:pt x="3871704" y="40406"/>
                  <a:pt x="3732927" y="-10898"/>
                  <a:pt x="3401568" y="18288"/>
                </a:cubicBezTo>
                <a:cubicBezTo>
                  <a:pt x="3075889" y="19660"/>
                  <a:pt x="3025898" y="44400"/>
                  <a:pt x="2798064" y="18288"/>
                </a:cubicBezTo>
                <a:cubicBezTo>
                  <a:pt x="2581856" y="-20869"/>
                  <a:pt x="2428311" y="-4900"/>
                  <a:pt x="2276856" y="18288"/>
                </a:cubicBezTo>
                <a:cubicBezTo>
                  <a:pt x="2098246" y="53283"/>
                  <a:pt x="1737531" y="55959"/>
                  <a:pt x="1426464" y="18288"/>
                </a:cubicBezTo>
                <a:cubicBezTo>
                  <a:pt x="1104708" y="26489"/>
                  <a:pt x="1006595" y="15928"/>
                  <a:pt x="740664" y="18288"/>
                </a:cubicBezTo>
                <a:cubicBezTo>
                  <a:pt x="480378" y="33084"/>
                  <a:pt x="202592" y="-12357"/>
                  <a:pt x="0" y="18288"/>
                </a:cubicBezTo>
                <a:cubicBezTo>
                  <a:pt x="888" y="9601"/>
                  <a:pt x="860" y="4150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8229600"/>
                      <a:gd name="connsiteY0" fmla="*/ 0 h 18288"/>
                      <a:gd name="connsiteX1" fmla="*/ 521208 w 8229600"/>
                      <a:gd name="connsiteY1" fmla="*/ 0 h 18288"/>
                      <a:gd name="connsiteX2" fmla="*/ 1371600 w 8229600"/>
                      <a:gd name="connsiteY2" fmla="*/ 0 h 18288"/>
                      <a:gd name="connsiteX3" fmla="*/ 2221992 w 8229600"/>
                      <a:gd name="connsiteY3" fmla="*/ 0 h 18288"/>
                      <a:gd name="connsiteX4" fmla="*/ 3072384 w 8229600"/>
                      <a:gd name="connsiteY4" fmla="*/ 0 h 18288"/>
                      <a:gd name="connsiteX5" fmla="*/ 3511296 w 8229600"/>
                      <a:gd name="connsiteY5" fmla="*/ 0 h 18288"/>
                      <a:gd name="connsiteX6" fmla="*/ 4114800 w 8229600"/>
                      <a:gd name="connsiteY6" fmla="*/ 0 h 18288"/>
                      <a:gd name="connsiteX7" fmla="*/ 4553712 w 8229600"/>
                      <a:gd name="connsiteY7" fmla="*/ 0 h 18288"/>
                      <a:gd name="connsiteX8" fmla="*/ 5239512 w 8229600"/>
                      <a:gd name="connsiteY8" fmla="*/ 0 h 18288"/>
                      <a:gd name="connsiteX9" fmla="*/ 5843016 w 8229600"/>
                      <a:gd name="connsiteY9" fmla="*/ 0 h 18288"/>
                      <a:gd name="connsiteX10" fmla="*/ 6611112 w 8229600"/>
                      <a:gd name="connsiteY10" fmla="*/ 0 h 18288"/>
                      <a:gd name="connsiteX11" fmla="*/ 7461504 w 8229600"/>
                      <a:gd name="connsiteY11" fmla="*/ 0 h 18288"/>
                      <a:gd name="connsiteX12" fmla="*/ 8229600 w 8229600"/>
                      <a:gd name="connsiteY12" fmla="*/ 0 h 18288"/>
                      <a:gd name="connsiteX13" fmla="*/ 8229600 w 8229600"/>
                      <a:gd name="connsiteY13" fmla="*/ 18288 h 18288"/>
                      <a:gd name="connsiteX14" fmla="*/ 7461504 w 8229600"/>
                      <a:gd name="connsiteY14" fmla="*/ 18288 h 18288"/>
                      <a:gd name="connsiteX15" fmla="*/ 6940296 w 8229600"/>
                      <a:gd name="connsiteY15" fmla="*/ 18288 h 18288"/>
                      <a:gd name="connsiteX16" fmla="*/ 6419088 w 8229600"/>
                      <a:gd name="connsiteY16" fmla="*/ 18288 h 18288"/>
                      <a:gd name="connsiteX17" fmla="*/ 5650992 w 8229600"/>
                      <a:gd name="connsiteY17" fmla="*/ 18288 h 18288"/>
                      <a:gd name="connsiteX18" fmla="*/ 5129784 w 8229600"/>
                      <a:gd name="connsiteY18" fmla="*/ 18288 h 18288"/>
                      <a:gd name="connsiteX19" fmla="*/ 4690872 w 8229600"/>
                      <a:gd name="connsiteY19" fmla="*/ 18288 h 18288"/>
                      <a:gd name="connsiteX20" fmla="*/ 4087368 w 8229600"/>
                      <a:gd name="connsiteY20" fmla="*/ 18288 h 18288"/>
                      <a:gd name="connsiteX21" fmla="*/ 3401568 w 8229600"/>
                      <a:gd name="connsiteY21" fmla="*/ 18288 h 18288"/>
                      <a:gd name="connsiteX22" fmla="*/ 2798064 w 8229600"/>
                      <a:gd name="connsiteY22" fmla="*/ 18288 h 18288"/>
                      <a:gd name="connsiteX23" fmla="*/ 2276856 w 8229600"/>
                      <a:gd name="connsiteY23" fmla="*/ 18288 h 18288"/>
                      <a:gd name="connsiteX24" fmla="*/ 1426464 w 8229600"/>
                      <a:gd name="connsiteY24" fmla="*/ 18288 h 18288"/>
                      <a:gd name="connsiteX25" fmla="*/ 740664 w 8229600"/>
                      <a:gd name="connsiteY25" fmla="*/ 18288 h 18288"/>
                      <a:gd name="connsiteX26" fmla="*/ 0 w 8229600"/>
                      <a:gd name="connsiteY26" fmla="*/ 18288 h 18288"/>
                      <a:gd name="connsiteX27" fmla="*/ 0 w 8229600"/>
                      <a:gd name="connsiteY27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8229600" h="18288" fill="none" extrusionOk="0">
                        <a:moveTo>
                          <a:pt x="0" y="0"/>
                        </a:moveTo>
                        <a:cubicBezTo>
                          <a:pt x="227594" y="-4267"/>
                          <a:pt x="329693" y="13251"/>
                          <a:pt x="521208" y="0"/>
                        </a:cubicBezTo>
                        <a:cubicBezTo>
                          <a:pt x="712723" y="-13251"/>
                          <a:pt x="1137373" y="-13618"/>
                          <a:pt x="1371600" y="0"/>
                        </a:cubicBezTo>
                        <a:cubicBezTo>
                          <a:pt x="1605827" y="13618"/>
                          <a:pt x="1975382" y="-27374"/>
                          <a:pt x="2221992" y="0"/>
                        </a:cubicBezTo>
                        <a:cubicBezTo>
                          <a:pt x="2468602" y="27374"/>
                          <a:pt x="2863316" y="-20517"/>
                          <a:pt x="3072384" y="0"/>
                        </a:cubicBezTo>
                        <a:cubicBezTo>
                          <a:pt x="3281452" y="20517"/>
                          <a:pt x="3331438" y="10793"/>
                          <a:pt x="3511296" y="0"/>
                        </a:cubicBezTo>
                        <a:cubicBezTo>
                          <a:pt x="3691154" y="-10793"/>
                          <a:pt x="3906405" y="-29737"/>
                          <a:pt x="4114800" y="0"/>
                        </a:cubicBezTo>
                        <a:cubicBezTo>
                          <a:pt x="4323195" y="29737"/>
                          <a:pt x="4428852" y="-2234"/>
                          <a:pt x="4553712" y="0"/>
                        </a:cubicBezTo>
                        <a:cubicBezTo>
                          <a:pt x="4678572" y="2234"/>
                          <a:pt x="5065629" y="29368"/>
                          <a:pt x="5239512" y="0"/>
                        </a:cubicBezTo>
                        <a:cubicBezTo>
                          <a:pt x="5413395" y="-29368"/>
                          <a:pt x="5703888" y="11839"/>
                          <a:pt x="5843016" y="0"/>
                        </a:cubicBezTo>
                        <a:cubicBezTo>
                          <a:pt x="5982144" y="-11839"/>
                          <a:pt x="6260765" y="24719"/>
                          <a:pt x="6611112" y="0"/>
                        </a:cubicBezTo>
                        <a:cubicBezTo>
                          <a:pt x="6961459" y="-24719"/>
                          <a:pt x="7228293" y="32959"/>
                          <a:pt x="7461504" y="0"/>
                        </a:cubicBezTo>
                        <a:cubicBezTo>
                          <a:pt x="7694715" y="-32959"/>
                          <a:pt x="7990029" y="-3422"/>
                          <a:pt x="8229600" y="0"/>
                        </a:cubicBezTo>
                        <a:cubicBezTo>
                          <a:pt x="8228940" y="5812"/>
                          <a:pt x="8229447" y="9773"/>
                          <a:pt x="8229600" y="18288"/>
                        </a:cubicBezTo>
                        <a:cubicBezTo>
                          <a:pt x="7940706" y="-9293"/>
                          <a:pt x="7792584" y="-16009"/>
                          <a:pt x="7461504" y="18288"/>
                        </a:cubicBezTo>
                        <a:cubicBezTo>
                          <a:pt x="7130424" y="52585"/>
                          <a:pt x="7080072" y="43845"/>
                          <a:pt x="6940296" y="18288"/>
                        </a:cubicBezTo>
                        <a:cubicBezTo>
                          <a:pt x="6800520" y="-7269"/>
                          <a:pt x="6672872" y="26671"/>
                          <a:pt x="6419088" y="18288"/>
                        </a:cubicBezTo>
                        <a:cubicBezTo>
                          <a:pt x="6165304" y="9905"/>
                          <a:pt x="5869721" y="4987"/>
                          <a:pt x="5650992" y="18288"/>
                        </a:cubicBezTo>
                        <a:cubicBezTo>
                          <a:pt x="5432263" y="31589"/>
                          <a:pt x="5308310" y="3023"/>
                          <a:pt x="5129784" y="18288"/>
                        </a:cubicBezTo>
                        <a:cubicBezTo>
                          <a:pt x="4951258" y="33553"/>
                          <a:pt x="4799696" y="15357"/>
                          <a:pt x="4690872" y="18288"/>
                        </a:cubicBezTo>
                        <a:cubicBezTo>
                          <a:pt x="4582048" y="21219"/>
                          <a:pt x="4311124" y="-7836"/>
                          <a:pt x="4087368" y="18288"/>
                        </a:cubicBezTo>
                        <a:cubicBezTo>
                          <a:pt x="3863612" y="44412"/>
                          <a:pt x="3730288" y="13374"/>
                          <a:pt x="3401568" y="18288"/>
                        </a:cubicBezTo>
                        <a:cubicBezTo>
                          <a:pt x="3072848" y="23202"/>
                          <a:pt x="3020684" y="32425"/>
                          <a:pt x="2798064" y="18288"/>
                        </a:cubicBezTo>
                        <a:cubicBezTo>
                          <a:pt x="2575444" y="4151"/>
                          <a:pt x="2440915" y="-7352"/>
                          <a:pt x="2276856" y="18288"/>
                        </a:cubicBezTo>
                        <a:cubicBezTo>
                          <a:pt x="2112797" y="43928"/>
                          <a:pt x="1726502" y="-9560"/>
                          <a:pt x="1426464" y="18288"/>
                        </a:cubicBezTo>
                        <a:cubicBezTo>
                          <a:pt x="1126426" y="46136"/>
                          <a:pt x="992925" y="21016"/>
                          <a:pt x="740664" y="18288"/>
                        </a:cubicBezTo>
                        <a:cubicBezTo>
                          <a:pt x="488403" y="15560"/>
                          <a:pt x="195650" y="-16061"/>
                          <a:pt x="0" y="18288"/>
                        </a:cubicBezTo>
                        <a:cubicBezTo>
                          <a:pt x="348" y="9455"/>
                          <a:pt x="654" y="3983"/>
                          <a:pt x="0" y="0"/>
                        </a:cubicBezTo>
                        <a:close/>
                      </a:path>
                      <a:path w="8229600" h="18288" stroke="0" extrusionOk="0">
                        <a:moveTo>
                          <a:pt x="0" y="0"/>
                        </a:moveTo>
                        <a:cubicBezTo>
                          <a:pt x="259263" y="-9445"/>
                          <a:pt x="404731" y="4427"/>
                          <a:pt x="521208" y="0"/>
                        </a:cubicBezTo>
                        <a:cubicBezTo>
                          <a:pt x="637685" y="-4427"/>
                          <a:pt x="839187" y="564"/>
                          <a:pt x="960120" y="0"/>
                        </a:cubicBezTo>
                        <a:cubicBezTo>
                          <a:pt x="1081053" y="-564"/>
                          <a:pt x="1313469" y="-16481"/>
                          <a:pt x="1481328" y="0"/>
                        </a:cubicBezTo>
                        <a:cubicBezTo>
                          <a:pt x="1649187" y="16481"/>
                          <a:pt x="1885247" y="26161"/>
                          <a:pt x="2167128" y="0"/>
                        </a:cubicBezTo>
                        <a:cubicBezTo>
                          <a:pt x="2449009" y="-26161"/>
                          <a:pt x="2761875" y="-22202"/>
                          <a:pt x="2935224" y="0"/>
                        </a:cubicBezTo>
                        <a:cubicBezTo>
                          <a:pt x="3108573" y="22202"/>
                          <a:pt x="3540687" y="-2863"/>
                          <a:pt x="3785616" y="0"/>
                        </a:cubicBezTo>
                        <a:cubicBezTo>
                          <a:pt x="4030545" y="2863"/>
                          <a:pt x="4280774" y="-12442"/>
                          <a:pt x="4636008" y="0"/>
                        </a:cubicBezTo>
                        <a:cubicBezTo>
                          <a:pt x="4991242" y="12442"/>
                          <a:pt x="5025483" y="16914"/>
                          <a:pt x="5239512" y="0"/>
                        </a:cubicBezTo>
                        <a:cubicBezTo>
                          <a:pt x="5453541" y="-16914"/>
                          <a:pt x="5754008" y="16592"/>
                          <a:pt x="6007608" y="0"/>
                        </a:cubicBezTo>
                        <a:cubicBezTo>
                          <a:pt x="6261208" y="-16592"/>
                          <a:pt x="6407957" y="-11909"/>
                          <a:pt x="6693408" y="0"/>
                        </a:cubicBezTo>
                        <a:cubicBezTo>
                          <a:pt x="6978859" y="11909"/>
                          <a:pt x="7015437" y="-20890"/>
                          <a:pt x="7296912" y="0"/>
                        </a:cubicBezTo>
                        <a:cubicBezTo>
                          <a:pt x="7578387" y="20890"/>
                          <a:pt x="7859622" y="46406"/>
                          <a:pt x="8229600" y="0"/>
                        </a:cubicBezTo>
                        <a:cubicBezTo>
                          <a:pt x="8230508" y="6337"/>
                          <a:pt x="8228722" y="11778"/>
                          <a:pt x="8229600" y="18288"/>
                        </a:cubicBezTo>
                        <a:cubicBezTo>
                          <a:pt x="8075287" y="35054"/>
                          <a:pt x="7821366" y="21850"/>
                          <a:pt x="7626096" y="18288"/>
                        </a:cubicBezTo>
                        <a:cubicBezTo>
                          <a:pt x="7430826" y="14726"/>
                          <a:pt x="7320004" y="-9669"/>
                          <a:pt x="7022592" y="18288"/>
                        </a:cubicBezTo>
                        <a:cubicBezTo>
                          <a:pt x="6725180" y="46245"/>
                          <a:pt x="6348804" y="-14025"/>
                          <a:pt x="6172200" y="18288"/>
                        </a:cubicBezTo>
                        <a:cubicBezTo>
                          <a:pt x="5995596" y="50601"/>
                          <a:pt x="5788102" y="22890"/>
                          <a:pt x="5650992" y="18288"/>
                        </a:cubicBezTo>
                        <a:cubicBezTo>
                          <a:pt x="5513882" y="13686"/>
                          <a:pt x="5198399" y="29121"/>
                          <a:pt x="4882896" y="18288"/>
                        </a:cubicBezTo>
                        <a:cubicBezTo>
                          <a:pt x="4567393" y="7455"/>
                          <a:pt x="4557008" y="26965"/>
                          <a:pt x="4443984" y="18288"/>
                        </a:cubicBezTo>
                        <a:cubicBezTo>
                          <a:pt x="4330960" y="9611"/>
                          <a:pt x="4061674" y="28891"/>
                          <a:pt x="3758184" y="18288"/>
                        </a:cubicBezTo>
                        <a:cubicBezTo>
                          <a:pt x="3454694" y="7685"/>
                          <a:pt x="3380392" y="19119"/>
                          <a:pt x="3236976" y="18288"/>
                        </a:cubicBezTo>
                        <a:cubicBezTo>
                          <a:pt x="3093560" y="17457"/>
                          <a:pt x="2632116" y="37607"/>
                          <a:pt x="2386584" y="18288"/>
                        </a:cubicBezTo>
                        <a:cubicBezTo>
                          <a:pt x="2141052" y="-1031"/>
                          <a:pt x="2110884" y="28777"/>
                          <a:pt x="1947672" y="18288"/>
                        </a:cubicBezTo>
                        <a:cubicBezTo>
                          <a:pt x="1784460" y="7799"/>
                          <a:pt x="1535467" y="461"/>
                          <a:pt x="1261872" y="18288"/>
                        </a:cubicBezTo>
                        <a:cubicBezTo>
                          <a:pt x="988277" y="36115"/>
                          <a:pt x="1021096" y="10375"/>
                          <a:pt x="822960" y="18288"/>
                        </a:cubicBezTo>
                        <a:cubicBezTo>
                          <a:pt x="624824" y="26201"/>
                          <a:pt x="298309" y="1283"/>
                          <a:pt x="0" y="18288"/>
                        </a:cubicBezTo>
                        <a:cubicBezTo>
                          <a:pt x="-633" y="12278"/>
                          <a:pt x="-757" y="58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A326324-41CD-A40C-BC5C-E5E66E315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614" y="2071316"/>
            <a:ext cx="5015199" cy="4548420"/>
          </a:xfrm>
        </p:spPr>
        <p:txBody>
          <a:bodyPr anchor="t">
            <a:normAutofit/>
          </a:bodyPr>
          <a:lstStyle/>
          <a:p>
            <a:pPr rtl="0" fontAlgn="base">
              <a:buFont typeface="Arial" panose="020B0604020202020204" pitchFamily="34" charset="0"/>
              <a:buChar char="•"/>
            </a:pPr>
            <a:r>
              <a:rPr lang="fi-FI" sz="2000" b="1" i="0" dirty="0">
                <a:effectLst/>
                <a:latin typeface="Calibri"/>
                <a:cs typeface="Calibri"/>
              </a:rPr>
              <a:t>Opiskelijan aktiivisen roolin</a:t>
            </a:r>
            <a:r>
              <a:rPr lang="fi-FI" sz="2000" b="0" i="0" dirty="0">
                <a:effectLst/>
                <a:latin typeface="Calibri"/>
                <a:cs typeface="Calibri"/>
              </a:rPr>
              <a:t> vahvistaminen omien opintojensa ja tulevaisuutensa suunnittelussa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fi-FI" sz="2000" dirty="0">
                <a:latin typeface="Calibri"/>
                <a:cs typeface="Calibri"/>
              </a:rPr>
              <a:t>Koko koulu ohjaa -ajattelun kehittäminen opiskelijan HOPS-prosessia tukemaan: opinto-ohjaajan, ryhmänohjaajan ja aineenopettajan roolit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fi-FI" sz="2000" b="0" i="0" dirty="0">
                <a:effectLst/>
                <a:latin typeface="Calibri"/>
                <a:cs typeface="Calibri"/>
              </a:rPr>
              <a:t>Opettajien valmentavan ja tulevaisuusorientoituneen ohjausosaamisen vahvistaminen sekä työelämäyhteistyön jakaminen kollegiaalisesti</a:t>
            </a: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fi-FI" sz="2000" b="0" i="0" dirty="0">
                <a:effectLst/>
                <a:latin typeface="Calibri"/>
                <a:cs typeface="Calibri"/>
              </a:rPr>
              <a:t>Käytössä olevien </a:t>
            </a:r>
            <a:r>
              <a:rPr lang="fi-FI" sz="2000" b="1" i="0" dirty="0">
                <a:effectLst/>
                <a:latin typeface="Calibri"/>
                <a:cs typeface="Calibri"/>
              </a:rPr>
              <a:t>HOPS-työkalujen arviointi</a:t>
            </a:r>
            <a:endParaRPr lang="fi-FI" sz="2000" b="0" i="0" dirty="0">
              <a:effectLst/>
              <a:latin typeface="Calibri"/>
              <a:cs typeface="Calibri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fi-FI" sz="2000" b="0" i="0" dirty="0">
                <a:effectLst/>
                <a:latin typeface="Calibri"/>
                <a:cs typeface="Calibri"/>
              </a:rPr>
              <a:t>HOPS-prosessia palvelevan</a:t>
            </a:r>
            <a:r>
              <a:rPr lang="fi-FI" sz="2000" b="1" i="0" dirty="0">
                <a:effectLst/>
                <a:latin typeface="Calibri"/>
                <a:cs typeface="Calibri"/>
              </a:rPr>
              <a:t> digityökalun etsintä</a:t>
            </a:r>
          </a:p>
          <a:p>
            <a:pPr marL="0" indent="0">
              <a:buNone/>
            </a:pPr>
            <a:endParaRPr lang="fi-FI" sz="18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E58EA30-E9C8-BB6A-2973-61D46070EC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81" t="-487" r="16882" b="66"/>
          <a:stretch/>
        </p:blipFill>
        <p:spPr>
          <a:xfrm>
            <a:off x="5397372" y="1842624"/>
            <a:ext cx="3541425" cy="411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27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3AF84D2-550A-6256-1A15-8C4DFDD12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fi-FI" sz="4200" b="1" dirty="0">
                <a:cs typeface="Calibri Light"/>
              </a:rPr>
              <a:t>OPPIMISEN TUKI JA ERITYINEN TUKI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  <a:gd name="connsiteX0" fmla="*/ 0 w 8140446"/>
              <a:gd name="connsiteY0" fmla="*/ 0 h 18288"/>
              <a:gd name="connsiteX1" fmla="*/ 596966 w 8140446"/>
              <a:gd name="connsiteY1" fmla="*/ 0 h 18288"/>
              <a:gd name="connsiteX2" fmla="*/ 1031123 w 8140446"/>
              <a:gd name="connsiteY2" fmla="*/ 0 h 18288"/>
              <a:gd name="connsiteX3" fmla="*/ 1872303 w 8140446"/>
              <a:gd name="connsiteY3" fmla="*/ 0 h 18288"/>
              <a:gd name="connsiteX4" fmla="*/ 2469269 w 8140446"/>
              <a:gd name="connsiteY4" fmla="*/ 0 h 18288"/>
              <a:gd name="connsiteX5" fmla="*/ 3066235 w 8140446"/>
              <a:gd name="connsiteY5" fmla="*/ 0 h 18288"/>
              <a:gd name="connsiteX6" fmla="*/ 3907414 w 8140446"/>
              <a:gd name="connsiteY6" fmla="*/ 0 h 18288"/>
              <a:gd name="connsiteX7" fmla="*/ 4422976 w 8140446"/>
              <a:gd name="connsiteY7" fmla="*/ 0 h 18288"/>
              <a:gd name="connsiteX8" fmla="*/ 5264155 w 8140446"/>
              <a:gd name="connsiteY8" fmla="*/ 0 h 18288"/>
              <a:gd name="connsiteX9" fmla="*/ 6105335 w 8140446"/>
              <a:gd name="connsiteY9" fmla="*/ 0 h 18288"/>
              <a:gd name="connsiteX10" fmla="*/ 6783705 w 8140446"/>
              <a:gd name="connsiteY10" fmla="*/ 0 h 18288"/>
              <a:gd name="connsiteX11" fmla="*/ 8140446 w 8140446"/>
              <a:gd name="connsiteY11" fmla="*/ 0 h 18288"/>
              <a:gd name="connsiteX12" fmla="*/ 8140446 w 8140446"/>
              <a:gd name="connsiteY12" fmla="*/ 18288 h 18288"/>
              <a:gd name="connsiteX13" fmla="*/ 7706289 w 8140446"/>
              <a:gd name="connsiteY13" fmla="*/ 18288 h 18288"/>
              <a:gd name="connsiteX14" fmla="*/ 6865109 w 8140446"/>
              <a:gd name="connsiteY14" fmla="*/ 18288 h 18288"/>
              <a:gd name="connsiteX15" fmla="*/ 6349548 w 8140446"/>
              <a:gd name="connsiteY15" fmla="*/ 18288 h 18288"/>
              <a:gd name="connsiteX16" fmla="*/ 5671177 w 8140446"/>
              <a:gd name="connsiteY16" fmla="*/ 18288 h 18288"/>
              <a:gd name="connsiteX17" fmla="*/ 4829998 w 8140446"/>
              <a:gd name="connsiteY17" fmla="*/ 18288 h 18288"/>
              <a:gd name="connsiteX18" fmla="*/ 4151627 w 8140446"/>
              <a:gd name="connsiteY18" fmla="*/ 18288 h 18288"/>
              <a:gd name="connsiteX19" fmla="*/ 3717470 w 8140446"/>
              <a:gd name="connsiteY19" fmla="*/ 18288 h 18288"/>
              <a:gd name="connsiteX20" fmla="*/ 3201909 w 8140446"/>
              <a:gd name="connsiteY20" fmla="*/ 18288 h 18288"/>
              <a:gd name="connsiteX21" fmla="*/ 2360729 w 8140446"/>
              <a:gd name="connsiteY21" fmla="*/ 18288 h 18288"/>
              <a:gd name="connsiteX22" fmla="*/ 1682359 w 8140446"/>
              <a:gd name="connsiteY22" fmla="*/ 18288 h 18288"/>
              <a:gd name="connsiteX23" fmla="*/ 1166797 w 8140446"/>
              <a:gd name="connsiteY23" fmla="*/ 18288 h 18288"/>
              <a:gd name="connsiteX24" fmla="*/ 0 w 8140446"/>
              <a:gd name="connsiteY24" fmla="*/ 18288 h 18288"/>
              <a:gd name="connsiteX25" fmla="*/ 0 w 8140446"/>
              <a:gd name="connsiteY2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87427" y="6231"/>
                  <a:pt x="309612" y="-26324"/>
                  <a:pt x="434157" y="0"/>
                </a:cubicBezTo>
                <a:cubicBezTo>
                  <a:pt x="536972" y="29330"/>
                  <a:pt x="959392" y="28619"/>
                  <a:pt x="1193932" y="0"/>
                </a:cubicBezTo>
                <a:cubicBezTo>
                  <a:pt x="1446097" y="13819"/>
                  <a:pt x="1471680" y="7203"/>
                  <a:pt x="1628089" y="0"/>
                </a:cubicBezTo>
                <a:cubicBezTo>
                  <a:pt x="1817415" y="4047"/>
                  <a:pt x="1949536" y="-59324"/>
                  <a:pt x="2225055" y="0"/>
                </a:cubicBezTo>
                <a:cubicBezTo>
                  <a:pt x="2520490" y="18365"/>
                  <a:pt x="2717469" y="18707"/>
                  <a:pt x="3066235" y="0"/>
                </a:cubicBezTo>
                <a:cubicBezTo>
                  <a:pt x="3437075" y="3751"/>
                  <a:pt x="3408347" y="31644"/>
                  <a:pt x="3744605" y="0"/>
                </a:cubicBezTo>
                <a:cubicBezTo>
                  <a:pt x="4097249" y="-11527"/>
                  <a:pt x="4249699" y="-32555"/>
                  <a:pt x="4504380" y="0"/>
                </a:cubicBezTo>
                <a:cubicBezTo>
                  <a:pt x="4737570" y="17980"/>
                  <a:pt x="4877497" y="1006"/>
                  <a:pt x="5101346" y="0"/>
                </a:cubicBezTo>
                <a:cubicBezTo>
                  <a:pt x="5359305" y="-15330"/>
                  <a:pt x="5447195" y="7257"/>
                  <a:pt x="5779717" y="0"/>
                </a:cubicBezTo>
                <a:cubicBezTo>
                  <a:pt x="6090019" y="-17621"/>
                  <a:pt x="6273151" y="4279"/>
                  <a:pt x="6620896" y="0"/>
                </a:cubicBezTo>
                <a:cubicBezTo>
                  <a:pt x="6968586" y="34056"/>
                  <a:pt x="6990073" y="23587"/>
                  <a:pt x="7136458" y="0"/>
                </a:cubicBezTo>
                <a:cubicBezTo>
                  <a:pt x="7320575" y="20480"/>
                  <a:pt x="7847401" y="-6173"/>
                  <a:pt x="8140446" y="0"/>
                </a:cubicBezTo>
                <a:cubicBezTo>
                  <a:pt x="8139878" y="7862"/>
                  <a:pt x="8140227" y="13269"/>
                  <a:pt x="8140446" y="18288"/>
                </a:cubicBezTo>
                <a:cubicBezTo>
                  <a:pt x="7908069" y="-20636"/>
                  <a:pt x="7683037" y="21977"/>
                  <a:pt x="7543480" y="18288"/>
                </a:cubicBezTo>
                <a:cubicBezTo>
                  <a:pt x="7393752" y="10050"/>
                  <a:pt x="7221032" y="-3229"/>
                  <a:pt x="7109323" y="18288"/>
                </a:cubicBezTo>
                <a:cubicBezTo>
                  <a:pt x="7015297" y="22483"/>
                  <a:pt x="6599332" y="40899"/>
                  <a:pt x="6430952" y="18288"/>
                </a:cubicBezTo>
                <a:cubicBezTo>
                  <a:pt x="6292915" y="-34150"/>
                  <a:pt x="6142305" y="21507"/>
                  <a:pt x="5915391" y="18288"/>
                </a:cubicBezTo>
                <a:cubicBezTo>
                  <a:pt x="5682725" y="47843"/>
                  <a:pt x="5440566" y="31420"/>
                  <a:pt x="5237020" y="18288"/>
                </a:cubicBezTo>
                <a:cubicBezTo>
                  <a:pt x="5046456" y="10577"/>
                  <a:pt x="4706449" y="51976"/>
                  <a:pt x="4558650" y="18288"/>
                </a:cubicBezTo>
                <a:cubicBezTo>
                  <a:pt x="4361396" y="-987"/>
                  <a:pt x="4145362" y="-22303"/>
                  <a:pt x="3880279" y="18288"/>
                </a:cubicBezTo>
                <a:cubicBezTo>
                  <a:pt x="3610716" y="25411"/>
                  <a:pt x="3472690" y="4008"/>
                  <a:pt x="3201909" y="18288"/>
                </a:cubicBezTo>
                <a:cubicBezTo>
                  <a:pt x="2913595" y="35097"/>
                  <a:pt x="2753317" y="-1149"/>
                  <a:pt x="2604943" y="18288"/>
                </a:cubicBezTo>
                <a:cubicBezTo>
                  <a:pt x="2450130" y="36989"/>
                  <a:pt x="1974183" y="40159"/>
                  <a:pt x="1845168" y="18288"/>
                </a:cubicBezTo>
                <a:cubicBezTo>
                  <a:pt x="1677929" y="220"/>
                  <a:pt x="1378098" y="-772"/>
                  <a:pt x="1166797" y="18288"/>
                </a:cubicBezTo>
                <a:cubicBezTo>
                  <a:pt x="921150" y="53277"/>
                  <a:pt x="327457" y="47297"/>
                  <a:pt x="0" y="18288"/>
                </a:cubicBezTo>
                <a:cubicBezTo>
                  <a:pt x="-589" y="13471"/>
                  <a:pt x="-474" y="7409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36968" y="-25482"/>
                  <a:pt x="379786" y="11224"/>
                  <a:pt x="596966" y="0"/>
                </a:cubicBezTo>
                <a:cubicBezTo>
                  <a:pt x="815878" y="-21223"/>
                  <a:pt x="832062" y="11868"/>
                  <a:pt x="1031123" y="0"/>
                </a:cubicBezTo>
                <a:cubicBezTo>
                  <a:pt x="1256800" y="-30738"/>
                  <a:pt x="1658090" y="-20345"/>
                  <a:pt x="1872303" y="0"/>
                </a:cubicBezTo>
                <a:cubicBezTo>
                  <a:pt x="2115604" y="28431"/>
                  <a:pt x="2277865" y="-40642"/>
                  <a:pt x="2469269" y="0"/>
                </a:cubicBezTo>
                <a:cubicBezTo>
                  <a:pt x="2679731" y="25919"/>
                  <a:pt x="2788602" y="-6498"/>
                  <a:pt x="3066235" y="0"/>
                </a:cubicBezTo>
                <a:cubicBezTo>
                  <a:pt x="3325663" y="-14487"/>
                  <a:pt x="3706561" y="67517"/>
                  <a:pt x="3907414" y="0"/>
                </a:cubicBezTo>
                <a:cubicBezTo>
                  <a:pt x="4127229" y="-37113"/>
                  <a:pt x="4179037" y="-8167"/>
                  <a:pt x="4422976" y="0"/>
                </a:cubicBezTo>
                <a:cubicBezTo>
                  <a:pt x="4683575" y="-28486"/>
                  <a:pt x="5055803" y="-13799"/>
                  <a:pt x="5264155" y="0"/>
                </a:cubicBezTo>
                <a:cubicBezTo>
                  <a:pt x="5513566" y="14315"/>
                  <a:pt x="5735215" y="2768"/>
                  <a:pt x="6105335" y="0"/>
                </a:cubicBezTo>
                <a:cubicBezTo>
                  <a:pt x="6510913" y="-12587"/>
                  <a:pt x="6456171" y="3247"/>
                  <a:pt x="6783705" y="0"/>
                </a:cubicBezTo>
                <a:cubicBezTo>
                  <a:pt x="7057099" y="-15461"/>
                  <a:pt x="7592067" y="5384"/>
                  <a:pt x="8140446" y="0"/>
                </a:cubicBezTo>
                <a:cubicBezTo>
                  <a:pt x="8140452" y="8597"/>
                  <a:pt x="8141122" y="9732"/>
                  <a:pt x="8140446" y="18288"/>
                </a:cubicBezTo>
                <a:cubicBezTo>
                  <a:pt x="7961834" y="8406"/>
                  <a:pt x="7874097" y="10350"/>
                  <a:pt x="7706289" y="18288"/>
                </a:cubicBezTo>
                <a:cubicBezTo>
                  <a:pt x="7582508" y="-14920"/>
                  <a:pt x="7179551" y="-33111"/>
                  <a:pt x="6865109" y="18288"/>
                </a:cubicBezTo>
                <a:cubicBezTo>
                  <a:pt x="6583382" y="24117"/>
                  <a:pt x="6525821" y="36696"/>
                  <a:pt x="6349548" y="18288"/>
                </a:cubicBezTo>
                <a:cubicBezTo>
                  <a:pt x="6209953" y="10881"/>
                  <a:pt x="5959707" y="-47828"/>
                  <a:pt x="5671177" y="18288"/>
                </a:cubicBezTo>
                <a:cubicBezTo>
                  <a:pt x="5387744" y="29809"/>
                  <a:pt x="5228514" y="101507"/>
                  <a:pt x="4829998" y="18288"/>
                </a:cubicBezTo>
                <a:cubicBezTo>
                  <a:pt x="4415646" y="-28596"/>
                  <a:pt x="4343809" y="28954"/>
                  <a:pt x="4151627" y="18288"/>
                </a:cubicBezTo>
                <a:cubicBezTo>
                  <a:pt x="3950673" y="-9796"/>
                  <a:pt x="3879947" y="41143"/>
                  <a:pt x="3717470" y="18288"/>
                </a:cubicBezTo>
                <a:cubicBezTo>
                  <a:pt x="3558660" y="10110"/>
                  <a:pt x="3468854" y="29375"/>
                  <a:pt x="3201909" y="18288"/>
                </a:cubicBezTo>
                <a:cubicBezTo>
                  <a:pt x="2965673" y="10505"/>
                  <a:pt x="2568327" y="22116"/>
                  <a:pt x="2360729" y="18288"/>
                </a:cubicBezTo>
                <a:cubicBezTo>
                  <a:pt x="2171885" y="49144"/>
                  <a:pt x="1923258" y="16020"/>
                  <a:pt x="1682359" y="18288"/>
                </a:cubicBezTo>
                <a:cubicBezTo>
                  <a:pt x="1430698" y="-2378"/>
                  <a:pt x="1324229" y="-1751"/>
                  <a:pt x="1166797" y="18288"/>
                </a:cubicBezTo>
                <a:cubicBezTo>
                  <a:pt x="1001390" y="41795"/>
                  <a:pt x="324313" y="57964"/>
                  <a:pt x="0" y="18288"/>
                </a:cubicBezTo>
                <a:cubicBezTo>
                  <a:pt x="285" y="13135"/>
                  <a:pt x="532" y="5956"/>
                  <a:pt x="0" y="0"/>
                </a:cubicBezTo>
                <a:close/>
              </a:path>
              <a:path w="8140446" h="18288" fill="none" stroke="0" extrusionOk="0">
                <a:moveTo>
                  <a:pt x="0" y="0"/>
                </a:moveTo>
                <a:cubicBezTo>
                  <a:pt x="69532" y="-6557"/>
                  <a:pt x="264219" y="3919"/>
                  <a:pt x="434157" y="0"/>
                </a:cubicBezTo>
                <a:cubicBezTo>
                  <a:pt x="600013" y="9090"/>
                  <a:pt x="921449" y="-13478"/>
                  <a:pt x="1193932" y="0"/>
                </a:cubicBezTo>
                <a:cubicBezTo>
                  <a:pt x="1443592" y="14844"/>
                  <a:pt x="1471188" y="10722"/>
                  <a:pt x="1628089" y="0"/>
                </a:cubicBezTo>
                <a:cubicBezTo>
                  <a:pt x="1750006" y="-24149"/>
                  <a:pt x="1967480" y="-14904"/>
                  <a:pt x="2225055" y="0"/>
                </a:cubicBezTo>
                <a:cubicBezTo>
                  <a:pt x="2503918" y="19247"/>
                  <a:pt x="2709263" y="-16351"/>
                  <a:pt x="3066235" y="0"/>
                </a:cubicBezTo>
                <a:cubicBezTo>
                  <a:pt x="3429723" y="-1627"/>
                  <a:pt x="3399401" y="30976"/>
                  <a:pt x="3744605" y="0"/>
                </a:cubicBezTo>
                <a:cubicBezTo>
                  <a:pt x="4081920" y="-40602"/>
                  <a:pt x="4258272" y="-2441"/>
                  <a:pt x="4504380" y="0"/>
                </a:cubicBezTo>
                <a:cubicBezTo>
                  <a:pt x="4760039" y="21121"/>
                  <a:pt x="4866555" y="-1351"/>
                  <a:pt x="5101346" y="0"/>
                </a:cubicBezTo>
                <a:cubicBezTo>
                  <a:pt x="5336279" y="1859"/>
                  <a:pt x="5465100" y="30801"/>
                  <a:pt x="5779717" y="0"/>
                </a:cubicBezTo>
                <a:cubicBezTo>
                  <a:pt x="6117018" y="-2879"/>
                  <a:pt x="6273497" y="-5002"/>
                  <a:pt x="6620896" y="0"/>
                </a:cubicBezTo>
                <a:cubicBezTo>
                  <a:pt x="6972306" y="38666"/>
                  <a:pt x="6992056" y="28334"/>
                  <a:pt x="7136458" y="0"/>
                </a:cubicBezTo>
                <a:cubicBezTo>
                  <a:pt x="7325567" y="-61201"/>
                  <a:pt x="7766555" y="-88399"/>
                  <a:pt x="8140446" y="0"/>
                </a:cubicBezTo>
                <a:cubicBezTo>
                  <a:pt x="8140031" y="7748"/>
                  <a:pt x="8139515" y="13015"/>
                  <a:pt x="8140446" y="18288"/>
                </a:cubicBezTo>
                <a:cubicBezTo>
                  <a:pt x="7892673" y="-4012"/>
                  <a:pt x="7668025" y="650"/>
                  <a:pt x="7543480" y="18288"/>
                </a:cubicBezTo>
                <a:cubicBezTo>
                  <a:pt x="7406710" y="-3467"/>
                  <a:pt x="7207646" y="8893"/>
                  <a:pt x="7109323" y="18288"/>
                </a:cubicBezTo>
                <a:cubicBezTo>
                  <a:pt x="6993037" y="49011"/>
                  <a:pt x="6598723" y="59405"/>
                  <a:pt x="6430952" y="18288"/>
                </a:cubicBezTo>
                <a:cubicBezTo>
                  <a:pt x="6284771" y="15315"/>
                  <a:pt x="6162730" y="20350"/>
                  <a:pt x="5915391" y="18288"/>
                </a:cubicBezTo>
                <a:cubicBezTo>
                  <a:pt x="5684668" y="13603"/>
                  <a:pt x="5422852" y="53618"/>
                  <a:pt x="5237020" y="18288"/>
                </a:cubicBezTo>
                <a:cubicBezTo>
                  <a:pt x="5035482" y="26296"/>
                  <a:pt x="4719808" y="55145"/>
                  <a:pt x="4558650" y="18288"/>
                </a:cubicBezTo>
                <a:cubicBezTo>
                  <a:pt x="4375169" y="-35587"/>
                  <a:pt x="4137553" y="12086"/>
                  <a:pt x="3880279" y="18288"/>
                </a:cubicBezTo>
                <a:cubicBezTo>
                  <a:pt x="3624533" y="32648"/>
                  <a:pt x="3467387" y="6480"/>
                  <a:pt x="3201909" y="18288"/>
                </a:cubicBezTo>
                <a:cubicBezTo>
                  <a:pt x="2918126" y="73342"/>
                  <a:pt x="2717830" y="-17156"/>
                  <a:pt x="2604943" y="18288"/>
                </a:cubicBezTo>
                <a:cubicBezTo>
                  <a:pt x="2496133" y="44525"/>
                  <a:pt x="2003915" y="18254"/>
                  <a:pt x="1845168" y="18288"/>
                </a:cubicBezTo>
                <a:cubicBezTo>
                  <a:pt x="1694518" y="14989"/>
                  <a:pt x="1344959" y="44188"/>
                  <a:pt x="1166797" y="18288"/>
                </a:cubicBezTo>
                <a:cubicBezTo>
                  <a:pt x="935925" y="69451"/>
                  <a:pt x="319712" y="-63972"/>
                  <a:pt x="0" y="18288"/>
                </a:cubicBezTo>
                <a:cubicBezTo>
                  <a:pt x="1307" y="12414"/>
                  <a:pt x="-32" y="574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140446"/>
                      <a:gd name="connsiteY0" fmla="*/ 0 h 18288"/>
                      <a:gd name="connsiteX1" fmla="*/ 434157 w 8140446"/>
                      <a:gd name="connsiteY1" fmla="*/ 0 h 18288"/>
                      <a:gd name="connsiteX2" fmla="*/ 1193932 w 8140446"/>
                      <a:gd name="connsiteY2" fmla="*/ 0 h 18288"/>
                      <a:gd name="connsiteX3" fmla="*/ 1628089 w 8140446"/>
                      <a:gd name="connsiteY3" fmla="*/ 0 h 18288"/>
                      <a:gd name="connsiteX4" fmla="*/ 2225055 w 8140446"/>
                      <a:gd name="connsiteY4" fmla="*/ 0 h 18288"/>
                      <a:gd name="connsiteX5" fmla="*/ 3066235 w 8140446"/>
                      <a:gd name="connsiteY5" fmla="*/ 0 h 18288"/>
                      <a:gd name="connsiteX6" fmla="*/ 3744605 w 8140446"/>
                      <a:gd name="connsiteY6" fmla="*/ 0 h 18288"/>
                      <a:gd name="connsiteX7" fmla="*/ 4504380 w 8140446"/>
                      <a:gd name="connsiteY7" fmla="*/ 0 h 18288"/>
                      <a:gd name="connsiteX8" fmla="*/ 5101346 w 8140446"/>
                      <a:gd name="connsiteY8" fmla="*/ 0 h 18288"/>
                      <a:gd name="connsiteX9" fmla="*/ 5779717 w 8140446"/>
                      <a:gd name="connsiteY9" fmla="*/ 0 h 18288"/>
                      <a:gd name="connsiteX10" fmla="*/ 6620896 w 8140446"/>
                      <a:gd name="connsiteY10" fmla="*/ 0 h 18288"/>
                      <a:gd name="connsiteX11" fmla="*/ 7136458 w 8140446"/>
                      <a:gd name="connsiteY11" fmla="*/ 0 h 18288"/>
                      <a:gd name="connsiteX12" fmla="*/ 8140446 w 8140446"/>
                      <a:gd name="connsiteY12" fmla="*/ 0 h 18288"/>
                      <a:gd name="connsiteX13" fmla="*/ 8140446 w 8140446"/>
                      <a:gd name="connsiteY13" fmla="*/ 18288 h 18288"/>
                      <a:gd name="connsiteX14" fmla="*/ 7543480 w 8140446"/>
                      <a:gd name="connsiteY14" fmla="*/ 18288 h 18288"/>
                      <a:gd name="connsiteX15" fmla="*/ 7109323 w 8140446"/>
                      <a:gd name="connsiteY15" fmla="*/ 18288 h 18288"/>
                      <a:gd name="connsiteX16" fmla="*/ 6430952 w 8140446"/>
                      <a:gd name="connsiteY16" fmla="*/ 18288 h 18288"/>
                      <a:gd name="connsiteX17" fmla="*/ 5915391 w 8140446"/>
                      <a:gd name="connsiteY17" fmla="*/ 18288 h 18288"/>
                      <a:gd name="connsiteX18" fmla="*/ 5237020 w 8140446"/>
                      <a:gd name="connsiteY18" fmla="*/ 18288 h 18288"/>
                      <a:gd name="connsiteX19" fmla="*/ 4558650 w 8140446"/>
                      <a:gd name="connsiteY19" fmla="*/ 18288 h 18288"/>
                      <a:gd name="connsiteX20" fmla="*/ 3880279 w 8140446"/>
                      <a:gd name="connsiteY20" fmla="*/ 18288 h 18288"/>
                      <a:gd name="connsiteX21" fmla="*/ 3201909 w 8140446"/>
                      <a:gd name="connsiteY21" fmla="*/ 18288 h 18288"/>
                      <a:gd name="connsiteX22" fmla="*/ 2604943 w 8140446"/>
                      <a:gd name="connsiteY22" fmla="*/ 18288 h 18288"/>
                      <a:gd name="connsiteX23" fmla="*/ 1845168 w 8140446"/>
                      <a:gd name="connsiteY23" fmla="*/ 18288 h 18288"/>
                      <a:gd name="connsiteX24" fmla="*/ 1166797 w 8140446"/>
                      <a:gd name="connsiteY24" fmla="*/ 18288 h 18288"/>
                      <a:gd name="connsiteX25" fmla="*/ 0 w 8140446"/>
                      <a:gd name="connsiteY25" fmla="*/ 18288 h 18288"/>
                      <a:gd name="connsiteX26" fmla="*/ 0 w 8140446"/>
                      <a:gd name="connsiteY26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140446" h="18288" fill="none" extrusionOk="0">
                        <a:moveTo>
                          <a:pt x="0" y="0"/>
                        </a:moveTo>
                        <a:cubicBezTo>
                          <a:pt x="94920" y="9103"/>
                          <a:pt x="287892" y="-4966"/>
                          <a:pt x="434157" y="0"/>
                        </a:cubicBezTo>
                        <a:cubicBezTo>
                          <a:pt x="580422" y="4966"/>
                          <a:pt x="943595" y="-14182"/>
                          <a:pt x="1193932" y="0"/>
                        </a:cubicBezTo>
                        <a:cubicBezTo>
                          <a:pt x="1444270" y="14182"/>
                          <a:pt x="1472129" y="5523"/>
                          <a:pt x="1628089" y="0"/>
                        </a:cubicBezTo>
                        <a:cubicBezTo>
                          <a:pt x="1784049" y="-5523"/>
                          <a:pt x="1962419" y="-17322"/>
                          <a:pt x="2225055" y="0"/>
                        </a:cubicBezTo>
                        <a:cubicBezTo>
                          <a:pt x="2487691" y="17322"/>
                          <a:pt x="2700681" y="1311"/>
                          <a:pt x="3066235" y="0"/>
                        </a:cubicBezTo>
                        <a:cubicBezTo>
                          <a:pt x="3431789" y="-1311"/>
                          <a:pt x="3405662" y="25081"/>
                          <a:pt x="3744605" y="0"/>
                        </a:cubicBezTo>
                        <a:cubicBezTo>
                          <a:pt x="4083548" y="-25081"/>
                          <a:pt x="4265111" y="-11945"/>
                          <a:pt x="4504380" y="0"/>
                        </a:cubicBezTo>
                        <a:cubicBezTo>
                          <a:pt x="4743649" y="11945"/>
                          <a:pt x="4860394" y="-2832"/>
                          <a:pt x="5101346" y="0"/>
                        </a:cubicBezTo>
                        <a:cubicBezTo>
                          <a:pt x="5342298" y="2832"/>
                          <a:pt x="5456387" y="23676"/>
                          <a:pt x="5779717" y="0"/>
                        </a:cubicBezTo>
                        <a:cubicBezTo>
                          <a:pt x="6103047" y="-23676"/>
                          <a:pt x="6270379" y="-37291"/>
                          <a:pt x="6620896" y="0"/>
                        </a:cubicBezTo>
                        <a:cubicBezTo>
                          <a:pt x="6971413" y="37291"/>
                          <a:pt x="6989068" y="24674"/>
                          <a:pt x="7136458" y="0"/>
                        </a:cubicBezTo>
                        <a:cubicBezTo>
                          <a:pt x="7283848" y="-24674"/>
                          <a:pt x="7752532" y="-22436"/>
                          <a:pt x="8140446" y="0"/>
                        </a:cubicBezTo>
                        <a:cubicBezTo>
                          <a:pt x="8140314" y="7702"/>
                          <a:pt x="8140234" y="13511"/>
                          <a:pt x="8140446" y="18288"/>
                        </a:cubicBezTo>
                        <a:cubicBezTo>
                          <a:pt x="7906329" y="-3043"/>
                          <a:pt x="7681180" y="27465"/>
                          <a:pt x="7543480" y="18288"/>
                        </a:cubicBezTo>
                        <a:cubicBezTo>
                          <a:pt x="7405780" y="9111"/>
                          <a:pt x="7216607" y="3660"/>
                          <a:pt x="7109323" y="18288"/>
                        </a:cubicBezTo>
                        <a:cubicBezTo>
                          <a:pt x="7002039" y="32916"/>
                          <a:pt x="6576231" y="42692"/>
                          <a:pt x="6430952" y="18288"/>
                        </a:cubicBezTo>
                        <a:cubicBezTo>
                          <a:pt x="6285673" y="-6116"/>
                          <a:pt x="6138840" y="34521"/>
                          <a:pt x="5915391" y="18288"/>
                        </a:cubicBezTo>
                        <a:cubicBezTo>
                          <a:pt x="5691942" y="2055"/>
                          <a:pt x="5459460" y="51666"/>
                          <a:pt x="5237020" y="18288"/>
                        </a:cubicBezTo>
                        <a:cubicBezTo>
                          <a:pt x="5014580" y="-15090"/>
                          <a:pt x="4747677" y="40449"/>
                          <a:pt x="4558650" y="18288"/>
                        </a:cubicBezTo>
                        <a:cubicBezTo>
                          <a:pt x="4369623" y="-3873"/>
                          <a:pt x="4146061" y="12568"/>
                          <a:pt x="3880279" y="18288"/>
                        </a:cubicBezTo>
                        <a:cubicBezTo>
                          <a:pt x="3614497" y="24008"/>
                          <a:pt x="3473808" y="-12908"/>
                          <a:pt x="3201909" y="18288"/>
                        </a:cubicBezTo>
                        <a:cubicBezTo>
                          <a:pt x="2930010" y="49484"/>
                          <a:pt x="2728175" y="-3430"/>
                          <a:pt x="2604943" y="18288"/>
                        </a:cubicBezTo>
                        <a:cubicBezTo>
                          <a:pt x="2481711" y="40006"/>
                          <a:pt x="2004334" y="26952"/>
                          <a:pt x="1845168" y="18288"/>
                        </a:cubicBezTo>
                        <a:cubicBezTo>
                          <a:pt x="1686003" y="9624"/>
                          <a:pt x="1375070" y="37580"/>
                          <a:pt x="1166797" y="18288"/>
                        </a:cubicBezTo>
                        <a:cubicBezTo>
                          <a:pt x="958524" y="-1004"/>
                          <a:pt x="342846" y="8880"/>
                          <a:pt x="0" y="18288"/>
                        </a:cubicBezTo>
                        <a:cubicBezTo>
                          <a:pt x="129" y="13298"/>
                          <a:pt x="-675" y="6857"/>
                          <a:pt x="0" y="0"/>
                        </a:cubicBezTo>
                        <a:close/>
                      </a:path>
                      <a:path w="8140446" h="18288" stroke="0" extrusionOk="0">
                        <a:moveTo>
                          <a:pt x="0" y="0"/>
                        </a:moveTo>
                        <a:cubicBezTo>
                          <a:pt x="142435" y="-24533"/>
                          <a:pt x="380026" y="17447"/>
                          <a:pt x="596966" y="0"/>
                        </a:cubicBezTo>
                        <a:cubicBezTo>
                          <a:pt x="813906" y="-17447"/>
                          <a:pt x="830530" y="13462"/>
                          <a:pt x="1031123" y="0"/>
                        </a:cubicBezTo>
                        <a:cubicBezTo>
                          <a:pt x="1231716" y="-13462"/>
                          <a:pt x="1634038" y="0"/>
                          <a:pt x="1872303" y="0"/>
                        </a:cubicBezTo>
                        <a:cubicBezTo>
                          <a:pt x="2110568" y="0"/>
                          <a:pt x="2261934" y="-25727"/>
                          <a:pt x="2469269" y="0"/>
                        </a:cubicBezTo>
                        <a:cubicBezTo>
                          <a:pt x="2676604" y="25727"/>
                          <a:pt x="2790440" y="16284"/>
                          <a:pt x="3066235" y="0"/>
                        </a:cubicBezTo>
                        <a:cubicBezTo>
                          <a:pt x="3342030" y="-16284"/>
                          <a:pt x="3685603" y="41976"/>
                          <a:pt x="3907414" y="0"/>
                        </a:cubicBezTo>
                        <a:cubicBezTo>
                          <a:pt x="4129225" y="-41976"/>
                          <a:pt x="4177416" y="-7598"/>
                          <a:pt x="4422976" y="0"/>
                        </a:cubicBezTo>
                        <a:cubicBezTo>
                          <a:pt x="4668536" y="7598"/>
                          <a:pt x="5023499" y="-28058"/>
                          <a:pt x="5264155" y="0"/>
                        </a:cubicBezTo>
                        <a:cubicBezTo>
                          <a:pt x="5504811" y="28058"/>
                          <a:pt x="5703675" y="13288"/>
                          <a:pt x="6105335" y="0"/>
                        </a:cubicBezTo>
                        <a:cubicBezTo>
                          <a:pt x="6506995" y="-13288"/>
                          <a:pt x="6455516" y="-5124"/>
                          <a:pt x="6783705" y="0"/>
                        </a:cubicBezTo>
                        <a:cubicBezTo>
                          <a:pt x="7111894" y="5124"/>
                          <a:pt x="7512856" y="10604"/>
                          <a:pt x="8140446" y="0"/>
                        </a:cubicBezTo>
                        <a:cubicBezTo>
                          <a:pt x="8140458" y="8833"/>
                          <a:pt x="8140986" y="9830"/>
                          <a:pt x="8140446" y="18288"/>
                        </a:cubicBezTo>
                        <a:cubicBezTo>
                          <a:pt x="7959314" y="3345"/>
                          <a:pt x="7870113" y="10437"/>
                          <a:pt x="7706289" y="18288"/>
                        </a:cubicBezTo>
                        <a:cubicBezTo>
                          <a:pt x="7542465" y="26139"/>
                          <a:pt x="7157940" y="17482"/>
                          <a:pt x="6865109" y="18288"/>
                        </a:cubicBezTo>
                        <a:cubicBezTo>
                          <a:pt x="6572278" y="19094"/>
                          <a:pt x="6524256" y="38051"/>
                          <a:pt x="6349548" y="18288"/>
                        </a:cubicBezTo>
                        <a:cubicBezTo>
                          <a:pt x="6174840" y="-1475"/>
                          <a:pt x="5951624" y="174"/>
                          <a:pt x="5671177" y="18288"/>
                        </a:cubicBezTo>
                        <a:cubicBezTo>
                          <a:pt x="5390730" y="36402"/>
                          <a:pt x="5222992" y="60058"/>
                          <a:pt x="4829998" y="18288"/>
                        </a:cubicBezTo>
                        <a:cubicBezTo>
                          <a:pt x="4437004" y="-23482"/>
                          <a:pt x="4344181" y="39087"/>
                          <a:pt x="4151627" y="18288"/>
                        </a:cubicBezTo>
                        <a:cubicBezTo>
                          <a:pt x="3959073" y="-2511"/>
                          <a:pt x="3886970" y="32875"/>
                          <a:pt x="3717470" y="18288"/>
                        </a:cubicBezTo>
                        <a:cubicBezTo>
                          <a:pt x="3547970" y="3701"/>
                          <a:pt x="3451521" y="31872"/>
                          <a:pt x="3201909" y="18288"/>
                        </a:cubicBezTo>
                        <a:cubicBezTo>
                          <a:pt x="2952297" y="4704"/>
                          <a:pt x="2543413" y="6029"/>
                          <a:pt x="2360729" y="18288"/>
                        </a:cubicBezTo>
                        <a:cubicBezTo>
                          <a:pt x="2178045" y="30547"/>
                          <a:pt x="1906056" y="25847"/>
                          <a:pt x="1682359" y="18288"/>
                        </a:cubicBezTo>
                        <a:cubicBezTo>
                          <a:pt x="1458662" y="10730"/>
                          <a:pt x="1330405" y="8046"/>
                          <a:pt x="1166797" y="18288"/>
                        </a:cubicBezTo>
                        <a:cubicBezTo>
                          <a:pt x="1003189" y="28530"/>
                          <a:pt x="278098" y="19533"/>
                          <a:pt x="0" y="18288"/>
                        </a:cubicBezTo>
                        <a:cubicBezTo>
                          <a:pt x="74" y="14054"/>
                          <a:pt x="-46" y="69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224E0A-C91A-3938-AEFB-799D2E259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29384"/>
            <a:ext cx="7886700" cy="425196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endParaRPr lang="fi-FI" sz="1900" dirty="0">
              <a:ea typeface="+mn-lt"/>
              <a:cs typeface="+mn-lt"/>
            </a:endParaRPr>
          </a:p>
          <a:p>
            <a:r>
              <a:rPr lang="fi-FI" sz="2000" dirty="0">
                <a:ea typeface="+mn-lt"/>
                <a:cs typeface="+mn-lt"/>
              </a:rPr>
              <a:t>Ohjauksen saavutettavuus; mahdollisuus anonyymiin kontaktiin, kynnyksen madaltaminen ja oikean avun äärelle löytäminen (myös huoltajat!)</a:t>
            </a:r>
            <a:endParaRPr lang="en-US" sz="2000" dirty="0">
              <a:ea typeface="+mn-lt"/>
              <a:cs typeface="+mn-lt"/>
            </a:endParaRPr>
          </a:p>
          <a:p>
            <a:r>
              <a:rPr lang="fi-FI" sz="2000" dirty="0">
                <a:ea typeface="+mn-lt"/>
                <a:cs typeface="+mn-lt"/>
              </a:rPr>
              <a:t>Saavutettavuuden eri näkökulmat: erityiset tarpeet, paikka/aika</a:t>
            </a:r>
          </a:p>
          <a:p>
            <a:r>
              <a:rPr lang="fi-FI" sz="2000" dirty="0">
                <a:ea typeface="+mn-lt"/>
                <a:cs typeface="+mn-lt"/>
              </a:rPr>
              <a:t>Tuen tarpeen arviointi (työkalut, eri toimijoiden roolit)</a:t>
            </a:r>
          </a:p>
          <a:p>
            <a:r>
              <a:rPr lang="fi-FI" sz="2000" dirty="0" err="1">
                <a:ea typeface="+mn-lt"/>
                <a:cs typeface="+mn-lt"/>
              </a:rPr>
              <a:t>opoBotin</a:t>
            </a:r>
            <a:r>
              <a:rPr lang="fi-FI" sz="2000" dirty="0">
                <a:ea typeface="+mn-lt"/>
                <a:cs typeface="+mn-lt"/>
              </a:rPr>
              <a:t> ja opoChatin pilotointi ja jatkokehittäminen eri toiminnoissa ja eri aikoina</a:t>
            </a:r>
            <a:endParaRPr lang="fi-FI" sz="2000" dirty="0"/>
          </a:p>
          <a:p>
            <a:r>
              <a:rPr lang="fi-FI" sz="2000" dirty="0">
                <a:ea typeface="+mn-lt"/>
                <a:cs typeface="+mn-lt"/>
              </a:rPr>
              <a:t>Muiden digitaalisten ratkaisujen etsiminen ohjauksen tarpeen ruuhkapiikkeihin</a:t>
            </a:r>
          </a:p>
          <a:p>
            <a:r>
              <a:rPr lang="fi-FI" sz="2000" dirty="0">
                <a:ea typeface="+mn-lt"/>
                <a:cs typeface="+mn-lt"/>
              </a:rPr>
              <a:t>Hälytysjärjestelmät → putoamisvaarassa olevien ohjaus ja tukeminen</a:t>
            </a:r>
          </a:p>
          <a:p>
            <a:r>
              <a:rPr lang="fi-FI" sz="2000" dirty="0">
                <a:cs typeface="Calibri" panose="020F0502020204030204"/>
              </a:rPr>
              <a:t>Yhteistyö </a:t>
            </a:r>
            <a:r>
              <a:rPr lang="fi-FI" sz="2000" i="1" dirty="0" err="1">
                <a:cs typeface="Calibri" panose="020F0502020204030204"/>
              </a:rPr>
              <a:t>KoronaExit</a:t>
            </a:r>
            <a:r>
              <a:rPr lang="fi-FI" sz="2000" dirty="0">
                <a:cs typeface="Calibri" panose="020F0502020204030204"/>
              </a:rPr>
              <a:t>-hankkeen ja hyvinvointihankkeen kanssa, </a:t>
            </a:r>
            <a:r>
              <a:rPr lang="fi-FI" sz="2000" i="1" dirty="0">
                <a:cs typeface="Calibri" panose="020F0502020204030204"/>
              </a:rPr>
              <a:t>Erityisesti lukiossa</a:t>
            </a:r>
            <a:r>
              <a:rPr lang="fi-FI" sz="2000" dirty="0">
                <a:cs typeface="Calibri" panose="020F0502020204030204"/>
              </a:rPr>
              <a:t>-hankkeen tulosten jatkokehittäminen</a:t>
            </a:r>
          </a:p>
          <a:p>
            <a:endParaRPr lang="fi-FI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28580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4B95E9A-DBB3-7A47-4AF7-3B9B9A326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fi-FI" sz="4200" b="1" dirty="0">
                <a:cs typeface="Calibri Light"/>
              </a:rPr>
              <a:t>NIVELVAIHEEN YHTEISTYÖN KEHITTÄMINEN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  <a:gd name="connsiteX0" fmla="*/ 0 w 8140446"/>
              <a:gd name="connsiteY0" fmla="*/ 0 h 18288"/>
              <a:gd name="connsiteX1" fmla="*/ 596966 w 8140446"/>
              <a:gd name="connsiteY1" fmla="*/ 0 h 18288"/>
              <a:gd name="connsiteX2" fmla="*/ 1031123 w 8140446"/>
              <a:gd name="connsiteY2" fmla="*/ 0 h 18288"/>
              <a:gd name="connsiteX3" fmla="*/ 1872303 w 8140446"/>
              <a:gd name="connsiteY3" fmla="*/ 0 h 18288"/>
              <a:gd name="connsiteX4" fmla="*/ 2469269 w 8140446"/>
              <a:gd name="connsiteY4" fmla="*/ 0 h 18288"/>
              <a:gd name="connsiteX5" fmla="*/ 3066235 w 8140446"/>
              <a:gd name="connsiteY5" fmla="*/ 0 h 18288"/>
              <a:gd name="connsiteX6" fmla="*/ 3907414 w 8140446"/>
              <a:gd name="connsiteY6" fmla="*/ 0 h 18288"/>
              <a:gd name="connsiteX7" fmla="*/ 4422976 w 8140446"/>
              <a:gd name="connsiteY7" fmla="*/ 0 h 18288"/>
              <a:gd name="connsiteX8" fmla="*/ 5264155 w 8140446"/>
              <a:gd name="connsiteY8" fmla="*/ 0 h 18288"/>
              <a:gd name="connsiteX9" fmla="*/ 6105335 w 8140446"/>
              <a:gd name="connsiteY9" fmla="*/ 0 h 18288"/>
              <a:gd name="connsiteX10" fmla="*/ 6783705 w 8140446"/>
              <a:gd name="connsiteY10" fmla="*/ 0 h 18288"/>
              <a:gd name="connsiteX11" fmla="*/ 8140446 w 8140446"/>
              <a:gd name="connsiteY11" fmla="*/ 0 h 18288"/>
              <a:gd name="connsiteX12" fmla="*/ 8140446 w 8140446"/>
              <a:gd name="connsiteY12" fmla="*/ 18288 h 18288"/>
              <a:gd name="connsiteX13" fmla="*/ 7706289 w 8140446"/>
              <a:gd name="connsiteY13" fmla="*/ 18288 h 18288"/>
              <a:gd name="connsiteX14" fmla="*/ 6865109 w 8140446"/>
              <a:gd name="connsiteY14" fmla="*/ 18288 h 18288"/>
              <a:gd name="connsiteX15" fmla="*/ 6349548 w 8140446"/>
              <a:gd name="connsiteY15" fmla="*/ 18288 h 18288"/>
              <a:gd name="connsiteX16" fmla="*/ 5671177 w 8140446"/>
              <a:gd name="connsiteY16" fmla="*/ 18288 h 18288"/>
              <a:gd name="connsiteX17" fmla="*/ 4829998 w 8140446"/>
              <a:gd name="connsiteY17" fmla="*/ 18288 h 18288"/>
              <a:gd name="connsiteX18" fmla="*/ 4151627 w 8140446"/>
              <a:gd name="connsiteY18" fmla="*/ 18288 h 18288"/>
              <a:gd name="connsiteX19" fmla="*/ 3717470 w 8140446"/>
              <a:gd name="connsiteY19" fmla="*/ 18288 h 18288"/>
              <a:gd name="connsiteX20" fmla="*/ 3201909 w 8140446"/>
              <a:gd name="connsiteY20" fmla="*/ 18288 h 18288"/>
              <a:gd name="connsiteX21" fmla="*/ 2360729 w 8140446"/>
              <a:gd name="connsiteY21" fmla="*/ 18288 h 18288"/>
              <a:gd name="connsiteX22" fmla="*/ 1682359 w 8140446"/>
              <a:gd name="connsiteY22" fmla="*/ 18288 h 18288"/>
              <a:gd name="connsiteX23" fmla="*/ 1166797 w 8140446"/>
              <a:gd name="connsiteY23" fmla="*/ 18288 h 18288"/>
              <a:gd name="connsiteX24" fmla="*/ 0 w 8140446"/>
              <a:gd name="connsiteY24" fmla="*/ 18288 h 18288"/>
              <a:gd name="connsiteX25" fmla="*/ 0 w 8140446"/>
              <a:gd name="connsiteY2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87427" y="6231"/>
                  <a:pt x="309612" y="-26324"/>
                  <a:pt x="434157" y="0"/>
                </a:cubicBezTo>
                <a:cubicBezTo>
                  <a:pt x="536972" y="29330"/>
                  <a:pt x="959392" y="28619"/>
                  <a:pt x="1193932" y="0"/>
                </a:cubicBezTo>
                <a:cubicBezTo>
                  <a:pt x="1446097" y="13819"/>
                  <a:pt x="1471680" y="7203"/>
                  <a:pt x="1628089" y="0"/>
                </a:cubicBezTo>
                <a:cubicBezTo>
                  <a:pt x="1817415" y="4047"/>
                  <a:pt x="1949536" y="-59324"/>
                  <a:pt x="2225055" y="0"/>
                </a:cubicBezTo>
                <a:cubicBezTo>
                  <a:pt x="2520490" y="18365"/>
                  <a:pt x="2717469" y="18707"/>
                  <a:pt x="3066235" y="0"/>
                </a:cubicBezTo>
                <a:cubicBezTo>
                  <a:pt x="3437075" y="3751"/>
                  <a:pt x="3408347" y="31644"/>
                  <a:pt x="3744605" y="0"/>
                </a:cubicBezTo>
                <a:cubicBezTo>
                  <a:pt x="4097249" y="-11527"/>
                  <a:pt x="4249699" y="-32555"/>
                  <a:pt x="4504380" y="0"/>
                </a:cubicBezTo>
                <a:cubicBezTo>
                  <a:pt x="4737570" y="17980"/>
                  <a:pt x="4877497" y="1006"/>
                  <a:pt x="5101346" y="0"/>
                </a:cubicBezTo>
                <a:cubicBezTo>
                  <a:pt x="5359305" y="-15330"/>
                  <a:pt x="5447195" y="7257"/>
                  <a:pt x="5779717" y="0"/>
                </a:cubicBezTo>
                <a:cubicBezTo>
                  <a:pt x="6090019" y="-17621"/>
                  <a:pt x="6273151" y="4279"/>
                  <a:pt x="6620896" y="0"/>
                </a:cubicBezTo>
                <a:cubicBezTo>
                  <a:pt x="6968586" y="34056"/>
                  <a:pt x="6990073" y="23587"/>
                  <a:pt x="7136458" y="0"/>
                </a:cubicBezTo>
                <a:cubicBezTo>
                  <a:pt x="7320575" y="20480"/>
                  <a:pt x="7847401" y="-6173"/>
                  <a:pt x="8140446" y="0"/>
                </a:cubicBezTo>
                <a:cubicBezTo>
                  <a:pt x="8139878" y="7862"/>
                  <a:pt x="8140227" y="13269"/>
                  <a:pt x="8140446" y="18288"/>
                </a:cubicBezTo>
                <a:cubicBezTo>
                  <a:pt x="7908069" y="-20636"/>
                  <a:pt x="7683037" y="21977"/>
                  <a:pt x="7543480" y="18288"/>
                </a:cubicBezTo>
                <a:cubicBezTo>
                  <a:pt x="7393752" y="10050"/>
                  <a:pt x="7221032" y="-3229"/>
                  <a:pt x="7109323" y="18288"/>
                </a:cubicBezTo>
                <a:cubicBezTo>
                  <a:pt x="7015297" y="22483"/>
                  <a:pt x="6599332" y="40899"/>
                  <a:pt x="6430952" y="18288"/>
                </a:cubicBezTo>
                <a:cubicBezTo>
                  <a:pt x="6292915" y="-34150"/>
                  <a:pt x="6142305" y="21507"/>
                  <a:pt x="5915391" y="18288"/>
                </a:cubicBezTo>
                <a:cubicBezTo>
                  <a:pt x="5682725" y="47843"/>
                  <a:pt x="5440566" y="31420"/>
                  <a:pt x="5237020" y="18288"/>
                </a:cubicBezTo>
                <a:cubicBezTo>
                  <a:pt x="5046456" y="10577"/>
                  <a:pt x="4706449" y="51976"/>
                  <a:pt x="4558650" y="18288"/>
                </a:cubicBezTo>
                <a:cubicBezTo>
                  <a:pt x="4361396" y="-987"/>
                  <a:pt x="4145362" y="-22303"/>
                  <a:pt x="3880279" y="18288"/>
                </a:cubicBezTo>
                <a:cubicBezTo>
                  <a:pt x="3610716" y="25411"/>
                  <a:pt x="3472690" y="4008"/>
                  <a:pt x="3201909" y="18288"/>
                </a:cubicBezTo>
                <a:cubicBezTo>
                  <a:pt x="2913595" y="35097"/>
                  <a:pt x="2753317" y="-1149"/>
                  <a:pt x="2604943" y="18288"/>
                </a:cubicBezTo>
                <a:cubicBezTo>
                  <a:pt x="2450130" y="36989"/>
                  <a:pt x="1974183" y="40159"/>
                  <a:pt x="1845168" y="18288"/>
                </a:cubicBezTo>
                <a:cubicBezTo>
                  <a:pt x="1677929" y="220"/>
                  <a:pt x="1378098" y="-772"/>
                  <a:pt x="1166797" y="18288"/>
                </a:cubicBezTo>
                <a:cubicBezTo>
                  <a:pt x="921150" y="53277"/>
                  <a:pt x="327457" y="47297"/>
                  <a:pt x="0" y="18288"/>
                </a:cubicBezTo>
                <a:cubicBezTo>
                  <a:pt x="-589" y="13471"/>
                  <a:pt x="-474" y="7409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36968" y="-25482"/>
                  <a:pt x="379786" y="11224"/>
                  <a:pt x="596966" y="0"/>
                </a:cubicBezTo>
                <a:cubicBezTo>
                  <a:pt x="815878" y="-21223"/>
                  <a:pt x="832062" y="11868"/>
                  <a:pt x="1031123" y="0"/>
                </a:cubicBezTo>
                <a:cubicBezTo>
                  <a:pt x="1256800" y="-30738"/>
                  <a:pt x="1658090" y="-20345"/>
                  <a:pt x="1872303" y="0"/>
                </a:cubicBezTo>
                <a:cubicBezTo>
                  <a:pt x="2115604" y="28431"/>
                  <a:pt x="2277865" y="-40642"/>
                  <a:pt x="2469269" y="0"/>
                </a:cubicBezTo>
                <a:cubicBezTo>
                  <a:pt x="2679731" y="25919"/>
                  <a:pt x="2788602" y="-6498"/>
                  <a:pt x="3066235" y="0"/>
                </a:cubicBezTo>
                <a:cubicBezTo>
                  <a:pt x="3325663" y="-14487"/>
                  <a:pt x="3706561" y="67517"/>
                  <a:pt x="3907414" y="0"/>
                </a:cubicBezTo>
                <a:cubicBezTo>
                  <a:pt x="4127229" y="-37113"/>
                  <a:pt x="4179037" y="-8167"/>
                  <a:pt x="4422976" y="0"/>
                </a:cubicBezTo>
                <a:cubicBezTo>
                  <a:pt x="4683575" y="-28486"/>
                  <a:pt x="5055803" y="-13799"/>
                  <a:pt x="5264155" y="0"/>
                </a:cubicBezTo>
                <a:cubicBezTo>
                  <a:pt x="5513566" y="14315"/>
                  <a:pt x="5735215" y="2768"/>
                  <a:pt x="6105335" y="0"/>
                </a:cubicBezTo>
                <a:cubicBezTo>
                  <a:pt x="6510913" y="-12587"/>
                  <a:pt x="6456171" y="3247"/>
                  <a:pt x="6783705" y="0"/>
                </a:cubicBezTo>
                <a:cubicBezTo>
                  <a:pt x="7057099" y="-15461"/>
                  <a:pt x="7592067" y="5384"/>
                  <a:pt x="8140446" y="0"/>
                </a:cubicBezTo>
                <a:cubicBezTo>
                  <a:pt x="8140452" y="8597"/>
                  <a:pt x="8141122" y="9732"/>
                  <a:pt x="8140446" y="18288"/>
                </a:cubicBezTo>
                <a:cubicBezTo>
                  <a:pt x="7961834" y="8406"/>
                  <a:pt x="7874097" y="10350"/>
                  <a:pt x="7706289" y="18288"/>
                </a:cubicBezTo>
                <a:cubicBezTo>
                  <a:pt x="7582508" y="-14920"/>
                  <a:pt x="7179551" y="-33111"/>
                  <a:pt x="6865109" y="18288"/>
                </a:cubicBezTo>
                <a:cubicBezTo>
                  <a:pt x="6583382" y="24117"/>
                  <a:pt x="6525821" y="36696"/>
                  <a:pt x="6349548" y="18288"/>
                </a:cubicBezTo>
                <a:cubicBezTo>
                  <a:pt x="6209953" y="10881"/>
                  <a:pt x="5959707" y="-47828"/>
                  <a:pt x="5671177" y="18288"/>
                </a:cubicBezTo>
                <a:cubicBezTo>
                  <a:pt x="5387744" y="29809"/>
                  <a:pt x="5228514" y="101507"/>
                  <a:pt x="4829998" y="18288"/>
                </a:cubicBezTo>
                <a:cubicBezTo>
                  <a:pt x="4415646" y="-28596"/>
                  <a:pt x="4343809" y="28954"/>
                  <a:pt x="4151627" y="18288"/>
                </a:cubicBezTo>
                <a:cubicBezTo>
                  <a:pt x="3950673" y="-9796"/>
                  <a:pt x="3879947" y="41143"/>
                  <a:pt x="3717470" y="18288"/>
                </a:cubicBezTo>
                <a:cubicBezTo>
                  <a:pt x="3558660" y="10110"/>
                  <a:pt x="3468854" y="29375"/>
                  <a:pt x="3201909" y="18288"/>
                </a:cubicBezTo>
                <a:cubicBezTo>
                  <a:pt x="2965673" y="10505"/>
                  <a:pt x="2568327" y="22116"/>
                  <a:pt x="2360729" y="18288"/>
                </a:cubicBezTo>
                <a:cubicBezTo>
                  <a:pt x="2171885" y="49144"/>
                  <a:pt x="1923258" y="16020"/>
                  <a:pt x="1682359" y="18288"/>
                </a:cubicBezTo>
                <a:cubicBezTo>
                  <a:pt x="1430698" y="-2378"/>
                  <a:pt x="1324229" y="-1751"/>
                  <a:pt x="1166797" y="18288"/>
                </a:cubicBezTo>
                <a:cubicBezTo>
                  <a:pt x="1001390" y="41795"/>
                  <a:pt x="324313" y="57964"/>
                  <a:pt x="0" y="18288"/>
                </a:cubicBezTo>
                <a:cubicBezTo>
                  <a:pt x="285" y="13135"/>
                  <a:pt x="532" y="5956"/>
                  <a:pt x="0" y="0"/>
                </a:cubicBezTo>
                <a:close/>
              </a:path>
              <a:path w="8140446" h="18288" fill="none" stroke="0" extrusionOk="0">
                <a:moveTo>
                  <a:pt x="0" y="0"/>
                </a:moveTo>
                <a:cubicBezTo>
                  <a:pt x="69532" y="-6557"/>
                  <a:pt x="264219" y="3919"/>
                  <a:pt x="434157" y="0"/>
                </a:cubicBezTo>
                <a:cubicBezTo>
                  <a:pt x="600013" y="9090"/>
                  <a:pt x="921449" y="-13478"/>
                  <a:pt x="1193932" y="0"/>
                </a:cubicBezTo>
                <a:cubicBezTo>
                  <a:pt x="1443592" y="14844"/>
                  <a:pt x="1471188" y="10722"/>
                  <a:pt x="1628089" y="0"/>
                </a:cubicBezTo>
                <a:cubicBezTo>
                  <a:pt x="1750006" y="-24149"/>
                  <a:pt x="1967480" y="-14904"/>
                  <a:pt x="2225055" y="0"/>
                </a:cubicBezTo>
                <a:cubicBezTo>
                  <a:pt x="2503918" y="19247"/>
                  <a:pt x="2709263" y="-16351"/>
                  <a:pt x="3066235" y="0"/>
                </a:cubicBezTo>
                <a:cubicBezTo>
                  <a:pt x="3429723" y="-1627"/>
                  <a:pt x="3399401" y="30976"/>
                  <a:pt x="3744605" y="0"/>
                </a:cubicBezTo>
                <a:cubicBezTo>
                  <a:pt x="4081920" y="-40602"/>
                  <a:pt x="4258272" y="-2441"/>
                  <a:pt x="4504380" y="0"/>
                </a:cubicBezTo>
                <a:cubicBezTo>
                  <a:pt x="4760039" y="21121"/>
                  <a:pt x="4866555" y="-1351"/>
                  <a:pt x="5101346" y="0"/>
                </a:cubicBezTo>
                <a:cubicBezTo>
                  <a:pt x="5336279" y="1859"/>
                  <a:pt x="5465100" y="30801"/>
                  <a:pt x="5779717" y="0"/>
                </a:cubicBezTo>
                <a:cubicBezTo>
                  <a:pt x="6117018" y="-2879"/>
                  <a:pt x="6273497" y="-5002"/>
                  <a:pt x="6620896" y="0"/>
                </a:cubicBezTo>
                <a:cubicBezTo>
                  <a:pt x="6972306" y="38666"/>
                  <a:pt x="6992056" y="28334"/>
                  <a:pt x="7136458" y="0"/>
                </a:cubicBezTo>
                <a:cubicBezTo>
                  <a:pt x="7325567" y="-61201"/>
                  <a:pt x="7766555" y="-88399"/>
                  <a:pt x="8140446" y="0"/>
                </a:cubicBezTo>
                <a:cubicBezTo>
                  <a:pt x="8140031" y="7748"/>
                  <a:pt x="8139515" y="13015"/>
                  <a:pt x="8140446" y="18288"/>
                </a:cubicBezTo>
                <a:cubicBezTo>
                  <a:pt x="7892673" y="-4012"/>
                  <a:pt x="7668025" y="650"/>
                  <a:pt x="7543480" y="18288"/>
                </a:cubicBezTo>
                <a:cubicBezTo>
                  <a:pt x="7406710" y="-3467"/>
                  <a:pt x="7207646" y="8893"/>
                  <a:pt x="7109323" y="18288"/>
                </a:cubicBezTo>
                <a:cubicBezTo>
                  <a:pt x="6993037" y="49011"/>
                  <a:pt x="6598723" y="59405"/>
                  <a:pt x="6430952" y="18288"/>
                </a:cubicBezTo>
                <a:cubicBezTo>
                  <a:pt x="6284771" y="15315"/>
                  <a:pt x="6162730" y="20350"/>
                  <a:pt x="5915391" y="18288"/>
                </a:cubicBezTo>
                <a:cubicBezTo>
                  <a:pt x="5684668" y="13603"/>
                  <a:pt x="5422852" y="53618"/>
                  <a:pt x="5237020" y="18288"/>
                </a:cubicBezTo>
                <a:cubicBezTo>
                  <a:pt x="5035482" y="26296"/>
                  <a:pt x="4719808" y="55145"/>
                  <a:pt x="4558650" y="18288"/>
                </a:cubicBezTo>
                <a:cubicBezTo>
                  <a:pt x="4375169" y="-35587"/>
                  <a:pt x="4137553" y="12086"/>
                  <a:pt x="3880279" y="18288"/>
                </a:cubicBezTo>
                <a:cubicBezTo>
                  <a:pt x="3624533" y="32648"/>
                  <a:pt x="3467387" y="6480"/>
                  <a:pt x="3201909" y="18288"/>
                </a:cubicBezTo>
                <a:cubicBezTo>
                  <a:pt x="2918126" y="73342"/>
                  <a:pt x="2717830" y="-17156"/>
                  <a:pt x="2604943" y="18288"/>
                </a:cubicBezTo>
                <a:cubicBezTo>
                  <a:pt x="2496133" y="44525"/>
                  <a:pt x="2003915" y="18254"/>
                  <a:pt x="1845168" y="18288"/>
                </a:cubicBezTo>
                <a:cubicBezTo>
                  <a:pt x="1694518" y="14989"/>
                  <a:pt x="1344959" y="44188"/>
                  <a:pt x="1166797" y="18288"/>
                </a:cubicBezTo>
                <a:cubicBezTo>
                  <a:pt x="935925" y="69451"/>
                  <a:pt x="319712" y="-63972"/>
                  <a:pt x="0" y="18288"/>
                </a:cubicBezTo>
                <a:cubicBezTo>
                  <a:pt x="1307" y="12414"/>
                  <a:pt x="-32" y="574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140446"/>
                      <a:gd name="connsiteY0" fmla="*/ 0 h 18288"/>
                      <a:gd name="connsiteX1" fmla="*/ 434157 w 8140446"/>
                      <a:gd name="connsiteY1" fmla="*/ 0 h 18288"/>
                      <a:gd name="connsiteX2" fmla="*/ 1193932 w 8140446"/>
                      <a:gd name="connsiteY2" fmla="*/ 0 h 18288"/>
                      <a:gd name="connsiteX3" fmla="*/ 1628089 w 8140446"/>
                      <a:gd name="connsiteY3" fmla="*/ 0 h 18288"/>
                      <a:gd name="connsiteX4" fmla="*/ 2225055 w 8140446"/>
                      <a:gd name="connsiteY4" fmla="*/ 0 h 18288"/>
                      <a:gd name="connsiteX5" fmla="*/ 3066235 w 8140446"/>
                      <a:gd name="connsiteY5" fmla="*/ 0 h 18288"/>
                      <a:gd name="connsiteX6" fmla="*/ 3744605 w 8140446"/>
                      <a:gd name="connsiteY6" fmla="*/ 0 h 18288"/>
                      <a:gd name="connsiteX7" fmla="*/ 4504380 w 8140446"/>
                      <a:gd name="connsiteY7" fmla="*/ 0 h 18288"/>
                      <a:gd name="connsiteX8" fmla="*/ 5101346 w 8140446"/>
                      <a:gd name="connsiteY8" fmla="*/ 0 h 18288"/>
                      <a:gd name="connsiteX9" fmla="*/ 5779717 w 8140446"/>
                      <a:gd name="connsiteY9" fmla="*/ 0 h 18288"/>
                      <a:gd name="connsiteX10" fmla="*/ 6620896 w 8140446"/>
                      <a:gd name="connsiteY10" fmla="*/ 0 h 18288"/>
                      <a:gd name="connsiteX11" fmla="*/ 7136458 w 8140446"/>
                      <a:gd name="connsiteY11" fmla="*/ 0 h 18288"/>
                      <a:gd name="connsiteX12" fmla="*/ 8140446 w 8140446"/>
                      <a:gd name="connsiteY12" fmla="*/ 0 h 18288"/>
                      <a:gd name="connsiteX13" fmla="*/ 8140446 w 8140446"/>
                      <a:gd name="connsiteY13" fmla="*/ 18288 h 18288"/>
                      <a:gd name="connsiteX14" fmla="*/ 7543480 w 8140446"/>
                      <a:gd name="connsiteY14" fmla="*/ 18288 h 18288"/>
                      <a:gd name="connsiteX15" fmla="*/ 7109323 w 8140446"/>
                      <a:gd name="connsiteY15" fmla="*/ 18288 h 18288"/>
                      <a:gd name="connsiteX16" fmla="*/ 6430952 w 8140446"/>
                      <a:gd name="connsiteY16" fmla="*/ 18288 h 18288"/>
                      <a:gd name="connsiteX17" fmla="*/ 5915391 w 8140446"/>
                      <a:gd name="connsiteY17" fmla="*/ 18288 h 18288"/>
                      <a:gd name="connsiteX18" fmla="*/ 5237020 w 8140446"/>
                      <a:gd name="connsiteY18" fmla="*/ 18288 h 18288"/>
                      <a:gd name="connsiteX19" fmla="*/ 4558650 w 8140446"/>
                      <a:gd name="connsiteY19" fmla="*/ 18288 h 18288"/>
                      <a:gd name="connsiteX20" fmla="*/ 3880279 w 8140446"/>
                      <a:gd name="connsiteY20" fmla="*/ 18288 h 18288"/>
                      <a:gd name="connsiteX21" fmla="*/ 3201909 w 8140446"/>
                      <a:gd name="connsiteY21" fmla="*/ 18288 h 18288"/>
                      <a:gd name="connsiteX22" fmla="*/ 2604943 w 8140446"/>
                      <a:gd name="connsiteY22" fmla="*/ 18288 h 18288"/>
                      <a:gd name="connsiteX23" fmla="*/ 1845168 w 8140446"/>
                      <a:gd name="connsiteY23" fmla="*/ 18288 h 18288"/>
                      <a:gd name="connsiteX24" fmla="*/ 1166797 w 8140446"/>
                      <a:gd name="connsiteY24" fmla="*/ 18288 h 18288"/>
                      <a:gd name="connsiteX25" fmla="*/ 0 w 8140446"/>
                      <a:gd name="connsiteY25" fmla="*/ 18288 h 18288"/>
                      <a:gd name="connsiteX26" fmla="*/ 0 w 8140446"/>
                      <a:gd name="connsiteY26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140446" h="18288" fill="none" extrusionOk="0">
                        <a:moveTo>
                          <a:pt x="0" y="0"/>
                        </a:moveTo>
                        <a:cubicBezTo>
                          <a:pt x="94920" y="9103"/>
                          <a:pt x="287892" y="-4966"/>
                          <a:pt x="434157" y="0"/>
                        </a:cubicBezTo>
                        <a:cubicBezTo>
                          <a:pt x="580422" y="4966"/>
                          <a:pt x="943595" y="-14182"/>
                          <a:pt x="1193932" y="0"/>
                        </a:cubicBezTo>
                        <a:cubicBezTo>
                          <a:pt x="1444270" y="14182"/>
                          <a:pt x="1472129" y="5523"/>
                          <a:pt x="1628089" y="0"/>
                        </a:cubicBezTo>
                        <a:cubicBezTo>
                          <a:pt x="1784049" y="-5523"/>
                          <a:pt x="1962419" y="-17322"/>
                          <a:pt x="2225055" y="0"/>
                        </a:cubicBezTo>
                        <a:cubicBezTo>
                          <a:pt x="2487691" y="17322"/>
                          <a:pt x="2700681" y="1311"/>
                          <a:pt x="3066235" y="0"/>
                        </a:cubicBezTo>
                        <a:cubicBezTo>
                          <a:pt x="3431789" y="-1311"/>
                          <a:pt x="3405662" y="25081"/>
                          <a:pt x="3744605" y="0"/>
                        </a:cubicBezTo>
                        <a:cubicBezTo>
                          <a:pt x="4083548" y="-25081"/>
                          <a:pt x="4265111" y="-11945"/>
                          <a:pt x="4504380" y="0"/>
                        </a:cubicBezTo>
                        <a:cubicBezTo>
                          <a:pt x="4743649" y="11945"/>
                          <a:pt x="4860394" y="-2832"/>
                          <a:pt x="5101346" y="0"/>
                        </a:cubicBezTo>
                        <a:cubicBezTo>
                          <a:pt x="5342298" y="2832"/>
                          <a:pt x="5456387" y="23676"/>
                          <a:pt x="5779717" y="0"/>
                        </a:cubicBezTo>
                        <a:cubicBezTo>
                          <a:pt x="6103047" y="-23676"/>
                          <a:pt x="6270379" y="-37291"/>
                          <a:pt x="6620896" y="0"/>
                        </a:cubicBezTo>
                        <a:cubicBezTo>
                          <a:pt x="6971413" y="37291"/>
                          <a:pt x="6989068" y="24674"/>
                          <a:pt x="7136458" y="0"/>
                        </a:cubicBezTo>
                        <a:cubicBezTo>
                          <a:pt x="7283848" y="-24674"/>
                          <a:pt x="7752532" y="-22436"/>
                          <a:pt x="8140446" y="0"/>
                        </a:cubicBezTo>
                        <a:cubicBezTo>
                          <a:pt x="8140314" y="7702"/>
                          <a:pt x="8140234" y="13511"/>
                          <a:pt x="8140446" y="18288"/>
                        </a:cubicBezTo>
                        <a:cubicBezTo>
                          <a:pt x="7906329" y="-3043"/>
                          <a:pt x="7681180" y="27465"/>
                          <a:pt x="7543480" y="18288"/>
                        </a:cubicBezTo>
                        <a:cubicBezTo>
                          <a:pt x="7405780" y="9111"/>
                          <a:pt x="7216607" y="3660"/>
                          <a:pt x="7109323" y="18288"/>
                        </a:cubicBezTo>
                        <a:cubicBezTo>
                          <a:pt x="7002039" y="32916"/>
                          <a:pt x="6576231" y="42692"/>
                          <a:pt x="6430952" y="18288"/>
                        </a:cubicBezTo>
                        <a:cubicBezTo>
                          <a:pt x="6285673" y="-6116"/>
                          <a:pt x="6138840" y="34521"/>
                          <a:pt x="5915391" y="18288"/>
                        </a:cubicBezTo>
                        <a:cubicBezTo>
                          <a:pt x="5691942" y="2055"/>
                          <a:pt x="5459460" y="51666"/>
                          <a:pt x="5237020" y="18288"/>
                        </a:cubicBezTo>
                        <a:cubicBezTo>
                          <a:pt x="5014580" y="-15090"/>
                          <a:pt x="4747677" y="40449"/>
                          <a:pt x="4558650" y="18288"/>
                        </a:cubicBezTo>
                        <a:cubicBezTo>
                          <a:pt x="4369623" y="-3873"/>
                          <a:pt x="4146061" y="12568"/>
                          <a:pt x="3880279" y="18288"/>
                        </a:cubicBezTo>
                        <a:cubicBezTo>
                          <a:pt x="3614497" y="24008"/>
                          <a:pt x="3473808" y="-12908"/>
                          <a:pt x="3201909" y="18288"/>
                        </a:cubicBezTo>
                        <a:cubicBezTo>
                          <a:pt x="2930010" y="49484"/>
                          <a:pt x="2728175" y="-3430"/>
                          <a:pt x="2604943" y="18288"/>
                        </a:cubicBezTo>
                        <a:cubicBezTo>
                          <a:pt x="2481711" y="40006"/>
                          <a:pt x="2004334" y="26952"/>
                          <a:pt x="1845168" y="18288"/>
                        </a:cubicBezTo>
                        <a:cubicBezTo>
                          <a:pt x="1686003" y="9624"/>
                          <a:pt x="1375070" y="37580"/>
                          <a:pt x="1166797" y="18288"/>
                        </a:cubicBezTo>
                        <a:cubicBezTo>
                          <a:pt x="958524" y="-1004"/>
                          <a:pt x="342846" y="8880"/>
                          <a:pt x="0" y="18288"/>
                        </a:cubicBezTo>
                        <a:cubicBezTo>
                          <a:pt x="129" y="13298"/>
                          <a:pt x="-675" y="6857"/>
                          <a:pt x="0" y="0"/>
                        </a:cubicBezTo>
                        <a:close/>
                      </a:path>
                      <a:path w="8140446" h="18288" stroke="0" extrusionOk="0">
                        <a:moveTo>
                          <a:pt x="0" y="0"/>
                        </a:moveTo>
                        <a:cubicBezTo>
                          <a:pt x="142435" y="-24533"/>
                          <a:pt x="380026" y="17447"/>
                          <a:pt x="596966" y="0"/>
                        </a:cubicBezTo>
                        <a:cubicBezTo>
                          <a:pt x="813906" y="-17447"/>
                          <a:pt x="830530" y="13462"/>
                          <a:pt x="1031123" y="0"/>
                        </a:cubicBezTo>
                        <a:cubicBezTo>
                          <a:pt x="1231716" y="-13462"/>
                          <a:pt x="1634038" y="0"/>
                          <a:pt x="1872303" y="0"/>
                        </a:cubicBezTo>
                        <a:cubicBezTo>
                          <a:pt x="2110568" y="0"/>
                          <a:pt x="2261934" y="-25727"/>
                          <a:pt x="2469269" y="0"/>
                        </a:cubicBezTo>
                        <a:cubicBezTo>
                          <a:pt x="2676604" y="25727"/>
                          <a:pt x="2790440" y="16284"/>
                          <a:pt x="3066235" y="0"/>
                        </a:cubicBezTo>
                        <a:cubicBezTo>
                          <a:pt x="3342030" y="-16284"/>
                          <a:pt x="3685603" y="41976"/>
                          <a:pt x="3907414" y="0"/>
                        </a:cubicBezTo>
                        <a:cubicBezTo>
                          <a:pt x="4129225" y="-41976"/>
                          <a:pt x="4177416" y="-7598"/>
                          <a:pt x="4422976" y="0"/>
                        </a:cubicBezTo>
                        <a:cubicBezTo>
                          <a:pt x="4668536" y="7598"/>
                          <a:pt x="5023499" y="-28058"/>
                          <a:pt x="5264155" y="0"/>
                        </a:cubicBezTo>
                        <a:cubicBezTo>
                          <a:pt x="5504811" y="28058"/>
                          <a:pt x="5703675" y="13288"/>
                          <a:pt x="6105335" y="0"/>
                        </a:cubicBezTo>
                        <a:cubicBezTo>
                          <a:pt x="6506995" y="-13288"/>
                          <a:pt x="6455516" y="-5124"/>
                          <a:pt x="6783705" y="0"/>
                        </a:cubicBezTo>
                        <a:cubicBezTo>
                          <a:pt x="7111894" y="5124"/>
                          <a:pt x="7512856" y="10604"/>
                          <a:pt x="8140446" y="0"/>
                        </a:cubicBezTo>
                        <a:cubicBezTo>
                          <a:pt x="8140458" y="8833"/>
                          <a:pt x="8140986" y="9830"/>
                          <a:pt x="8140446" y="18288"/>
                        </a:cubicBezTo>
                        <a:cubicBezTo>
                          <a:pt x="7959314" y="3345"/>
                          <a:pt x="7870113" y="10437"/>
                          <a:pt x="7706289" y="18288"/>
                        </a:cubicBezTo>
                        <a:cubicBezTo>
                          <a:pt x="7542465" y="26139"/>
                          <a:pt x="7157940" y="17482"/>
                          <a:pt x="6865109" y="18288"/>
                        </a:cubicBezTo>
                        <a:cubicBezTo>
                          <a:pt x="6572278" y="19094"/>
                          <a:pt x="6524256" y="38051"/>
                          <a:pt x="6349548" y="18288"/>
                        </a:cubicBezTo>
                        <a:cubicBezTo>
                          <a:pt x="6174840" y="-1475"/>
                          <a:pt x="5951624" y="174"/>
                          <a:pt x="5671177" y="18288"/>
                        </a:cubicBezTo>
                        <a:cubicBezTo>
                          <a:pt x="5390730" y="36402"/>
                          <a:pt x="5222992" y="60058"/>
                          <a:pt x="4829998" y="18288"/>
                        </a:cubicBezTo>
                        <a:cubicBezTo>
                          <a:pt x="4437004" y="-23482"/>
                          <a:pt x="4344181" y="39087"/>
                          <a:pt x="4151627" y="18288"/>
                        </a:cubicBezTo>
                        <a:cubicBezTo>
                          <a:pt x="3959073" y="-2511"/>
                          <a:pt x="3886970" y="32875"/>
                          <a:pt x="3717470" y="18288"/>
                        </a:cubicBezTo>
                        <a:cubicBezTo>
                          <a:pt x="3547970" y="3701"/>
                          <a:pt x="3451521" y="31872"/>
                          <a:pt x="3201909" y="18288"/>
                        </a:cubicBezTo>
                        <a:cubicBezTo>
                          <a:pt x="2952297" y="4704"/>
                          <a:pt x="2543413" y="6029"/>
                          <a:pt x="2360729" y="18288"/>
                        </a:cubicBezTo>
                        <a:cubicBezTo>
                          <a:pt x="2178045" y="30547"/>
                          <a:pt x="1906056" y="25847"/>
                          <a:pt x="1682359" y="18288"/>
                        </a:cubicBezTo>
                        <a:cubicBezTo>
                          <a:pt x="1458662" y="10730"/>
                          <a:pt x="1330405" y="8046"/>
                          <a:pt x="1166797" y="18288"/>
                        </a:cubicBezTo>
                        <a:cubicBezTo>
                          <a:pt x="1003189" y="28530"/>
                          <a:pt x="278098" y="19533"/>
                          <a:pt x="0" y="18288"/>
                        </a:cubicBezTo>
                        <a:cubicBezTo>
                          <a:pt x="74" y="14054"/>
                          <a:pt x="-46" y="69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5D9B58-244A-E6ED-3CB3-C3132D658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25310"/>
            <a:ext cx="8232546" cy="42519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dirty="0">
                <a:cs typeface="Calibri"/>
              </a:rPr>
              <a:t>Sähköinen tiedonsiirto</a:t>
            </a:r>
          </a:p>
          <a:p>
            <a:r>
              <a:rPr lang="fi-FI" sz="2000" dirty="0">
                <a:ea typeface="+mn-lt"/>
                <a:cs typeface="+mn-lt"/>
              </a:rPr>
              <a:t>Opiskelijan opiskelun kannalta oleellisen ohjaukseen ja tuen tarpeeseen liittyvän tiedon siirtyminen seuraavaan oppilaitokseen.</a:t>
            </a:r>
            <a:endParaRPr lang="fi-FI" sz="2000" dirty="0">
              <a:cs typeface="Calibri"/>
            </a:endParaRPr>
          </a:p>
          <a:p>
            <a:r>
              <a:rPr lang="fi-FI" sz="2000" dirty="0">
                <a:ea typeface="+mn-lt"/>
                <a:cs typeface="+mn-lt"/>
              </a:rPr>
              <a:t>Tehostetun opinto-ohjauksen malli lukioihinkin </a:t>
            </a:r>
            <a:endParaRPr lang="en-US" sz="20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fi-FI" sz="2000" dirty="0">
                <a:cs typeface="Calibri"/>
              </a:rPr>
              <a:t>→</a:t>
            </a:r>
            <a:r>
              <a:rPr lang="fi-FI" sz="2000" dirty="0">
                <a:ea typeface="+mn-lt"/>
                <a:cs typeface="+mn-lt"/>
              </a:rPr>
              <a:t> systemaattisempi jatkumo perusopetuksen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fi-FI" sz="2000" dirty="0">
                <a:ea typeface="+mn-lt"/>
                <a:cs typeface="+mn-lt"/>
              </a:rPr>
              <a:t>tehostetulle ohjaukselle</a:t>
            </a:r>
            <a:endParaRPr lang="en-US" sz="2000" dirty="0">
              <a:ea typeface="+mn-lt"/>
              <a:cs typeface="+mn-lt"/>
            </a:endParaRPr>
          </a:p>
          <a:p>
            <a:r>
              <a:rPr lang="fi-FI" sz="2000" dirty="0">
                <a:cs typeface="Calibri"/>
              </a:rPr>
              <a:t>Nivelvaiheen ohjauksen yhteistyö perusopetuksen kanssa</a:t>
            </a:r>
          </a:p>
          <a:p>
            <a:r>
              <a:rPr lang="fi-FI" sz="2000" dirty="0">
                <a:cs typeface="Calibri"/>
              </a:rPr>
              <a:t>HOPS-prosessin käynnistyminen nivelvaiheessa</a:t>
            </a:r>
          </a:p>
          <a:p>
            <a:r>
              <a:rPr lang="fi-FI" sz="2000" dirty="0">
                <a:cs typeface="Calibri"/>
              </a:rPr>
              <a:t>Tuen tarpeen tunnistaminen nivelvaiheessa →  hyvä alku lukio-opintoihin</a:t>
            </a:r>
          </a:p>
          <a:p>
            <a:r>
              <a:rPr lang="fi-FI" sz="2000" dirty="0">
                <a:cs typeface="Calibri"/>
              </a:rPr>
              <a:t>TUVA-koulutuksesta lukioon siirtyvien ohjaus</a:t>
            </a:r>
          </a:p>
          <a:p>
            <a:endParaRPr lang="fi-FI" sz="1900" dirty="0">
              <a:cs typeface="Calibri"/>
            </a:endParaRPr>
          </a:p>
          <a:p>
            <a:endParaRPr lang="fi-FI" sz="19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4399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0BC4DFA-E7B0-5E9B-9458-F56FC6CA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fi-FI" sz="4200" b="1" dirty="0">
                <a:cs typeface="Calibri Light"/>
              </a:rPr>
              <a:t>JATKO-OHJAUS JA JÄLKIOHJAUS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  <a:gd name="connsiteX0" fmla="*/ 0 w 8140446"/>
              <a:gd name="connsiteY0" fmla="*/ 0 h 18288"/>
              <a:gd name="connsiteX1" fmla="*/ 596966 w 8140446"/>
              <a:gd name="connsiteY1" fmla="*/ 0 h 18288"/>
              <a:gd name="connsiteX2" fmla="*/ 1031123 w 8140446"/>
              <a:gd name="connsiteY2" fmla="*/ 0 h 18288"/>
              <a:gd name="connsiteX3" fmla="*/ 1872303 w 8140446"/>
              <a:gd name="connsiteY3" fmla="*/ 0 h 18288"/>
              <a:gd name="connsiteX4" fmla="*/ 2469269 w 8140446"/>
              <a:gd name="connsiteY4" fmla="*/ 0 h 18288"/>
              <a:gd name="connsiteX5" fmla="*/ 3066235 w 8140446"/>
              <a:gd name="connsiteY5" fmla="*/ 0 h 18288"/>
              <a:gd name="connsiteX6" fmla="*/ 3907414 w 8140446"/>
              <a:gd name="connsiteY6" fmla="*/ 0 h 18288"/>
              <a:gd name="connsiteX7" fmla="*/ 4422976 w 8140446"/>
              <a:gd name="connsiteY7" fmla="*/ 0 h 18288"/>
              <a:gd name="connsiteX8" fmla="*/ 5264155 w 8140446"/>
              <a:gd name="connsiteY8" fmla="*/ 0 h 18288"/>
              <a:gd name="connsiteX9" fmla="*/ 6105335 w 8140446"/>
              <a:gd name="connsiteY9" fmla="*/ 0 h 18288"/>
              <a:gd name="connsiteX10" fmla="*/ 6783705 w 8140446"/>
              <a:gd name="connsiteY10" fmla="*/ 0 h 18288"/>
              <a:gd name="connsiteX11" fmla="*/ 8140446 w 8140446"/>
              <a:gd name="connsiteY11" fmla="*/ 0 h 18288"/>
              <a:gd name="connsiteX12" fmla="*/ 8140446 w 8140446"/>
              <a:gd name="connsiteY12" fmla="*/ 18288 h 18288"/>
              <a:gd name="connsiteX13" fmla="*/ 7706289 w 8140446"/>
              <a:gd name="connsiteY13" fmla="*/ 18288 h 18288"/>
              <a:gd name="connsiteX14" fmla="*/ 6865109 w 8140446"/>
              <a:gd name="connsiteY14" fmla="*/ 18288 h 18288"/>
              <a:gd name="connsiteX15" fmla="*/ 6349548 w 8140446"/>
              <a:gd name="connsiteY15" fmla="*/ 18288 h 18288"/>
              <a:gd name="connsiteX16" fmla="*/ 5671177 w 8140446"/>
              <a:gd name="connsiteY16" fmla="*/ 18288 h 18288"/>
              <a:gd name="connsiteX17" fmla="*/ 4829998 w 8140446"/>
              <a:gd name="connsiteY17" fmla="*/ 18288 h 18288"/>
              <a:gd name="connsiteX18" fmla="*/ 4151627 w 8140446"/>
              <a:gd name="connsiteY18" fmla="*/ 18288 h 18288"/>
              <a:gd name="connsiteX19" fmla="*/ 3717470 w 8140446"/>
              <a:gd name="connsiteY19" fmla="*/ 18288 h 18288"/>
              <a:gd name="connsiteX20" fmla="*/ 3201909 w 8140446"/>
              <a:gd name="connsiteY20" fmla="*/ 18288 h 18288"/>
              <a:gd name="connsiteX21" fmla="*/ 2360729 w 8140446"/>
              <a:gd name="connsiteY21" fmla="*/ 18288 h 18288"/>
              <a:gd name="connsiteX22" fmla="*/ 1682359 w 8140446"/>
              <a:gd name="connsiteY22" fmla="*/ 18288 h 18288"/>
              <a:gd name="connsiteX23" fmla="*/ 1166797 w 8140446"/>
              <a:gd name="connsiteY23" fmla="*/ 18288 h 18288"/>
              <a:gd name="connsiteX24" fmla="*/ 0 w 8140446"/>
              <a:gd name="connsiteY24" fmla="*/ 18288 h 18288"/>
              <a:gd name="connsiteX25" fmla="*/ 0 w 8140446"/>
              <a:gd name="connsiteY2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87427" y="6231"/>
                  <a:pt x="309612" y="-26324"/>
                  <a:pt x="434157" y="0"/>
                </a:cubicBezTo>
                <a:cubicBezTo>
                  <a:pt x="536972" y="29330"/>
                  <a:pt x="959392" y="28619"/>
                  <a:pt x="1193932" y="0"/>
                </a:cubicBezTo>
                <a:cubicBezTo>
                  <a:pt x="1446097" y="13819"/>
                  <a:pt x="1471680" y="7203"/>
                  <a:pt x="1628089" y="0"/>
                </a:cubicBezTo>
                <a:cubicBezTo>
                  <a:pt x="1817415" y="4047"/>
                  <a:pt x="1949536" y="-59324"/>
                  <a:pt x="2225055" y="0"/>
                </a:cubicBezTo>
                <a:cubicBezTo>
                  <a:pt x="2520490" y="18365"/>
                  <a:pt x="2717469" y="18707"/>
                  <a:pt x="3066235" y="0"/>
                </a:cubicBezTo>
                <a:cubicBezTo>
                  <a:pt x="3437075" y="3751"/>
                  <a:pt x="3408347" y="31644"/>
                  <a:pt x="3744605" y="0"/>
                </a:cubicBezTo>
                <a:cubicBezTo>
                  <a:pt x="4097249" y="-11527"/>
                  <a:pt x="4249699" y="-32555"/>
                  <a:pt x="4504380" y="0"/>
                </a:cubicBezTo>
                <a:cubicBezTo>
                  <a:pt x="4737570" y="17980"/>
                  <a:pt x="4877497" y="1006"/>
                  <a:pt x="5101346" y="0"/>
                </a:cubicBezTo>
                <a:cubicBezTo>
                  <a:pt x="5359305" y="-15330"/>
                  <a:pt x="5447195" y="7257"/>
                  <a:pt x="5779717" y="0"/>
                </a:cubicBezTo>
                <a:cubicBezTo>
                  <a:pt x="6090019" y="-17621"/>
                  <a:pt x="6273151" y="4279"/>
                  <a:pt x="6620896" y="0"/>
                </a:cubicBezTo>
                <a:cubicBezTo>
                  <a:pt x="6968586" y="34056"/>
                  <a:pt x="6990073" y="23587"/>
                  <a:pt x="7136458" y="0"/>
                </a:cubicBezTo>
                <a:cubicBezTo>
                  <a:pt x="7320575" y="20480"/>
                  <a:pt x="7847401" y="-6173"/>
                  <a:pt x="8140446" y="0"/>
                </a:cubicBezTo>
                <a:cubicBezTo>
                  <a:pt x="8139878" y="7862"/>
                  <a:pt x="8140227" y="13269"/>
                  <a:pt x="8140446" y="18288"/>
                </a:cubicBezTo>
                <a:cubicBezTo>
                  <a:pt x="7908069" y="-20636"/>
                  <a:pt x="7683037" y="21977"/>
                  <a:pt x="7543480" y="18288"/>
                </a:cubicBezTo>
                <a:cubicBezTo>
                  <a:pt x="7393752" y="10050"/>
                  <a:pt x="7221032" y="-3229"/>
                  <a:pt x="7109323" y="18288"/>
                </a:cubicBezTo>
                <a:cubicBezTo>
                  <a:pt x="7015297" y="22483"/>
                  <a:pt x="6599332" y="40899"/>
                  <a:pt x="6430952" y="18288"/>
                </a:cubicBezTo>
                <a:cubicBezTo>
                  <a:pt x="6292915" y="-34150"/>
                  <a:pt x="6142305" y="21507"/>
                  <a:pt x="5915391" y="18288"/>
                </a:cubicBezTo>
                <a:cubicBezTo>
                  <a:pt x="5682725" y="47843"/>
                  <a:pt x="5440566" y="31420"/>
                  <a:pt x="5237020" y="18288"/>
                </a:cubicBezTo>
                <a:cubicBezTo>
                  <a:pt x="5046456" y="10577"/>
                  <a:pt x="4706449" y="51976"/>
                  <a:pt x="4558650" y="18288"/>
                </a:cubicBezTo>
                <a:cubicBezTo>
                  <a:pt x="4361396" y="-987"/>
                  <a:pt x="4145362" y="-22303"/>
                  <a:pt x="3880279" y="18288"/>
                </a:cubicBezTo>
                <a:cubicBezTo>
                  <a:pt x="3610716" y="25411"/>
                  <a:pt x="3472690" y="4008"/>
                  <a:pt x="3201909" y="18288"/>
                </a:cubicBezTo>
                <a:cubicBezTo>
                  <a:pt x="2913595" y="35097"/>
                  <a:pt x="2753317" y="-1149"/>
                  <a:pt x="2604943" y="18288"/>
                </a:cubicBezTo>
                <a:cubicBezTo>
                  <a:pt x="2450130" y="36989"/>
                  <a:pt x="1974183" y="40159"/>
                  <a:pt x="1845168" y="18288"/>
                </a:cubicBezTo>
                <a:cubicBezTo>
                  <a:pt x="1677929" y="220"/>
                  <a:pt x="1378098" y="-772"/>
                  <a:pt x="1166797" y="18288"/>
                </a:cubicBezTo>
                <a:cubicBezTo>
                  <a:pt x="921150" y="53277"/>
                  <a:pt x="327457" y="47297"/>
                  <a:pt x="0" y="18288"/>
                </a:cubicBezTo>
                <a:cubicBezTo>
                  <a:pt x="-589" y="13471"/>
                  <a:pt x="-474" y="7409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36968" y="-25482"/>
                  <a:pt x="379786" y="11224"/>
                  <a:pt x="596966" y="0"/>
                </a:cubicBezTo>
                <a:cubicBezTo>
                  <a:pt x="815878" y="-21223"/>
                  <a:pt x="832062" y="11868"/>
                  <a:pt x="1031123" y="0"/>
                </a:cubicBezTo>
                <a:cubicBezTo>
                  <a:pt x="1256800" y="-30738"/>
                  <a:pt x="1658090" y="-20345"/>
                  <a:pt x="1872303" y="0"/>
                </a:cubicBezTo>
                <a:cubicBezTo>
                  <a:pt x="2115604" y="28431"/>
                  <a:pt x="2277865" y="-40642"/>
                  <a:pt x="2469269" y="0"/>
                </a:cubicBezTo>
                <a:cubicBezTo>
                  <a:pt x="2679731" y="25919"/>
                  <a:pt x="2788602" y="-6498"/>
                  <a:pt x="3066235" y="0"/>
                </a:cubicBezTo>
                <a:cubicBezTo>
                  <a:pt x="3325663" y="-14487"/>
                  <a:pt x="3706561" y="67517"/>
                  <a:pt x="3907414" y="0"/>
                </a:cubicBezTo>
                <a:cubicBezTo>
                  <a:pt x="4127229" y="-37113"/>
                  <a:pt x="4179037" y="-8167"/>
                  <a:pt x="4422976" y="0"/>
                </a:cubicBezTo>
                <a:cubicBezTo>
                  <a:pt x="4683575" y="-28486"/>
                  <a:pt x="5055803" y="-13799"/>
                  <a:pt x="5264155" y="0"/>
                </a:cubicBezTo>
                <a:cubicBezTo>
                  <a:pt x="5513566" y="14315"/>
                  <a:pt x="5735215" y="2768"/>
                  <a:pt x="6105335" y="0"/>
                </a:cubicBezTo>
                <a:cubicBezTo>
                  <a:pt x="6510913" y="-12587"/>
                  <a:pt x="6456171" y="3247"/>
                  <a:pt x="6783705" y="0"/>
                </a:cubicBezTo>
                <a:cubicBezTo>
                  <a:pt x="7057099" y="-15461"/>
                  <a:pt x="7592067" y="5384"/>
                  <a:pt x="8140446" y="0"/>
                </a:cubicBezTo>
                <a:cubicBezTo>
                  <a:pt x="8140452" y="8597"/>
                  <a:pt x="8141122" y="9732"/>
                  <a:pt x="8140446" y="18288"/>
                </a:cubicBezTo>
                <a:cubicBezTo>
                  <a:pt x="7961834" y="8406"/>
                  <a:pt x="7874097" y="10350"/>
                  <a:pt x="7706289" y="18288"/>
                </a:cubicBezTo>
                <a:cubicBezTo>
                  <a:pt x="7582508" y="-14920"/>
                  <a:pt x="7179551" y="-33111"/>
                  <a:pt x="6865109" y="18288"/>
                </a:cubicBezTo>
                <a:cubicBezTo>
                  <a:pt x="6583382" y="24117"/>
                  <a:pt x="6525821" y="36696"/>
                  <a:pt x="6349548" y="18288"/>
                </a:cubicBezTo>
                <a:cubicBezTo>
                  <a:pt x="6209953" y="10881"/>
                  <a:pt x="5959707" y="-47828"/>
                  <a:pt x="5671177" y="18288"/>
                </a:cubicBezTo>
                <a:cubicBezTo>
                  <a:pt x="5387744" y="29809"/>
                  <a:pt x="5228514" y="101507"/>
                  <a:pt x="4829998" y="18288"/>
                </a:cubicBezTo>
                <a:cubicBezTo>
                  <a:pt x="4415646" y="-28596"/>
                  <a:pt x="4343809" y="28954"/>
                  <a:pt x="4151627" y="18288"/>
                </a:cubicBezTo>
                <a:cubicBezTo>
                  <a:pt x="3950673" y="-9796"/>
                  <a:pt x="3879947" y="41143"/>
                  <a:pt x="3717470" y="18288"/>
                </a:cubicBezTo>
                <a:cubicBezTo>
                  <a:pt x="3558660" y="10110"/>
                  <a:pt x="3468854" y="29375"/>
                  <a:pt x="3201909" y="18288"/>
                </a:cubicBezTo>
                <a:cubicBezTo>
                  <a:pt x="2965673" y="10505"/>
                  <a:pt x="2568327" y="22116"/>
                  <a:pt x="2360729" y="18288"/>
                </a:cubicBezTo>
                <a:cubicBezTo>
                  <a:pt x="2171885" y="49144"/>
                  <a:pt x="1923258" y="16020"/>
                  <a:pt x="1682359" y="18288"/>
                </a:cubicBezTo>
                <a:cubicBezTo>
                  <a:pt x="1430698" y="-2378"/>
                  <a:pt x="1324229" y="-1751"/>
                  <a:pt x="1166797" y="18288"/>
                </a:cubicBezTo>
                <a:cubicBezTo>
                  <a:pt x="1001390" y="41795"/>
                  <a:pt x="324313" y="57964"/>
                  <a:pt x="0" y="18288"/>
                </a:cubicBezTo>
                <a:cubicBezTo>
                  <a:pt x="285" y="13135"/>
                  <a:pt x="532" y="5956"/>
                  <a:pt x="0" y="0"/>
                </a:cubicBezTo>
                <a:close/>
              </a:path>
              <a:path w="8140446" h="18288" fill="none" stroke="0" extrusionOk="0">
                <a:moveTo>
                  <a:pt x="0" y="0"/>
                </a:moveTo>
                <a:cubicBezTo>
                  <a:pt x="69532" y="-6557"/>
                  <a:pt x="264219" y="3919"/>
                  <a:pt x="434157" y="0"/>
                </a:cubicBezTo>
                <a:cubicBezTo>
                  <a:pt x="600013" y="9090"/>
                  <a:pt x="921449" y="-13478"/>
                  <a:pt x="1193932" y="0"/>
                </a:cubicBezTo>
                <a:cubicBezTo>
                  <a:pt x="1443592" y="14844"/>
                  <a:pt x="1471188" y="10722"/>
                  <a:pt x="1628089" y="0"/>
                </a:cubicBezTo>
                <a:cubicBezTo>
                  <a:pt x="1750006" y="-24149"/>
                  <a:pt x="1967480" y="-14904"/>
                  <a:pt x="2225055" y="0"/>
                </a:cubicBezTo>
                <a:cubicBezTo>
                  <a:pt x="2503918" y="19247"/>
                  <a:pt x="2709263" y="-16351"/>
                  <a:pt x="3066235" y="0"/>
                </a:cubicBezTo>
                <a:cubicBezTo>
                  <a:pt x="3429723" y="-1627"/>
                  <a:pt x="3399401" y="30976"/>
                  <a:pt x="3744605" y="0"/>
                </a:cubicBezTo>
                <a:cubicBezTo>
                  <a:pt x="4081920" y="-40602"/>
                  <a:pt x="4258272" y="-2441"/>
                  <a:pt x="4504380" y="0"/>
                </a:cubicBezTo>
                <a:cubicBezTo>
                  <a:pt x="4760039" y="21121"/>
                  <a:pt x="4866555" y="-1351"/>
                  <a:pt x="5101346" y="0"/>
                </a:cubicBezTo>
                <a:cubicBezTo>
                  <a:pt x="5336279" y="1859"/>
                  <a:pt x="5465100" y="30801"/>
                  <a:pt x="5779717" y="0"/>
                </a:cubicBezTo>
                <a:cubicBezTo>
                  <a:pt x="6117018" y="-2879"/>
                  <a:pt x="6273497" y="-5002"/>
                  <a:pt x="6620896" y="0"/>
                </a:cubicBezTo>
                <a:cubicBezTo>
                  <a:pt x="6972306" y="38666"/>
                  <a:pt x="6992056" y="28334"/>
                  <a:pt x="7136458" y="0"/>
                </a:cubicBezTo>
                <a:cubicBezTo>
                  <a:pt x="7325567" y="-61201"/>
                  <a:pt x="7766555" y="-88399"/>
                  <a:pt x="8140446" y="0"/>
                </a:cubicBezTo>
                <a:cubicBezTo>
                  <a:pt x="8140031" y="7748"/>
                  <a:pt x="8139515" y="13015"/>
                  <a:pt x="8140446" y="18288"/>
                </a:cubicBezTo>
                <a:cubicBezTo>
                  <a:pt x="7892673" y="-4012"/>
                  <a:pt x="7668025" y="650"/>
                  <a:pt x="7543480" y="18288"/>
                </a:cubicBezTo>
                <a:cubicBezTo>
                  <a:pt x="7406710" y="-3467"/>
                  <a:pt x="7207646" y="8893"/>
                  <a:pt x="7109323" y="18288"/>
                </a:cubicBezTo>
                <a:cubicBezTo>
                  <a:pt x="6993037" y="49011"/>
                  <a:pt x="6598723" y="59405"/>
                  <a:pt x="6430952" y="18288"/>
                </a:cubicBezTo>
                <a:cubicBezTo>
                  <a:pt x="6284771" y="15315"/>
                  <a:pt x="6162730" y="20350"/>
                  <a:pt x="5915391" y="18288"/>
                </a:cubicBezTo>
                <a:cubicBezTo>
                  <a:pt x="5684668" y="13603"/>
                  <a:pt x="5422852" y="53618"/>
                  <a:pt x="5237020" y="18288"/>
                </a:cubicBezTo>
                <a:cubicBezTo>
                  <a:pt x="5035482" y="26296"/>
                  <a:pt x="4719808" y="55145"/>
                  <a:pt x="4558650" y="18288"/>
                </a:cubicBezTo>
                <a:cubicBezTo>
                  <a:pt x="4375169" y="-35587"/>
                  <a:pt x="4137553" y="12086"/>
                  <a:pt x="3880279" y="18288"/>
                </a:cubicBezTo>
                <a:cubicBezTo>
                  <a:pt x="3624533" y="32648"/>
                  <a:pt x="3467387" y="6480"/>
                  <a:pt x="3201909" y="18288"/>
                </a:cubicBezTo>
                <a:cubicBezTo>
                  <a:pt x="2918126" y="73342"/>
                  <a:pt x="2717830" y="-17156"/>
                  <a:pt x="2604943" y="18288"/>
                </a:cubicBezTo>
                <a:cubicBezTo>
                  <a:pt x="2496133" y="44525"/>
                  <a:pt x="2003915" y="18254"/>
                  <a:pt x="1845168" y="18288"/>
                </a:cubicBezTo>
                <a:cubicBezTo>
                  <a:pt x="1694518" y="14989"/>
                  <a:pt x="1344959" y="44188"/>
                  <a:pt x="1166797" y="18288"/>
                </a:cubicBezTo>
                <a:cubicBezTo>
                  <a:pt x="935925" y="69451"/>
                  <a:pt x="319712" y="-63972"/>
                  <a:pt x="0" y="18288"/>
                </a:cubicBezTo>
                <a:cubicBezTo>
                  <a:pt x="1307" y="12414"/>
                  <a:pt x="-32" y="574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140446"/>
                      <a:gd name="connsiteY0" fmla="*/ 0 h 18288"/>
                      <a:gd name="connsiteX1" fmla="*/ 434157 w 8140446"/>
                      <a:gd name="connsiteY1" fmla="*/ 0 h 18288"/>
                      <a:gd name="connsiteX2" fmla="*/ 1193932 w 8140446"/>
                      <a:gd name="connsiteY2" fmla="*/ 0 h 18288"/>
                      <a:gd name="connsiteX3" fmla="*/ 1628089 w 8140446"/>
                      <a:gd name="connsiteY3" fmla="*/ 0 h 18288"/>
                      <a:gd name="connsiteX4" fmla="*/ 2225055 w 8140446"/>
                      <a:gd name="connsiteY4" fmla="*/ 0 h 18288"/>
                      <a:gd name="connsiteX5" fmla="*/ 3066235 w 8140446"/>
                      <a:gd name="connsiteY5" fmla="*/ 0 h 18288"/>
                      <a:gd name="connsiteX6" fmla="*/ 3744605 w 8140446"/>
                      <a:gd name="connsiteY6" fmla="*/ 0 h 18288"/>
                      <a:gd name="connsiteX7" fmla="*/ 4504380 w 8140446"/>
                      <a:gd name="connsiteY7" fmla="*/ 0 h 18288"/>
                      <a:gd name="connsiteX8" fmla="*/ 5101346 w 8140446"/>
                      <a:gd name="connsiteY8" fmla="*/ 0 h 18288"/>
                      <a:gd name="connsiteX9" fmla="*/ 5779717 w 8140446"/>
                      <a:gd name="connsiteY9" fmla="*/ 0 h 18288"/>
                      <a:gd name="connsiteX10" fmla="*/ 6620896 w 8140446"/>
                      <a:gd name="connsiteY10" fmla="*/ 0 h 18288"/>
                      <a:gd name="connsiteX11" fmla="*/ 7136458 w 8140446"/>
                      <a:gd name="connsiteY11" fmla="*/ 0 h 18288"/>
                      <a:gd name="connsiteX12" fmla="*/ 8140446 w 8140446"/>
                      <a:gd name="connsiteY12" fmla="*/ 0 h 18288"/>
                      <a:gd name="connsiteX13" fmla="*/ 8140446 w 8140446"/>
                      <a:gd name="connsiteY13" fmla="*/ 18288 h 18288"/>
                      <a:gd name="connsiteX14" fmla="*/ 7543480 w 8140446"/>
                      <a:gd name="connsiteY14" fmla="*/ 18288 h 18288"/>
                      <a:gd name="connsiteX15" fmla="*/ 7109323 w 8140446"/>
                      <a:gd name="connsiteY15" fmla="*/ 18288 h 18288"/>
                      <a:gd name="connsiteX16" fmla="*/ 6430952 w 8140446"/>
                      <a:gd name="connsiteY16" fmla="*/ 18288 h 18288"/>
                      <a:gd name="connsiteX17" fmla="*/ 5915391 w 8140446"/>
                      <a:gd name="connsiteY17" fmla="*/ 18288 h 18288"/>
                      <a:gd name="connsiteX18" fmla="*/ 5237020 w 8140446"/>
                      <a:gd name="connsiteY18" fmla="*/ 18288 h 18288"/>
                      <a:gd name="connsiteX19" fmla="*/ 4558650 w 8140446"/>
                      <a:gd name="connsiteY19" fmla="*/ 18288 h 18288"/>
                      <a:gd name="connsiteX20" fmla="*/ 3880279 w 8140446"/>
                      <a:gd name="connsiteY20" fmla="*/ 18288 h 18288"/>
                      <a:gd name="connsiteX21" fmla="*/ 3201909 w 8140446"/>
                      <a:gd name="connsiteY21" fmla="*/ 18288 h 18288"/>
                      <a:gd name="connsiteX22" fmla="*/ 2604943 w 8140446"/>
                      <a:gd name="connsiteY22" fmla="*/ 18288 h 18288"/>
                      <a:gd name="connsiteX23" fmla="*/ 1845168 w 8140446"/>
                      <a:gd name="connsiteY23" fmla="*/ 18288 h 18288"/>
                      <a:gd name="connsiteX24" fmla="*/ 1166797 w 8140446"/>
                      <a:gd name="connsiteY24" fmla="*/ 18288 h 18288"/>
                      <a:gd name="connsiteX25" fmla="*/ 0 w 8140446"/>
                      <a:gd name="connsiteY25" fmla="*/ 18288 h 18288"/>
                      <a:gd name="connsiteX26" fmla="*/ 0 w 8140446"/>
                      <a:gd name="connsiteY26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140446" h="18288" fill="none" extrusionOk="0">
                        <a:moveTo>
                          <a:pt x="0" y="0"/>
                        </a:moveTo>
                        <a:cubicBezTo>
                          <a:pt x="94920" y="9103"/>
                          <a:pt x="287892" y="-4966"/>
                          <a:pt x="434157" y="0"/>
                        </a:cubicBezTo>
                        <a:cubicBezTo>
                          <a:pt x="580422" y="4966"/>
                          <a:pt x="943595" y="-14182"/>
                          <a:pt x="1193932" y="0"/>
                        </a:cubicBezTo>
                        <a:cubicBezTo>
                          <a:pt x="1444270" y="14182"/>
                          <a:pt x="1472129" y="5523"/>
                          <a:pt x="1628089" y="0"/>
                        </a:cubicBezTo>
                        <a:cubicBezTo>
                          <a:pt x="1784049" y="-5523"/>
                          <a:pt x="1962419" y="-17322"/>
                          <a:pt x="2225055" y="0"/>
                        </a:cubicBezTo>
                        <a:cubicBezTo>
                          <a:pt x="2487691" y="17322"/>
                          <a:pt x="2700681" y="1311"/>
                          <a:pt x="3066235" y="0"/>
                        </a:cubicBezTo>
                        <a:cubicBezTo>
                          <a:pt x="3431789" y="-1311"/>
                          <a:pt x="3405662" y="25081"/>
                          <a:pt x="3744605" y="0"/>
                        </a:cubicBezTo>
                        <a:cubicBezTo>
                          <a:pt x="4083548" y="-25081"/>
                          <a:pt x="4265111" y="-11945"/>
                          <a:pt x="4504380" y="0"/>
                        </a:cubicBezTo>
                        <a:cubicBezTo>
                          <a:pt x="4743649" y="11945"/>
                          <a:pt x="4860394" y="-2832"/>
                          <a:pt x="5101346" y="0"/>
                        </a:cubicBezTo>
                        <a:cubicBezTo>
                          <a:pt x="5342298" y="2832"/>
                          <a:pt x="5456387" y="23676"/>
                          <a:pt x="5779717" y="0"/>
                        </a:cubicBezTo>
                        <a:cubicBezTo>
                          <a:pt x="6103047" y="-23676"/>
                          <a:pt x="6270379" y="-37291"/>
                          <a:pt x="6620896" y="0"/>
                        </a:cubicBezTo>
                        <a:cubicBezTo>
                          <a:pt x="6971413" y="37291"/>
                          <a:pt x="6989068" y="24674"/>
                          <a:pt x="7136458" y="0"/>
                        </a:cubicBezTo>
                        <a:cubicBezTo>
                          <a:pt x="7283848" y="-24674"/>
                          <a:pt x="7752532" y="-22436"/>
                          <a:pt x="8140446" y="0"/>
                        </a:cubicBezTo>
                        <a:cubicBezTo>
                          <a:pt x="8140314" y="7702"/>
                          <a:pt x="8140234" y="13511"/>
                          <a:pt x="8140446" y="18288"/>
                        </a:cubicBezTo>
                        <a:cubicBezTo>
                          <a:pt x="7906329" y="-3043"/>
                          <a:pt x="7681180" y="27465"/>
                          <a:pt x="7543480" y="18288"/>
                        </a:cubicBezTo>
                        <a:cubicBezTo>
                          <a:pt x="7405780" y="9111"/>
                          <a:pt x="7216607" y="3660"/>
                          <a:pt x="7109323" y="18288"/>
                        </a:cubicBezTo>
                        <a:cubicBezTo>
                          <a:pt x="7002039" y="32916"/>
                          <a:pt x="6576231" y="42692"/>
                          <a:pt x="6430952" y="18288"/>
                        </a:cubicBezTo>
                        <a:cubicBezTo>
                          <a:pt x="6285673" y="-6116"/>
                          <a:pt x="6138840" y="34521"/>
                          <a:pt x="5915391" y="18288"/>
                        </a:cubicBezTo>
                        <a:cubicBezTo>
                          <a:pt x="5691942" y="2055"/>
                          <a:pt x="5459460" y="51666"/>
                          <a:pt x="5237020" y="18288"/>
                        </a:cubicBezTo>
                        <a:cubicBezTo>
                          <a:pt x="5014580" y="-15090"/>
                          <a:pt x="4747677" y="40449"/>
                          <a:pt x="4558650" y="18288"/>
                        </a:cubicBezTo>
                        <a:cubicBezTo>
                          <a:pt x="4369623" y="-3873"/>
                          <a:pt x="4146061" y="12568"/>
                          <a:pt x="3880279" y="18288"/>
                        </a:cubicBezTo>
                        <a:cubicBezTo>
                          <a:pt x="3614497" y="24008"/>
                          <a:pt x="3473808" y="-12908"/>
                          <a:pt x="3201909" y="18288"/>
                        </a:cubicBezTo>
                        <a:cubicBezTo>
                          <a:pt x="2930010" y="49484"/>
                          <a:pt x="2728175" y="-3430"/>
                          <a:pt x="2604943" y="18288"/>
                        </a:cubicBezTo>
                        <a:cubicBezTo>
                          <a:pt x="2481711" y="40006"/>
                          <a:pt x="2004334" y="26952"/>
                          <a:pt x="1845168" y="18288"/>
                        </a:cubicBezTo>
                        <a:cubicBezTo>
                          <a:pt x="1686003" y="9624"/>
                          <a:pt x="1375070" y="37580"/>
                          <a:pt x="1166797" y="18288"/>
                        </a:cubicBezTo>
                        <a:cubicBezTo>
                          <a:pt x="958524" y="-1004"/>
                          <a:pt x="342846" y="8880"/>
                          <a:pt x="0" y="18288"/>
                        </a:cubicBezTo>
                        <a:cubicBezTo>
                          <a:pt x="129" y="13298"/>
                          <a:pt x="-675" y="6857"/>
                          <a:pt x="0" y="0"/>
                        </a:cubicBezTo>
                        <a:close/>
                      </a:path>
                      <a:path w="8140446" h="18288" stroke="0" extrusionOk="0">
                        <a:moveTo>
                          <a:pt x="0" y="0"/>
                        </a:moveTo>
                        <a:cubicBezTo>
                          <a:pt x="142435" y="-24533"/>
                          <a:pt x="380026" y="17447"/>
                          <a:pt x="596966" y="0"/>
                        </a:cubicBezTo>
                        <a:cubicBezTo>
                          <a:pt x="813906" y="-17447"/>
                          <a:pt x="830530" y="13462"/>
                          <a:pt x="1031123" y="0"/>
                        </a:cubicBezTo>
                        <a:cubicBezTo>
                          <a:pt x="1231716" y="-13462"/>
                          <a:pt x="1634038" y="0"/>
                          <a:pt x="1872303" y="0"/>
                        </a:cubicBezTo>
                        <a:cubicBezTo>
                          <a:pt x="2110568" y="0"/>
                          <a:pt x="2261934" y="-25727"/>
                          <a:pt x="2469269" y="0"/>
                        </a:cubicBezTo>
                        <a:cubicBezTo>
                          <a:pt x="2676604" y="25727"/>
                          <a:pt x="2790440" y="16284"/>
                          <a:pt x="3066235" y="0"/>
                        </a:cubicBezTo>
                        <a:cubicBezTo>
                          <a:pt x="3342030" y="-16284"/>
                          <a:pt x="3685603" y="41976"/>
                          <a:pt x="3907414" y="0"/>
                        </a:cubicBezTo>
                        <a:cubicBezTo>
                          <a:pt x="4129225" y="-41976"/>
                          <a:pt x="4177416" y="-7598"/>
                          <a:pt x="4422976" y="0"/>
                        </a:cubicBezTo>
                        <a:cubicBezTo>
                          <a:pt x="4668536" y="7598"/>
                          <a:pt x="5023499" y="-28058"/>
                          <a:pt x="5264155" y="0"/>
                        </a:cubicBezTo>
                        <a:cubicBezTo>
                          <a:pt x="5504811" y="28058"/>
                          <a:pt x="5703675" y="13288"/>
                          <a:pt x="6105335" y="0"/>
                        </a:cubicBezTo>
                        <a:cubicBezTo>
                          <a:pt x="6506995" y="-13288"/>
                          <a:pt x="6455516" y="-5124"/>
                          <a:pt x="6783705" y="0"/>
                        </a:cubicBezTo>
                        <a:cubicBezTo>
                          <a:pt x="7111894" y="5124"/>
                          <a:pt x="7512856" y="10604"/>
                          <a:pt x="8140446" y="0"/>
                        </a:cubicBezTo>
                        <a:cubicBezTo>
                          <a:pt x="8140458" y="8833"/>
                          <a:pt x="8140986" y="9830"/>
                          <a:pt x="8140446" y="18288"/>
                        </a:cubicBezTo>
                        <a:cubicBezTo>
                          <a:pt x="7959314" y="3345"/>
                          <a:pt x="7870113" y="10437"/>
                          <a:pt x="7706289" y="18288"/>
                        </a:cubicBezTo>
                        <a:cubicBezTo>
                          <a:pt x="7542465" y="26139"/>
                          <a:pt x="7157940" y="17482"/>
                          <a:pt x="6865109" y="18288"/>
                        </a:cubicBezTo>
                        <a:cubicBezTo>
                          <a:pt x="6572278" y="19094"/>
                          <a:pt x="6524256" y="38051"/>
                          <a:pt x="6349548" y="18288"/>
                        </a:cubicBezTo>
                        <a:cubicBezTo>
                          <a:pt x="6174840" y="-1475"/>
                          <a:pt x="5951624" y="174"/>
                          <a:pt x="5671177" y="18288"/>
                        </a:cubicBezTo>
                        <a:cubicBezTo>
                          <a:pt x="5390730" y="36402"/>
                          <a:pt x="5222992" y="60058"/>
                          <a:pt x="4829998" y="18288"/>
                        </a:cubicBezTo>
                        <a:cubicBezTo>
                          <a:pt x="4437004" y="-23482"/>
                          <a:pt x="4344181" y="39087"/>
                          <a:pt x="4151627" y="18288"/>
                        </a:cubicBezTo>
                        <a:cubicBezTo>
                          <a:pt x="3959073" y="-2511"/>
                          <a:pt x="3886970" y="32875"/>
                          <a:pt x="3717470" y="18288"/>
                        </a:cubicBezTo>
                        <a:cubicBezTo>
                          <a:pt x="3547970" y="3701"/>
                          <a:pt x="3451521" y="31872"/>
                          <a:pt x="3201909" y="18288"/>
                        </a:cubicBezTo>
                        <a:cubicBezTo>
                          <a:pt x="2952297" y="4704"/>
                          <a:pt x="2543413" y="6029"/>
                          <a:pt x="2360729" y="18288"/>
                        </a:cubicBezTo>
                        <a:cubicBezTo>
                          <a:pt x="2178045" y="30547"/>
                          <a:pt x="1906056" y="25847"/>
                          <a:pt x="1682359" y="18288"/>
                        </a:cubicBezTo>
                        <a:cubicBezTo>
                          <a:pt x="1458662" y="10730"/>
                          <a:pt x="1330405" y="8046"/>
                          <a:pt x="1166797" y="18288"/>
                        </a:cubicBezTo>
                        <a:cubicBezTo>
                          <a:pt x="1003189" y="28530"/>
                          <a:pt x="278098" y="19533"/>
                          <a:pt x="0" y="18288"/>
                        </a:cubicBezTo>
                        <a:cubicBezTo>
                          <a:pt x="74" y="14054"/>
                          <a:pt x="-46" y="69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71A2FB5-512A-D573-9D59-7F1426153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777" y="1724718"/>
            <a:ext cx="4518386" cy="4810782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fi-FI" sz="1900" dirty="0">
              <a:ea typeface="+mn-lt"/>
              <a:cs typeface="+mn-lt"/>
            </a:endParaRPr>
          </a:p>
          <a:p>
            <a:r>
              <a:rPr lang="fi-FI" sz="2000" dirty="0">
                <a:ea typeface="+mn-lt"/>
                <a:cs typeface="+mn-lt"/>
              </a:rPr>
              <a:t>Jatko-ohjaus osana HOPS-prosessia</a:t>
            </a:r>
          </a:p>
          <a:p>
            <a:r>
              <a:rPr lang="fi-FI" sz="2000" dirty="0">
                <a:ea typeface="+mn-lt"/>
                <a:cs typeface="+mn-lt"/>
              </a:rPr>
              <a:t>Opinto-ohjaajan, ryhmänohjaajan ja aineenopettajien roolit sekä uraohjausosaamisen lisääminen </a:t>
            </a:r>
          </a:p>
          <a:p>
            <a:r>
              <a:rPr lang="fi-FI" sz="2000" dirty="0">
                <a:ea typeface="+mn-lt"/>
                <a:cs typeface="+mn-lt"/>
              </a:rPr>
              <a:t>Yhteistyö </a:t>
            </a:r>
            <a:r>
              <a:rPr lang="fi-FI" sz="2000" i="1" dirty="0">
                <a:ea typeface="+mn-lt"/>
                <a:cs typeface="+mn-lt"/>
              </a:rPr>
              <a:t>Uteliaasti lukiossa</a:t>
            </a:r>
            <a:r>
              <a:rPr lang="fi-FI" sz="2000" dirty="0">
                <a:ea typeface="+mn-lt"/>
                <a:cs typeface="+mn-lt"/>
              </a:rPr>
              <a:t>-hankkeen kanssa </a:t>
            </a:r>
            <a:r>
              <a:rPr lang="fi-FI" sz="2000" dirty="0">
                <a:latin typeface="Franklin Gothic Book" panose="020B0503020102020204" pitchFamily="34" charset="0"/>
                <a:ea typeface="+mn-lt"/>
                <a:cs typeface="+mn-lt"/>
              </a:rPr>
              <a:t>→ </a:t>
            </a:r>
            <a:r>
              <a:rPr lang="fi-FI" sz="2000" dirty="0">
                <a:ea typeface="+mn-lt"/>
                <a:cs typeface="+mn-lt"/>
              </a:rPr>
              <a:t>laajempi kuva uramahdollisuuksista</a:t>
            </a:r>
          </a:p>
          <a:p>
            <a:r>
              <a:rPr lang="fi-FI" sz="2000" dirty="0">
                <a:ea typeface="+mn-lt"/>
                <a:cs typeface="+mn-lt"/>
              </a:rPr>
              <a:t>Jälkiohjauksen prosessi; vastuut ja menettelytavat</a:t>
            </a:r>
          </a:p>
          <a:p>
            <a:r>
              <a:rPr lang="fi-FI" sz="2000" dirty="0">
                <a:ea typeface="+mn-lt"/>
                <a:cs typeface="+mn-lt"/>
              </a:rPr>
              <a:t>Jälkiohjauskysely opinto-ohjaajille</a:t>
            </a:r>
          </a:p>
          <a:p>
            <a:r>
              <a:rPr lang="fi-FI" sz="2000" dirty="0">
                <a:ea typeface="+mn-lt"/>
                <a:cs typeface="+mn-lt"/>
              </a:rPr>
              <a:t>Jälkiohjauskirje/jälkiohjauskysely keväällä 2022 valmistuneille</a:t>
            </a:r>
            <a:endParaRPr lang="fi-FI" sz="2000" dirty="0">
              <a:cs typeface="Calibri" panose="020F0502020204030204"/>
            </a:endParaRPr>
          </a:p>
          <a:p>
            <a:pPr marL="0" indent="0">
              <a:buNone/>
            </a:pPr>
            <a:endParaRPr lang="fi-FI" sz="1900" dirty="0">
              <a:cs typeface="Calibri" panose="020F0502020204030204"/>
            </a:endParaRPr>
          </a:p>
          <a:p>
            <a:endParaRPr lang="fi-FI" sz="1900" dirty="0">
              <a:cs typeface="Calibri" panose="020F0502020204030204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B57968B-A519-11FF-9D8F-8BB1422B5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214" y="2055813"/>
            <a:ext cx="4016851" cy="338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938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4B95E9A-DBB3-7A47-4AF7-3B9B9A326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fi-FI" sz="4200" b="1" dirty="0">
                <a:cs typeface="Calibri Light"/>
              </a:rPr>
              <a:t>OHJAUSOSAAMISEN KEHITTÄMINEN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  <a:gd name="connsiteX0" fmla="*/ 0 w 8140446"/>
              <a:gd name="connsiteY0" fmla="*/ 0 h 18288"/>
              <a:gd name="connsiteX1" fmla="*/ 596966 w 8140446"/>
              <a:gd name="connsiteY1" fmla="*/ 0 h 18288"/>
              <a:gd name="connsiteX2" fmla="*/ 1031123 w 8140446"/>
              <a:gd name="connsiteY2" fmla="*/ 0 h 18288"/>
              <a:gd name="connsiteX3" fmla="*/ 1872303 w 8140446"/>
              <a:gd name="connsiteY3" fmla="*/ 0 h 18288"/>
              <a:gd name="connsiteX4" fmla="*/ 2469269 w 8140446"/>
              <a:gd name="connsiteY4" fmla="*/ 0 h 18288"/>
              <a:gd name="connsiteX5" fmla="*/ 3066235 w 8140446"/>
              <a:gd name="connsiteY5" fmla="*/ 0 h 18288"/>
              <a:gd name="connsiteX6" fmla="*/ 3907414 w 8140446"/>
              <a:gd name="connsiteY6" fmla="*/ 0 h 18288"/>
              <a:gd name="connsiteX7" fmla="*/ 4422976 w 8140446"/>
              <a:gd name="connsiteY7" fmla="*/ 0 h 18288"/>
              <a:gd name="connsiteX8" fmla="*/ 5264155 w 8140446"/>
              <a:gd name="connsiteY8" fmla="*/ 0 h 18288"/>
              <a:gd name="connsiteX9" fmla="*/ 6105335 w 8140446"/>
              <a:gd name="connsiteY9" fmla="*/ 0 h 18288"/>
              <a:gd name="connsiteX10" fmla="*/ 6783705 w 8140446"/>
              <a:gd name="connsiteY10" fmla="*/ 0 h 18288"/>
              <a:gd name="connsiteX11" fmla="*/ 8140446 w 8140446"/>
              <a:gd name="connsiteY11" fmla="*/ 0 h 18288"/>
              <a:gd name="connsiteX12" fmla="*/ 8140446 w 8140446"/>
              <a:gd name="connsiteY12" fmla="*/ 18288 h 18288"/>
              <a:gd name="connsiteX13" fmla="*/ 7706289 w 8140446"/>
              <a:gd name="connsiteY13" fmla="*/ 18288 h 18288"/>
              <a:gd name="connsiteX14" fmla="*/ 6865109 w 8140446"/>
              <a:gd name="connsiteY14" fmla="*/ 18288 h 18288"/>
              <a:gd name="connsiteX15" fmla="*/ 6349548 w 8140446"/>
              <a:gd name="connsiteY15" fmla="*/ 18288 h 18288"/>
              <a:gd name="connsiteX16" fmla="*/ 5671177 w 8140446"/>
              <a:gd name="connsiteY16" fmla="*/ 18288 h 18288"/>
              <a:gd name="connsiteX17" fmla="*/ 4829998 w 8140446"/>
              <a:gd name="connsiteY17" fmla="*/ 18288 h 18288"/>
              <a:gd name="connsiteX18" fmla="*/ 4151627 w 8140446"/>
              <a:gd name="connsiteY18" fmla="*/ 18288 h 18288"/>
              <a:gd name="connsiteX19" fmla="*/ 3717470 w 8140446"/>
              <a:gd name="connsiteY19" fmla="*/ 18288 h 18288"/>
              <a:gd name="connsiteX20" fmla="*/ 3201909 w 8140446"/>
              <a:gd name="connsiteY20" fmla="*/ 18288 h 18288"/>
              <a:gd name="connsiteX21" fmla="*/ 2360729 w 8140446"/>
              <a:gd name="connsiteY21" fmla="*/ 18288 h 18288"/>
              <a:gd name="connsiteX22" fmla="*/ 1682359 w 8140446"/>
              <a:gd name="connsiteY22" fmla="*/ 18288 h 18288"/>
              <a:gd name="connsiteX23" fmla="*/ 1166797 w 8140446"/>
              <a:gd name="connsiteY23" fmla="*/ 18288 h 18288"/>
              <a:gd name="connsiteX24" fmla="*/ 0 w 8140446"/>
              <a:gd name="connsiteY24" fmla="*/ 18288 h 18288"/>
              <a:gd name="connsiteX25" fmla="*/ 0 w 8140446"/>
              <a:gd name="connsiteY2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87427" y="6231"/>
                  <a:pt x="309612" y="-26324"/>
                  <a:pt x="434157" y="0"/>
                </a:cubicBezTo>
                <a:cubicBezTo>
                  <a:pt x="536972" y="29330"/>
                  <a:pt x="959392" y="28619"/>
                  <a:pt x="1193932" y="0"/>
                </a:cubicBezTo>
                <a:cubicBezTo>
                  <a:pt x="1446097" y="13819"/>
                  <a:pt x="1471680" y="7203"/>
                  <a:pt x="1628089" y="0"/>
                </a:cubicBezTo>
                <a:cubicBezTo>
                  <a:pt x="1817415" y="4047"/>
                  <a:pt x="1949536" y="-59324"/>
                  <a:pt x="2225055" y="0"/>
                </a:cubicBezTo>
                <a:cubicBezTo>
                  <a:pt x="2520490" y="18365"/>
                  <a:pt x="2717469" y="18707"/>
                  <a:pt x="3066235" y="0"/>
                </a:cubicBezTo>
                <a:cubicBezTo>
                  <a:pt x="3437075" y="3751"/>
                  <a:pt x="3408347" y="31644"/>
                  <a:pt x="3744605" y="0"/>
                </a:cubicBezTo>
                <a:cubicBezTo>
                  <a:pt x="4097249" y="-11527"/>
                  <a:pt x="4249699" y="-32555"/>
                  <a:pt x="4504380" y="0"/>
                </a:cubicBezTo>
                <a:cubicBezTo>
                  <a:pt x="4737570" y="17980"/>
                  <a:pt x="4877497" y="1006"/>
                  <a:pt x="5101346" y="0"/>
                </a:cubicBezTo>
                <a:cubicBezTo>
                  <a:pt x="5359305" y="-15330"/>
                  <a:pt x="5447195" y="7257"/>
                  <a:pt x="5779717" y="0"/>
                </a:cubicBezTo>
                <a:cubicBezTo>
                  <a:pt x="6090019" y="-17621"/>
                  <a:pt x="6273151" y="4279"/>
                  <a:pt x="6620896" y="0"/>
                </a:cubicBezTo>
                <a:cubicBezTo>
                  <a:pt x="6968586" y="34056"/>
                  <a:pt x="6990073" y="23587"/>
                  <a:pt x="7136458" y="0"/>
                </a:cubicBezTo>
                <a:cubicBezTo>
                  <a:pt x="7320575" y="20480"/>
                  <a:pt x="7847401" y="-6173"/>
                  <a:pt x="8140446" y="0"/>
                </a:cubicBezTo>
                <a:cubicBezTo>
                  <a:pt x="8139878" y="7862"/>
                  <a:pt x="8140227" y="13269"/>
                  <a:pt x="8140446" y="18288"/>
                </a:cubicBezTo>
                <a:cubicBezTo>
                  <a:pt x="7908069" y="-20636"/>
                  <a:pt x="7683037" y="21977"/>
                  <a:pt x="7543480" y="18288"/>
                </a:cubicBezTo>
                <a:cubicBezTo>
                  <a:pt x="7393752" y="10050"/>
                  <a:pt x="7221032" y="-3229"/>
                  <a:pt x="7109323" y="18288"/>
                </a:cubicBezTo>
                <a:cubicBezTo>
                  <a:pt x="7015297" y="22483"/>
                  <a:pt x="6599332" y="40899"/>
                  <a:pt x="6430952" y="18288"/>
                </a:cubicBezTo>
                <a:cubicBezTo>
                  <a:pt x="6292915" y="-34150"/>
                  <a:pt x="6142305" y="21507"/>
                  <a:pt x="5915391" y="18288"/>
                </a:cubicBezTo>
                <a:cubicBezTo>
                  <a:pt x="5682725" y="47843"/>
                  <a:pt x="5440566" y="31420"/>
                  <a:pt x="5237020" y="18288"/>
                </a:cubicBezTo>
                <a:cubicBezTo>
                  <a:pt x="5046456" y="10577"/>
                  <a:pt x="4706449" y="51976"/>
                  <a:pt x="4558650" y="18288"/>
                </a:cubicBezTo>
                <a:cubicBezTo>
                  <a:pt x="4361396" y="-987"/>
                  <a:pt x="4145362" y="-22303"/>
                  <a:pt x="3880279" y="18288"/>
                </a:cubicBezTo>
                <a:cubicBezTo>
                  <a:pt x="3610716" y="25411"/>
                  <a:pt x="3472690" y="4008"/>
                  <a:pt x="3201909" y="18288"/>
                </a:cubicBezTo>
                <a:cubicBezTo>
                  <a:pt x="2913595" y="35097"/>
                  <a:pt x="2753317" y="-1149"/>
                  <a:pt x="2604943" y="18288"/>
                </a:cubicBezTo>
                <a:cubicBezTo>
                  <a:pt x="2450130" y="36989"/>
                  <a:pt x="1974183" y="40159"/>
                  <a:pt x="1845168" y="18288"/>
                </a:cubicBezTo>
                <a:cubicBezTo>
                  <a:pt x="1677929" y="220"/>
                  <a:pt x="1378098" y="-772"/>
                  <a:pt x="1166797" y="18288"/>
                </a:cubicBezTo>
                <a:cubicBezTo>
                  <a:pt x="921150" y="53277"/>
                  <a:pt x="327457" y="47297"/>
                  <a:pt x="0" y="18288"/>
                </a:cubicBezTo>
                <a:cubicBezTo>
                  <a:pt x="-589" y="13471"/>
                  <a:pt x="-474" y="7409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36968" y="-25482"/>
                  <a:pt x="379786" y="11224"/>
                  <a:pt x="596966" y="0"/>
                </a:cubicBezTo>
                <a:cubicBezTo>
                  <a:pt x="815878" y="-21223"/>
                  <a:pt x="832062" y="11868"/>
                  <a:pt x="1031123" y="0"/>
                </a:cubicBezTo>
                <a:cubicBezTo>
                  <a:pt x="1256800" y="-30738"/>
                  <a:pt x="1658090" y="-20345"/>
                  <a:pt x="1872303" y="0"/>
                </a:cubicBezTo>
                <a:cubicBezTo>
                  <a:pt x="2115604" y="28431"/>
                  <a:pt x="2277865" y="-40642"/>
                  <a:pt x="2469269" y="0"/>
                </a:cubicBezTo>
                <a:cubicBezTo>
                  <a:pt x="2679731" y="25919"/>
                  <a:pt x="2788602" y="-6498"/>
                  <a:pt x="3066235" y="0"/>
                </a:cubicBezTo>
                <a:cubicBezTo>
                  <a:pt x="3325663" y="-14487"/>
                  <a:pt x="3706561" y="67517"/>
                  <a:pt x="3907414" y="0"/>
                </a:cubicBezTo>
                <a:cubicBezTo>
                  <a:pt x="4127229" y="-37113"/>
                  <a:pt x="4179037" y="-8167"/>
                  <a:pt x="4422976" y="0"/>
                </a:cubicBezTo>
                <a:cubicBezTo>
                  <a:pt x="4683575" y="-28486"/>
                  <a:pt x="5055803" y="-13799"/>
                  <a:pt x="5264155" y="0"/>
                </a:cubicBezTo>
                <a:cubicBezTo>
                  <a:pt x="5513566" y="14315"/>
                  <a:pt x="5735215" y="2768"/>
                  <a:pt x="6105335" y="0"/>
                </a:cubicBezTo>
                <a:cubicBezTo>
                  <a:pt x="6510913" y="-12587"/>
                  <a:pt x="6456171" y="3247"/>
                  <a:pt x="6783705" y="0"/>
                </a:cubicBezTo>
                <a:cubicBezTo>
                  <a:pt x="7057099" y="-15461"/>
                  <a:pt x="7592067" y="5384"/>
                  <a:pt x="8140446" y="0"/>
                </a:cubicBezTo>
                <a:cubicBezTo>
                  <a:pt x="8140452" y="8597"/>
                  <a:pt x="8141122" y="9732"/>
                  <a:pt x="8140446" y="18288"/>
                </a:cubicBezTo>
                <a:cubicBezTo>
                  <a:pt x="7961834" y="8406"/>
                  <a:pt x="7874097" y="10350"/>
                  <a:pt x="7706289" y="18288"/>
                </a:cubicBezTo>
                <a:cubicBezTo>
                  <a:pt x="7582508" y="-14920"/>
                  <a:pt x="7179551" y="-33111"/>
                  <a:pt x="6865109" y="18288"/>
                </a:cubicBezTo>
                <a:cubicBezTo>
                  <a:pt x="6583382" y="24117"/>
                  <a:pt x="6525821" y="36696"/>
                  <a:pt x="6349548" y="18288"/>
                </a:cubicBezTo>
                <a:cubicBezTo>
                  <a:pt x="6209953" y="10881"/>
                  <a:pt x="5959707" y="-47828"/>
                  <a:pt x="5671177" y="18288"/>
                </a:cubicBezTo>
                <a:cubicBezTo>
                  <a:pt x="5387744" y="29809"/>
                  <a:pt x="5228514" y="101507"/>
                  <a:pt x="4829998" y="18288"/>
                </a:cubicBezTo>
                <a:cubicBezTo>
                  <a:pt x="4415646" y="-28596"/>
                  <a:pt x="4343809" y="28954"/>
                  <a:pt x="4151627" y="18288"/>
                </a:cubicBezTo>
                <a:cubicBezTo>
                  <a:pt x="3950673" y="-9796"/>
                  <a:pt x="3879947" y="41143"/>
                  <a:pt x="3717470" y="18288"/>
                </a:cubicBezTo>
                <a:cubicBezTo>
                  <a:pt x="3558660" y="10110"/>
                  <a:pt x="3468854" y="29375"/>
                  <a:pt x="3201909" y="18288"/>
                </a:cubicBezTo>
                <a:cubicBezTo>
                  <a:pt x="2965673" y="10505"/>
                  <a:pt x="2568327" y="22116"/>
                  <a:pt x="2360729" y="18288"/>
                </a:cubicBezTo>
                <a:cubicBezTo>
                  <a:pt x="2171885" y="49144"/>
                  <a:pt x="1923258" y="16020"/>
                  <a:pt x="1682359" y="18288"/>
                </a:cubicBezTo>
                <a:cubicBezTo>
                  <a:pt x="1430698" y="-2378"/>
                  <a:pt x="1324229" y="-1751"/>
                  <a:pt x="1166797" y="18288"/>
                </a:cubicBezTo>
                <a:cubicBezTo>
                  <a:pt x="1001390" y="41795"/>
                  <a:pt x="324313" y="57964"/>
                  <a:pt x="0" y="18288"/>
                </a:cubicBezTo>
                <a:cubicBezTo>
                  <a:pt x="285" y="13135"/>
                  <a:pt x="532" y="5956"/>
                  <a:pt x="0" y="0"/>
                </a:cubicBezTo>
                <a:close/>
              </a:path>
              <a:path w="8140446" h="18288" fill="none" stroke="0" extrusionOk="0">
                <a:moveTo>
                  <a:pt x="0" y="0"/>
                </a:moveTo>
                <a:cubicBezTo>
                  <a:pt x="69532" y="-6557"/>
                  <a:pt x="264219" y="3919"/>
                  <a:pt x="434157" y="0"/>
                </a:cubicBezTo>
                <a:cubicBezTo>
                  <a:pt x="600013" y="9090"/>
                  <a:pt x="921449" y="-13478"/>
                  <a:pt x="1193932" y="0"/>
                </a:cubicBezTo>
                <a:cubicBezTo>
                  <a:pt x="1443592" y="14844"/>
                  <a:pt x="1471188" y="10722"/>
                  <a:pt x="1628089" y="0"/>
                </a:cubicBezTo>
                <a:cubicBezTo>
                  <a:pt x="1750006" y="-24149"/>
                  <a:pt x="1967480" y="-14904"/>
                  <a:pt x="2225055" y="0"/>
                </a:cubicBezTo>
                <a:cubicBezTo>
                  <a:pt x="2503918" y="19247"/>
                  <a:pt x="2709263" y="-16351"/>
                  <a:pt x="3066235" y="0"/>
                </a:cubicBezTo>
                <a:cubicBezTo>
                  <a:pt x="3429723" y="-1627"/>
                  <a:pt x="3399401" y="30976"/>
                  <a:pt x="3744605" y="0"/>
                </a:cubicBezTo>
                <a:cubicBezTo>
                  <a:pt x="4081920" y="-40602"/>
                  <a:pt x="4258272" y="-2441"/>
                  <a:pt x="4504380" y="0"/>
                </a:cubicBezTo>
                <a:cubicBezTo>
                  <a:pt x="4760039" y="21121"/>
                  <a:pt x="4866555" y="-1351"/>
                  <a:pt x="5101346" y="0"/>
                </a:cubicBezTo>
                <a:cubicBezTo>
                  <a:pt x="5336279" y="1859"/>
                  <a:pt x="5465100" y="30801"/>
                  <a:pt x="5779717" y="0"/>
                </a:cubicBezTo>
                <a:cubicBezTo>
                  <a:pt x="6117018" y="-2879"/>
                  <a:pt x="6273497" y="-5002"/>
                  <a:pt x="6620896" y="0"/>
                </a:cubicBezTo>
                <a:cubicBezTo>
                  <a:pt x="6972306" y="38666"/>
                  <a:pt x="6992056" y="28334"/>
                  <a:pt x="7136458" y="0"/>
                </a:cubicBezTo>
                <a:cubicBezTo>
                  <a:pt x="7325567" y="-61201"/>
                  <a:pt x="7766555" y="-88399"/>
                  <a:pt x="8140446" y="0"/>
                </a:cubicBezTo>
                <a:cubicBezTo>
                  <a:pt x="8140031" y="7748"/>
                  <a:pt x="8139515" y="13015"/>
                  <a:pt x="8140446" y="18288"/>
                </a:cubicBezTo>
                <a:cubicBezTo>
                  <a:pt x="7892673" y="-4012"/>
                  <a:pt x="7668025" y="650"/>
                  <a:pt x="7543480" y="18288"/>
                </a:cubicBezTo>
                <a:cubicBezTo>
                  <a:pt x="7406710" y="-3467"/>
                  <a:pt x="7207646" y="8893"/>
                  <a:pt x="7109323" y="18288"/>
                </a:cubicBezTo>
                <a:cubicBezTo>
                  <a:pt x="6993037" y="49011"/>
                  <a:pt x="6598723" y="59405"/>
                  <a:pt x="6430952" y="18288"/>
                </a:cubicBezTo>
                <a:cubicBezTo>
                  <a:pt x="6284771" y="15315"/>
                  <a:pt x="6162730" y="20350"/>
                  <a:pt x="5915391" y="18288"/>
                </a:cubicBezTo>
                <a:cubicBezTo>
                  <a:pt x="5684668" y="13603"/>
                  <a:pt x="5422852" y="53618"/>
                  <a:pt x="5237020" y="18288"/>
                </a:cubicBezTo>
                <a:cubicBezTo>
                  <a:pt x="5035482" y="26296"/>
                  <a:pt x="4719808" y="55145"/>
                  <a:pt x="4558650" y="18288"/>
                </a:cubicBezTo>
                <a:cubicBezTo>
                  <a:pt x="4375169" y="-35587"/>
                  <a:pt x="4137553" y="12086"/>
                  <a:pt x="3880279" y="18288"/>
                </a:cubicBezTo>
                <a:cubicBezTo>
                  <a:pt x="3624533" y="32648"/>
                  <a:pt x="3467387" y="6480"/>
                  <a:pt x="3201909" y="18288"/>
                </a:cubicBezTo>
                <a:cubicBezTo>
                  <a:pt x="2918126" y="73342"/>
                  <a:pt x="2717830" y="-17156"/>
                  <a:pt x="2604943" y="18288"/>
                </a:cubicBezTo>
                <a:cubicBezTo>
                  <a:pt x="2496133" y="44525"/>
                  <a:pt x="2003915" y="18254"/>
                  <a:pt x="1845168" y="18288"/>
                </a:cubicBezTo>
                <a:cubicBezTo>
                  <a:pt x="1694518" y="14989"/>
                  <a:pt x="1344959" y="44188"/>
                  <a:pt x="1166797" y="18288"/>
                </a:cubicBezTo>
                <a:cubicBezTo>
                  <a:pt x="935925" y="69451"/>
                  <a:pt x="319712" y="-63972"/>
                  <a:pt x="0" y="18288"/>
                </a:cubicBezTo>
                <a:cubicBezTo>
                  <a:pt x="1307" y="12414"/>
                  <a:pt x="-32" y="574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140446"/>
                      <a:gd name="connsiteY0" fmla="*/ 0 h 18288"/>
                      <a:gd name="connsiteX1" fmla="*/ 434157 w 8140446"/>
                      <a:gd name="connsiteY1" fmla="*/ 0 h 18288"/>
                      <a:gd name="connsiteX2" fmla="*/ 1193932 w 8140446"/>
                      <a:gd name="connsiteY2" fmla="*/ 0 h 18288"/>
                      <a:gd name="connsiteX3" fmla="*/ 1628089 w 8140446"/>
                      <a:gd name="connsiteY3" fmla="*/ 0 h 18288"/>
                      <a:gd name="connsiteX4" fmla="*/ 2225055 w 8140446"/>
                      <a:gd name="connsiteY4" fmla="*/ 0 h 18288"/>
                      <a:gd name="connsiteX5" fmla="*/ 3066235 w 8140446"/>
                      <a:gd name="connsiteY5" fmla="*/ 0 h 18288"/>
                      <a:gd name="connsiteX6" fmla="*/ 3744605 w 8140446"/>
                      <a:gd name="connsiteY6" fmla="*/ 0 h 18288"/>
                      <a:gd name="connsiteX7" fmla="*/ 4504380 w 8140446"/>
                      <a:gd name="connsiteY7" fmla="*/ 0 h 18288"/>
                      <a:gd name="connsiteX8" fmla="*/ 5101346 w 8140446"/>
                      <a:gd name="connsiteY8" fmla="*/ 0 h 18288"/>
                      <a:gd name="connsiteX9" fmla="*/ 5779717 w 8140446"/>
                      <a:gd name="connsiteY9" fmla="*/ 0 h 18288"/>
                      <a:gd name="connsiteX10" fmla="*/ 6620896 w 8140446"/>
                      <a:gd name="connsiteY10" fmla="*/ 0 h 18288"/>
                      <a:gd name="connsiteX11" fmla="*/ 7136458 w 8140446"/>
                      <a:gd name="connsiteY11" fmla="*/ 0 h 18288"/>
                      <a:gd name="connsiteX12" fmla="*/ 8140446 w 8140446"/>
                      <a:gd name="connsiteY12" fmla="*/ 0 h 18288"/>
                      <a:gd name="connsiteX13" fmla="*/ 8140446 w 8140446"/>
                      <a:gd name="connsiteY13" fmla="*/ 18288 h 18288"/>
                      <a:gd name="connsiteX14" fmla="*/ 7543480 w 8140446"/>
                      <a:gd name="connsiteY14" fmla="*/ 18288 h 18288"/>
                      <a:gd name="connsiteX15" fmla="*/ 7109323 w 8140446"/>
                      <a:gd name="connsiteY15" fmla="*/ 18288 h 18288"/>
                      <a:gd name="connsiteX16" fmla="*/ 6430952 w 8140446"/>
                      <a:gd name="connsiteY16" fmla="*/ 18288 h 18288"/>
                      <a:gd name="connsiteX17" fmla="*/ 5915391 w 8140446"/>
                      <a:gd name="connsiteY17" fmla="*/ 18288 h 18288"/>
                      <a:gd name="connsiteX18" fmla="*/ 5237020 w 8140446"/>
                      <a:gd name="connsiteY18" fmla="*/ 18288 h 18288"/>
                      <a:gd name="connsiteX19" fmla="*/ 4558650 w 8140446"/>
                      <a:gd name="connsiteY19" fmla="*/ 18288 h 18288"/>
                      <a:gd name="connsiteX20" fmla="*/ 3880279 w 8140446"/>
                      <a:gd name="connsiteY20" fmla="*/ 18288 h 18288"/>
                      <a:gd name="connsiteX21" fmla="*/ 3201909 w 8140446"/>
                      <a:gd name="connsiteY21" fmla="*/ 18288 h 18288"/>
                      <a:gd name="connsiteX22" fmla="*/ 2604943 w 8140446"/>
                      <a:gd name="connsiteY22" fmla="*/ 18288 h 18288"/>
                      <a:gd name="connsiteX23" fmla="*/ 1845168 w 8140446"/>
                      <a:gd name="connsiteY23" fmla="*/ 18288 h 18288"/>
                      <a:gd name="connsiteX24" fmla="*/ 1166797 w 8140446"/>
                      <a:gd name="connsiteY24" fmla="*/ 18288 h 18288"/>
                      <a:gd name="connsiteX25" fmla="*/ 0 w 8140446"/>
                      <a:gd name="connsiteY25" fmla="*/ 18288 h 18288"/>
                      <a:gd name="connsiteX26" fmla="*/ 0 w 8140446"/>
                      <a:gd name="connsiteY26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140446" h="18288" fill="none" extrusionOk="0">
                        <a:moveTo>
                          <a:pt x="0" y="0"/>
                        </a:moveTo>
                        <a:cubicBezTo>
                          <a:pt x="94920" y="9103"/>
                          <a:pt x="287892" y="-4966"/>
                          <a:pt x="434157" y="0"/>
                        </a:cubicBezTo>
                        <a:cubicBezTo>
                          <a:pt x="580422" y="4966"/>
                          <a:pt x="943595" y="-14182"/>
                          <a:pt x="1193932" y="0"/>
                        </a:cubicBezTo>
                        <a:cubicBezTo>
                          <a:pt x="1444270" y="14182"/>
                          <a:pt x="1472129" y="5523"/>
                          <a:pt x="1628089" y="0"/>
                        </a:cubicBezTo>
                        <a:cubicBezTo>
                          <a:pt x="1784049" y="-5523"/>
                          <a:pt x="1962419" y="-17322"/>
                          <a:pt x="2225055" y="0"/>
                        </a:cubicBezTo>
                        <a:cubicBezTo>
                          <a:pt x="2487691" y="17322"/>
                          <a:pt x="2700681" y="1311"/>
                          <a:pt x="3066235" y="0"/>
                        </a:cubicBezTo>
                        <a:cubicBezTo>
                          <a:pt x="3431789" y="-1311"/>
                          <a:pt x="3405662" y="25081"/>
                          <a:pt x="3744605" y="0"/>
                        </a:cubicBezTo>
                        <a:cubicBezTo>
                          <a:pt x="4083548" y="-25081"/>
                          <a:pt x="4265111" y="-11945"/>
                          <a:pt x="4504380" y="0"/>
                        </a:cubicBezTo>
                        <a:cubicBezTo>
                          <a:pt x="4743649" y="11945"/>
                          <a:pt x="4860394" y="-2832"/>
                          <a:pt x="5101346" y="0"/>
                        </a:cubicBezTo>
                        <a:cubicBezTo>
                          <a:pt x="5342298" y="2832"/>
                          <a:pt x="5456387" y="23676"/>
                          <a:pt x="5779717" y="0"/>
                        </a:cubicBezTo>
                        <a:cubicBezTo>
                          <a:pt x="6103047" y="-23676"/>
                          <a:pt x="6270379" y="-37291"/>
                          <a:pt x="6620896" y="0"/>
                        </a:cubicBezTo>
                        <a:cubicBezTo>
                          <a:pt x="6971413" y="37291"/>
                          <a:pt x="6989068" y="24674"/>
                          <a:pt x="7136458" y="0"/>
                        </a:cubicBezTo>
                        <a:cubicBezTo>
                          <a:pt x="7283848" y="-24674"/>
                          <a:pt x="7752532" y="-22436"/>
                          <a:pt x="8140446" y="0"/>
                        </a:cubicBezTo>
                        <a:cubicBezTo>
                          <a:pt x="8140314" y="7702"/>
                          <a:pt x="8140234" y="13511"/>
                          <a:pt x="8140446" y="18288"/>
                        </a:cubicBezTo>
                        <a:cubicBezTo>
                          <a:pt x="7906329" y="-3043"/>
                          <a:pt x="7681180" y="27465"/>
                          <a:pt x="7543480" y="18288"/>
                        </a:cubicBezTo>
                        <a:cubicBezTo>
                          <a:pt x="7405780" y="9111"/>
                          <a:pt x="7216607" y="3660"/>
                          <a:pt x="7109323" y="18288"/>
                        </a:cubicBezTo>
                        <a:cubicBezTo>
                          <a:pt x="7002039" y="32916"/>
                          <a:pt x="6576231" y="42692"/>
                          <a:pt x="6430952" y="18288"/>
                        </a:cubicBezTo>
                        <a:cubicBezTo>
                          <a:pt x="6285673" y="-6116"/>
                          <a:pt x="6138840" y="34521"/>
                          <a:pt x="5915391" y="18288"/>
                        </a:cubicBezTo>
                        <a:cubicBezTo>
                          <a:pt x="5691942" y="2055"/>
                          <a:pt x="5459460" y="51666"/>
                          <a:pt x="5237020" y="18288"/>
                        </a:cubicBezTo>
                        <a:cubicBezTo>
                          <a:pt x="5014580" y="-15090"/>
                          <a:pt x="4747677" y="40449"/>
                          <a:pt x="4558650" y="18288"/>
                        </a:cubicBezTo>
                        <a:cubicBezTo>
                          <a:pt x="4369623" y="-3873"/>
                          <a:pt x="4146061" y="12568"/>
                          <a:pt x="3880279" y="18288"/>
                        </a:cubicBezTo>
                        <a:cubicBezTo>
                          <a:pt x="3614497" y="24008"/>
                          <a:pt x="3473808" y="-12908"/>
                          <a:pt x="3201909" y="18288"/>
                        </a:cubicBezTo>
                        <a:cubicBezTo>
                          <a:pt x="2930010" y="49484"/>
                          <a:pt x="2728175" y="-3430"/>
                          <a:pt x="2604943" y="18288"/>
                        </a:cubicBezTo>
                        <a:cubicBezTo>
                          <a:pt x="2481711" y="40006"/>
                          <a:pt x="2004334" y="26952"/>
                          <a:pt x="1845168" y="18288"/>
                        </a:cubicBezTo>
                        <a:cubicBezTo>
                          <a:pt x="1686003" y="9624"/>
                          <a:pt x="1375070" y="37580"/>
                          <a:pt x="1166797" y="18288"/>
                        </a:cubicBezTo>
                        <a:cubicBezTo>
                          <a:pt x="958524" y="-1004"/>
                          <a:pt x="342846" y="8880"/>
                          <a:pt x="0" y="18288"/>
                        </a:cubicBezTo>
                        <a:cubicBezTo>
                          <a:pt x="129" y="13298"/>
                          <a:pt x="-675" y="6857"/>
                          <a:pt x="0" y="0"/>
                        </a:cubicBezTo>
                        <a:close/>
                      </a:path>
                      <a:path w="8140446" h="18288" stroke="0" extrusionOk="0">
                        <a:moveTo>
                          <a:pt x="0" y="0"/>
                        </a:moveTo>
                        <a:cubicBezTo>
                          <a:pt x="142435" y="-24533"/>
                          <a:pt x="380026" y="17447"/>
                          <a:pt x="596966" y="0"/>
                        </a:cubicBezTo>
                        <a:cubicBezTo>
                          <a:pt x="813906" y="-17447"/>
                          <a:pt x="830530" y="13462"/>
                          <a:pt x="1031123" y="0"/>
                        </a:cubicBezTo>
                        <a:cubicBezTo>
                          <a:pt x="1231716" y="-13462"/>
                          <a:pt x="1634038" y="0"/>
                          <a:pt x="1872303" y="0"/>
                        </a:cubicBezTo>
                        <a:cubicBezTo>
                          <a:pt x="2110568" y="0"/>
                          <a:pt x="2261934" y="-25727"/>
                          <a:pt x="2469269" y="0"/>
                        </a:cubicBezTo>
                        <a:cubicBezTo>
                          <a:pt x="2676604" y="25727"/>
                          <a:pt x="2790440" y="16284"/>
                          <a:pt x="3066235" y="0"/>
                        </a:cubicBezTo>
                        <a:cubicBezTo>
                          <a:pt x="3342030" y="-16284"/>
                          <a:pt x="3685603" y="41976"/>
                          <a:pt x="3907414" y="0"/>
                        </a:cubicBezTo>
                        <a:cubicBezTo>
                          <a:pt x="4129225" y="-41976"/>
                          <a:pt x="4177416" y="-7598"/>
                          <a:pt x="4422976" y="0"/>
                        </a:cubicBezTo>
                        <a:cubicBezTo>
                          <a:pt x="4668536" y="7598"/>
                          <a:pt x="5023499" y="-28058"/>
                          <a:pt x="5264155" y="0"/>
                        </a:cubicBezTo>
                        <a:cubicBezTo>
                          <a:pt x="5504811" y="28058"/>
                          <a:pt x="5703675" y="13288"/>
                          <a:pt x="6105335" y="0"/>
                        </a:cubicBezTo>
                        <a:cubicBezTo>
                          <a:pt x="6506995" y="-13288"/>
                          <a:pt x="6455516" y="-5124"/>
                          <a:pt x="6783705" y="0"/>
                        </a:cubicBezTo>
                        <a:cubicBezTo>
                          <a:pt x="7111894" y="5124"/>
                          <a:pt x="7512856" y="10604"/>
                          <a:pt x="8140446" y="0"/>
                        </a:cubicBezTo>
                        <a:cubicBezTo>
                          <a:pt x="8140458" y="8833"/>
                          <a:pt x="8140986" y="9830"/>
                          <a:pt x="8140446" y="18288"/>
                        </a:cubicBezTo>
                        <a:cubicBezTo>
                          <a:pt x="7959314" y="3345"/>
                          <a:pt x="7870113" y="10437"/>
                          <a:pt x="7706289" y="18288"/>
                        </a:cubicBezTo>
                        <a:cubicBezTo>
                          <a:pt x="7542465" y="26139"/>
                          <a:pt x="7157940" y="17482"/>
                          <a:pt x="6865109" y="18288"/>
                        </a:cubicBezTo>
                        <a:cubicBezTo>
                          <a:pt x="6572278" y="19094"/>
                          <a:pt x="6524256" y="38051"/>
                          <a:pt x="6349548" y="18288"/>
                        </a:cubicBezTo>
                        <a:cubicBezTo>
                          <a:pt x="6174840" y="-1475"/>
                          <a:pt x="5951624" y="174"/>
                          <a:pt x="5671177" y="18288"/>
                        </a:cubicBezTo>
                        <a:cubicBezTo>
                          <a:pt x="5390730" y="36402"/>
                          <a:pt x="5222992" y="60058"/>
                          <a:pt x="4829998" y="18288"/>
                        </a:cubicBezTo>
                        <a:cubicBezTo>
                          <a:pt x="4437004" y="-23482"/>
                          <a:pt x="4344181" y="39087"/>
                          <a:pt x="4151627" y="18288"/>
                        </a:cubicBezTo>
                        <a:cubicBezTo>
                          <a:pt x="3959073" y="-2511"/>
                          <a:pt x="3886970" y="32875"/>
                          <a:pt x="3717470" y="18288"/>
                        </a:cubicBezTo>
                        <a:cubicBezTo>
                          <a:pt x="3547970" y="3701"/>
                          <a:pt x="3451521" y="31872"/>
                          <a:pt x="3201909" y="18288"/>
                        </a:cubicBezTo>
                        <a:cubicBezTo>
                          <a:pt x="2952297" y="4704"/>
                          <a:pt x="2543413" y="6029"/>
                          <a:pt x="2360729" y="18288"/>
                        </a:cubicBezTo>
                        <a:cubicBezTo>
                          <a:pt x="2178045" y="30547"/>
                          <a:pt x="1906056" y="25847"/>
                          <a:pt x="1682359" y="18288"/>
                        </a:cubicBezTo>
                        <a:cubicBezTo>
                          <a:pt x="1458662" y="10730"/>
                          <a:pt x="1330405" y="8046"/>
                          <a:pt x="1166797" y="18288"/>
                        </a:cubicBezTo>
                        <a:cubicBezTo>
                          <a:pt x="1003189" y="28530"/>
                          <a:pt x="278098" y="19533"/>
                          <a:pt x="0" y="18288"/>
                        </a:cubicBezTo>
                        <a:cubicBezTo>
                          <a:pt x="74" y="14054"/>
                          <a:pt x="-46" y="69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5D9B58-244A-E6ED-3CB3-C3132D658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96" y="1894747"/>
            <a:ext cx="8791518" cy="47542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>
              <a:lnSpc>
                <a:spcPct val="107000"/>
              </a:lnSpc>
              <a:spcBef>
                <a:spcPts val="0"/>
              </a:spcBef>
            </a:pPr>
            <a:r>
              <a:rPr lang="fi-FI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Opettajien ja ohjaajien valmentavan ja tulevaisuusorientoituneen ohjausosaamisen parantaminen 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fi-FI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→ Opiskelijan HOPS-prosessin tukeminen</a:t>
            </a:r>
          </a:p>
          <a:p>
            <a:pPr marL="0" lv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fi-FI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→ LOPS 2019 laadukkaampi toteutus</a:t>
            </a:r>
          </a:p>
          <a:p>
            <a:pPr lvl="0">
              <a:lnSpc>
                <a:spcPct val="107000"/>
              </a:lnSpc>
            </a:pPr>
            <a:r>
              <a:rPr lang="fi-FI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Opinto-ohjaajien uraohjausosaamisen vahvistaminen koulutuksilla ja vertaisverkostoissa</a:t>
            </a:r>
          </a:p>
          <a:p>
            <a:endParaRPr lang="fi-FI" sz="2000" dirty="0">
              <a:ea typeface="+mn-lt"/>
              <a:cs typeface="+mn-lt"/>
            </a:endParaRPr>
          </a:p>
          <a:p>
            <a:endParaRPr lang="fi-FI" sz="1900" dirty="0">
              <a:cs typeface="Calibri"/>
            </a:endParaRPr>
          </a:p>
          <a:p>
            <a:endParaRPr lang="fi-FI" sz="1900" dirty="0">
              <a:cs typeface="Calibri"/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3958DBE1-0A66-DC95-446F-04B69231A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3632" y="3884855"/>
            <a:ext cx="5139754" cy="276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756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4B95E9A-DBB3-7A47-4AF7-3B9B9A326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DIGITAALISET RATKAISUT</a:t>
            </a:r>
            <a:endParaRPr lang="fi-FI" sz="4200" b="1" dirty="0">
              <a:cs typeface="Calibri Light"/>
            </a:endParaRP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1777" y="1677373"/>
            <a:ext cx="8140446" cy="18288"/>
          </a:xfrm>
          <a:custGeom>
            <a:avLst/>
            <a:gdLst>
              <a:gd name="connsiteX0" fmla="*/ 0 w 8140446"/>
              <a:gd name="connsiteY0" fmla="*/ 0 h 18288"/>
              <a:gd name="connsiteX1" fmla="*/ 434157 w 8140446"/>
              <a:gd name="connsiteY1" fmla="*/ 0 h 18288"/>
              <a:gd name="connsiteX2" fmla="*/ 1193932 w 8140446"/>
              <a:gd name="connsiteY2" fmla="*/ 0 h 18288"/>
              <a:gd name="connsiteX3" fmla="*/ 1628089 w 8140446"/>
              <a:gd name="connsiteY3" fmla="*/ 0 h 18288"/>
              <a:gd name="connsiteX4" fmla="*/ 2225055 w 8140446"/>
              <a:gd name="connsiteY4" fmla="*/ 0 h 18288"/>
              <a:gd name="connsiteX5" fmla="*/ 3066235 w 8140446"/>
              <a:gd name="connsiteY5" fmla="*/ 0 h 18288"/>
              <a:gd name="connsiteX6" fmla="*/ 3744605 w 8140446"/>
              <a:gd name="connsiteY6" fmla="*/ 0 h 18288"/>
              <a:gd name="connsiteX7" fmla="*/ 4504380 w 8140446"/>
              <a:gd name="connsiteY7" fmla="*/ 0 h 18288"/>
              <a:gd name="connsiteX8" fmla="*/ 5101346 w 8140446"/>
              <a:gd name="connsiteY8" fmla="*/ 0 h 18288"/>
              <a:gd name="connsiteX9" fmla="*/ 5779717 w 8140446"/>
              <a:gd name="connsiteY9" fmla="*/ 0 h 18288"/>
              <a:gd name="connsiteX10" fmla="*/ 6620896 w 8140446"/>
              <a:gd name="connsiteY10" fmla="*/ 0 h 18288"/>
              <a:gd name="connsiteX11" fmla="*/ 7136458 w 8140446"/>
              <a:gd name="connsiteY11" fmla="*/ 0 h 18288"/>
              <a:gd name="connsiteX12" fmla="*/ 8140446 w 8140446"/>
              <a:gd name="connsiteY12" fmla="*/ 0 h 18288"/>
              <a:gd name="connsiteX13" fmla="*/ 8140446 w 8140446"/>
              <a:gd name="connsiteY13" fmla="*/ 18288 h 18288"/>
              <a:gd name="connsiteX14" fmla="*/ 7543480 w 8140446"/>
              <a:gd name="connsiteY14" fmla="*/ 18288 h 18288"/>
              <a:gd name="connsiteX15" fmla="*/ 7109323 w 8140446"/>
              <a:gd name="connsiteY15" fmla="*/ 18288 h 18288"/>
              <a:gd name="connsiteX16" fmla="*/ 6430952 w 8140446"/>
              <a:gd name="connsiteY16" fmla="*/ 18288 h 18288"/>
              <a:gd name="connsiteX17" fmla="*/ 5915391 w 8140446"/>
              <a:gd name="connsiteY17" fmla="*/ 18288 h 18288"/>
              <a:gd name="connsiteX18" fmla="*/ 5237020 w 8140446"/>
              <a:gd name="connsiteY18" fmla="*/ 18288 h 18288"/>
              <a:gd name="connsiteX19" fmla="*/ 4558650 w 8140446"/>
              <a:gd name="connsiteY19" fmla="*/ 18288 h 18288"/>
              <a:gd name="connsiteX20" fmla="*/ 3880279 w 8140446"/>
              <a:gd name="connsiteY20" fmla="*/ 18288 h 18288"/>
              <a:gd name="connsiteX21" fmla="*/ 3201909 w 8140446"/>
              <a:gd name="connsiteY21" fmla="*/ 18288 h 18288"/>
              <a:gd name="connsiteX22" fmla="*/ 2604943 w 8140446"/>
              <a:gd name="connsiteY22" fmla="*/ 18288 h 18288"/>
              <a:gd name="connsiteX23" fmla="*/ 1845168 w 8140446"/>
              <a:gd name="connsiteY23" fmla="*/ 18288 h 18288"/>
              <a:gd name="connsiteX24" fmla="*/ 1166797 w 8140446"/>
              <a:gd name="connsiteY24" fmla="*/ 18288 h 18288"/>
              <a:gd name="connsiteX25" fmla="*/ 0 w 8140446"/>
              <a:gd name="connsiteY25" fmla="*/ 18288 h 18288"/>
              <a:gd name="connsiteX26" fmla="*/ 0 w 8140446"/>
              <a:gd name="connsiteY26" fmla="*/ 0 h 18288"/>
              <a:gd name="connsiteX0" fmla="*/ 0 w 8140446"/>
              <a:gd name="connsiteY0" fmla="*/ 0 h 18288"/>
              <a:gd name="connsiteX1" fmla="*/ 596966 w 8140446"/>
              <a:gd name="connsiteY1" fmla="*/ 0 h 18288"/>
              <a:gd name="connsiteX2" fmla="*/ 1031123 w 8140446"/>
              <a:gd name="connsiteY2" fmla="*/ 0 h 18288"/>
              <a:gd name="connsiteX3" fmla="*/ 1872303 w 8140446"/>
              <a:gd name="connsiteY3" fmla="*/ 0 h 18288"/>
              <a:gd name="connsiteX4" fmla="*/ 2469269 w 8140446"/>
              <a:gd name="connsiteY4" fmla="*/ 0 h 18288"/>
              <a:gd name="connsiteX5" fmla="*/ 3066235 w 8140446"/>
              <a:gd name="connsiteY5" fmla="*/ 0 h 18288"/>
              <a:gd name="connsiteX6" fmla="*/ 3907414 w 8140446"/>
              <a:gd name="connsiteY6" fmla="*/ 0 h 18288"/>
              <a:gd name="connsiteX7" fmla="*/ 4422976 w 8140446"/>
              <a:gd name="connsiteY7" fmla="*/ 0 h 18288"/>
              <a:gd name="connsiteX8" fmla="*/ 5264155 w 8140446"/>
              <a:gd name="connsiteY8" fmla="*/ 0 h 18288"/>
              <a:gd name="connsiteX9" fmla="*/ 6105335 w 8140446"/>
              <a:gd name="connsiteY9" fmla="*/ 0 h 18288"/>
              <a:gd name="connsiteX10" fmla="*/ 6783705 w 8140446"/>
              <a:gd name="connsiteY10" fmla="*/ 0 h 18288"/>
              <a:gd name="connsiteX11" fmla="*/ 8140446 w 8140446"/>
              <a:gd name="connsiteY11" fmla="*/ 0 h 18288"/>
              <a:gd name="connsiteX12" fmla="*/ 8140446 w 8140446"/>
              <a:gd name="connsiteY12" fmla="*/ 18288 h 18288"/>
              <a:gd name="connsiteX13" fmla="*/ 7706289 w 8140446"/>
              <a:gd name="connsiteY13" fmla="*/ 18288 h 18288"/>
              <a:gd name="connsiteX14" fmla="*/ 6865109 w 8140446"/>
              <a:gd name="connsiteY14" fmla="*/ 18288 h 18288"/>
              <a:gd name="connsiteX15" fmla="*/ 6349548 w 8140446"/>
              <a:gd name="connsiteY15" fmla="*/ 18288 h 18288"/>
              <a:gd name="connsiteX16" fmla="*/ 5671177 w 8140446"/>
              <a:gd name="connsiteY16" fmla="*/ 18288 h 18288"/>
              <a:gd name="connsiteX17" fmla="*/ 4829998 w 8140446"/>
              <a:gd name="connsiteY17" fmla="*/ 18288 h 18288"/>
              <a:gd name="connsiteX18" fmla="*/ 4151627 w 8140446"/>
              <a:gd name="connsiteY18" fmla="*/ 18288 h 18288"/>
              <a:gd name="connsiteX19" fmla="*/ 3717470 w 8140446"/>
              <a:gd name="connsiteY19" fmla="*/ 18288 h 18288"/>
              <a:gd name="connsiteX20" fmla="*/ 3201909 w 8140446"/>
              <a:gd name="connsiteY20" fmla="*/ 18288 h 18288"/>
              <a:gd name="connsiteX21" fmla="*/ 2360729 w 8140446"/>
              <a:gd name="connsiteY21" fmla="*/ 18288 h 18288"/>
              <a:gd name="connsiteX22" fmla="*/ 1682359 w 8140446"/>
              <a:gd name="connsiteY22" fmla="*/ 18288 h 18288"/>
              <a:gd name="connsiteX23" fmla="*/ 1166797 w 8140446"/>
              <a:gd name="connsiteY23" fmla="*/ 18288 h 18288"/>
              <a:gd name="connsiteX24" fmla="*/ 0 w 8140446"/>
              <a:gd name="connsiteY24" fmla="*/ 18288 h 18288"/>
              <a:gd name="connsiteX25" fmla="*/ 0 w 8140446"/>
              <a:gd name="connsiteY2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140446" h="18288" fill="none" extrusionOk="0">
                <a:moveTo>
                  <a:pt x="0" y="0"/>
                </a:moveTo>
                <a:cubicBezTo>
                  <a:pt x="87427" y="6231"/>
                  <a:pt x="309612" y="-26324"/>
                  <a:pt x="434157" y="0"/>
                </a:cubicBezTo>
                <a:cubicBezTo>
                  <a:pt x="536972" y="29330"/>
                  <a:pt x="959392" y="28619"/>
                  <a:pt x="1193932" y="0"/>
                </a:cubicBezTo>
                <a:cubicBezTo>
                  <a:pt x="1446097" y="13819"/>
                  <a:pt x="1471680" y="7203"/>
                  <a:pt x="1628089" y="0"/>
                </a:cubicBezTo>
                <a:cubicBezTo>
                  <a:pt x="1817415" y="4047"/>
                  <a:pt x="1949536" y="-59324"/>
                  <a:pt x="2225055" y="0"/>
                </a:cubicBezTo>
                <a:cubicBezTo>
                  <a:pt x="2520490" y="18365"/>
                  <a:pt x="2717469" y="18707"/>
                  <a:pt x="3066235" y="0"/>
                </a:cubicBezTo>
                <a:cubicBezTo>
                  <a:pt x="3437075" y="3751"/>
                  <a:pt x="3408347" y="31644"/>
                  <a:pt x="3744605" y="0"/>
                </a:cubicBezTo>
                <a:cubicBezTo>
                  <a:pt x="4097249" y="-11527"/>
                  <a:pt x="4249699" y="-32555"/>
                  <a:pt x="4504380" y="0"/>
                </a:cubicBezTo>
                <a:cubicBezTo>
                  <a:pt x="4737570" y="17980"/>
                  <a:pt x="4877497" y="1006"/>
                  <a:pt x="5101346" y="0"/>
                </a:cubicBezTo>
                <a:cubicBezTo>
                  <a:pt x="5359305" y="-15330"/>
                  <a:pt x="5447195" y="7257"/>
                  <a:pt x="5779717" y="0"/>
                </a:cubicBezTo>
                <a:cubicBezTo>
                  <a:pt x="6090019" y="-17621"/>
                  <a:pt x="6273151" y="4279"/>
                  <a:pt x="6620896" y="0"/>
                </a:cubicBezTo>
                <a:cubicBezTo>
                  <a:pt x="6968586" y="34056"/>
                  <a:pt x="6990073" y="23587"/>
                  <a:pt x="7136458" y="0"/>
                </a:cubicBezTo>
                <a:cubicBezTo>
                  <a:pt x="7320575" y="20480"/>
                  <a:pt x="7847401" y="-6173"/>
                  <a:pt x="8140446" y="0"/>
                </a:cubicBezTo>
                <a:cubicBezTo>
                  <a:pt x="8139878" y="7862"/>
                  <a:pt x="8140227" y="13269"/>
                  <a:pt x="8140446" y="18288"/>
                </a:cubicBezTo>
                <a:cubicBezTo>
                  <a:pt x="7908069" y="-20636"/>
                  <a:pt x="7683037" y="21977"/>
                  <a:pt x="7543480" y="18288"/>
                </a:cubicBezTo>
                <a:cubicBezTo>
                  <a:pt x="7393752" y="10050"/>
                  <a:pt x="7221032" y="-3229"/>
                  <a:pt x="7109323" y="18288"/>
                </a:cubicBezTo>
                <a:cubicBezTo>
                  <a:pt x="7015297" y="22483"/>
                  <a:pt x="6599332" y="40899"/>
                  <a:pt x="6430952" y="18288"/>
                </a:cubicBezTo>
                <a:cubicBezTo>
                  <a:pt x="6292915" y="-34150"/>
                  <a:pt x="6142305" y="21507"/>
                  <a:pt x="5915391" y="18288"/>
                </a:cubicBezTo>
                <a:cubicBezTo>
                  <a:pt x="5682725" y="47843"/>
                  <a:pt x="5440566" y="31420"/>
                  <a:pt x="5237020" y="18288"/>
                </a:cubicBezTo>
                <a:cubicBezTo>
                  <a:pt x="5046456" y="10577"/>
                  <a:pt x="4706449" y="51976"/>
                  <a:pt x="4558650" y="18288"/>
                </a:cubicBezTo>
                <a:cubicBezTo>
                  <a:pt x="4361396" y="-987"/>
                  <a:pt x="4145362" y="-22303"/>
                  <a:pt x="3880279" y="18288"/>
                </a:cubicBezTo>
                <a:cubicBezTo>
                  <a:pt x="3610716" y="25411"/>
                  <a:pt x="3472690" y="4008"/>
                  <a:pt x="3201909" y="18288"/>
                </a:cubicBezTo>
                <a:cubicBezTo>
                  <a:pt x="2913595" y="35097"/>
                  <a:pt x="2753317" y="-1149"/>
                  <a:pt x="2604943" y="18288"/>
                </a:cubicBezTo>
                <a:cubicBezTo>
                  <a:pt x="2450130" y="36989"/>
                  <a:pt x="1974183" y="40159"/>
                  <a:pt x="1845168" y="18288"/>
                </a:cubicBezTo>
                <a:cubicBezTo>
                  <a:pt x="1677929" y="220"/>
                  <a:pt x="1378098" y="-772"/>
                  <a:pt x="1166797" y="18288"/>
                </a:cubicBezTo>
                <a:cubicBezTo>
                  <a:pt x="921150" y="53277"/>
                  <a:pt x="327457" y="47297"/>
                  <a:pt x="0" y="18288"/>
                </a:cubicBezTo>
                <a:cubicBezTo>
                  <a:pt x="-589" y="13471"/>
                  <a:pt x="-474" y="7409"/>
                  <a:pt x="0" y="0"/>
                </a:cubicBezTo>
                <a:close/>
              </a:path>
              <a:path w="8140446" h="18288" stroke="0" extrusionOk="0">
                <a:moveTo>
                  <a:pt x="0" y="0"/>
                </a:moveTo>
                <a:cubicBezTo>
                  <a:pt x="136968" y="-25482"/>
                  <a:pt x="379786" y="11224"/>
                  <a:pt x="596966" y="0"/>
                </a:cubicBezTo>
                <a:cubicBezTo>
                  <a:pt x="815878" y="-21223"/>
                  <a:pt x="832062" y="11868"/>
                  <a:pt x="1031123" y="0"/>
                </a:cubicBezTo>
                <a:cubicBezTo>
                  <a:pt x="1256800" y="-30738"/>
                  <a:pt x="1658090" y="-20345"/>
                  <a:pt x="1872303" y="0"/>
                </a:cubicBezTo>
                <a:cubicBezTo>
                  <a:pt x="2115604" y="28431"/>
                  <a:pt x="2277865" y="-40642"/>
                  <a:pt x="2469269" y="0"/>
                </a:cubicBezTo>
                <a:cubicBezTo>
                  <a:pt x="2679731" y="25919"/>
                  <a:pt x="2788602" y="-6498"/>
                  <a:pt x="3066235" y="0"/>
                </a:cubicBezTo>
                <a:cubicBezTo>
                  <a:pt x="3325663" y="-14487"/>
                  <a:pt x="3706561" y="67517"/>
                  <a:pt x="3907414" y="0"/>
                </a:cubicBezTo>
                <a:cubicBezTo>
                  <a:pt x="4127229" y="-37113"/>
                  <a:pt x="4179037" y="-8167"/>
                  <a:pt x="4422976" y="0"/>
                </a:cubicBezTo>
                <a:cubicBezTo>
                  <a:pt x="4683575" y="-28486"/>
                  <a:pt x="5055803" y="-13799"/>
                  <a:pt x="5264155" y="0"/>
                </a:cubicBezTo>
                <a:cubicBezTo>
                  <a:pt x="5513566" y="14315"/>
                  <a:pt x="5735215" y="2768"/>
                  <a:pt x="6105335" y="0"/>
                </a:cubicBezTo>
                <a:cubicBezTo>
                  <a:pt x="6510913" y="-12587"/>
                  <a:pt x="6456171" y="3247"/>
                  <a:pt x="6783705" y="0"/>
                </a:cubicBezTo>
                <a:cubicBezTo>
                  <a:pt x="7057099" y="-15461"/>
                  <a:pt x="7592067" y="5384"/>
                  <a:pt x="8140446" y="0"/>
                </a:cubicBezTo>
                <a:cubicBezTo>
                  <a:pt x="8140452" y="8597"/>
                  <a:pt x="8141122" y="9732"/>
                  <a:pt x="8140446" y="18288"/>
                </a:cubicBezTo>
                <a:cubicBezTo>
                  <a:pt x="7961834" y="8406"/>
                  <a:pt x="7874097" y="10350"/>
                  <a:pt x="7706289" y="18288"/>
                </a:cubicBezTo>
                <a:cubicBezTo>
                  <a:pt x="7582508" y="-14920"/>
                  <a:pt x="7179551" y="-33111"/>
                  <a:pt x="6865109" y="18288"/>
                </a:cubicBezTo>
                <a:cubicBezTo>
                  <a:pt x="6583382" y="24117"/>
                  <a:pt x="6525821" y="36696"/>
                  <a:pt x="6349548" y="18288"/>
                </a:cubicBezTo>
                <a:cubicBezTo>
                  <a:pt x="6209953" y="10881"/>
                  <a:pt x="5959707" y="-47828"/>
                  <a:pt x="5671177" y="18288"/>
                </a:cubicBezTo>
                <a:cubicBezTo>
                  <a:pt x="5387744" y="29809"/>
                  <a:pt x="5228514" y="101507"/>
                  <a:pt x="4829998" y="18288"/>
                </a:cubicBezTo>
                <a:cubicBezTo>
                  <a:pt x="4415646" y="-28596"/>
                  <a:pt x="4343809" y="28954"/>
                  <a:pt x="4151627" y="18288"/>
                </a:cubicBezTo>
                <a:cubicBezTo>
                  <a:pt x="3950673" y="-9796"/>
                  <a:pt x="3879947" y="41143"/>
                  <a:pt x="3717470" y="18288"/>
                </a:cubicBezTo>
                <a:cubicBezTo>
                  <a:pt x="3558660" y="10110"/>
                  <a:pt x="3468854" y="29375"/>
                  <a:pt x="3201909" y="18288"/>
                </a:cubicBezTo>
                <a:cubicBezTo>
                  <a:pt x="2965673" y="10505"/>
                  <a:pt x="2568327" y="22116"/>
                  <a:pt x="2360729" y="18288"/>
                </a:cubicBezTo>
                <a:cubicBezTo>
                  <a:pt x="2171885" y="49144"/>
                  <a:pt x="1923258" y="16020"/>
                  <a:pt x="1682359" y="18288"/>
                </a:cubicBezTo>
                <a:cubicBezTo>
                  <a:pt x="1430698" y="-2378"/>
                  <a:pt x="1324229" y="-1751"/>
                  <a:pt x="1166797" y="18288"/>
                </a:cubicBezTo>
                <a:cubicBezTo>
                  <a:pt x="1001390" y="41795"/>
                  <a:pt x="324313" y="57964"/>
                  <a:pt x="0" y="18288"/>
                </a:cubicBezTo>
                <a:cubicBezTo>
                  <a:pt x="285" y="13135"/>
                  <a:pt x="532" y="5956"/>
                  <a:pt x="0" y="0"/>
                </a:cubicBezTo>
                <a:close/>
              </a:path>
              <a:path w="8140446" h="18288" fill="none" stroke="0" extrusionOk="0">
                <a:moveTo>
                  <a:pt x="0" y="0"/>
                </a:moveTo>
                <a:cubicBezTo>
                  <a:pt x="69532" y="-6557"/>
                  <a:pt x="264219" y="3919"/>
                  <a:pt x="434157" y="0"/>
                </a:cubicBezTo>
                <a:cubicBezTo>
                  <a:pt x="600013" y="9090"/>
                  <a:pt x="921449" y="-13478"/>
                  <a:pt x="1193932" y="0"/>
                </a:cubicBezTo>
                <a:cubicBezTo>
                  <a:pt x="1443592" y="14844"/>
                  <a:pt x="1471188" y="10722"/>
                  <a:pt x="1628089" y="0"/>
                </a:cubicBezTo>
                <a:cubicBezTo>
                  <a:pt x="1750006" y="-24149"/>
                  <a:pt x="1967480" y="-14904"/>
                  <a:pt x="2225055" y="0"/>
                </a:cubicBezTo>
                <a:cubicBezTo>
                  <a:pt x="2503918" y="19247"/>
                  <a:pt x="2709263" y="-16351"/>
                  <a:pt x="3066235" y="0"/>
                </a:cubicBezTo>
                <a:cubicBezTo>
                  <a:pt x="3429723" y="-1627"/>
                  <a:pt x="3399401" y="30976"/>
                  <a:pt x="3744605" y="0"/>
                </a:cubicBezTo>
                <a:cubicBezTo>
                  <a:pt x="4081920" y="-40602"/>
                  <a:pt x="4258272" y="-2441"/>
                  <a:pt x="4504380" y="0"/>
                </a:cubicBezTo>
                <a:cubicBezTo>
                  <a:pt x="4760039" y="21121"/>
                  <a:pt x="4866555" y="-1351"/>
                  <a:pt x="5101346" y="0"/>
                </a:cubicBezTo>
                <a:cubicBezTo>
                  <a:pt x="5336279" y="1859"/>
                  <a:pt x="5465100" y="30801"/>
                  <a:pt x="5779717" y="0"/>
                </a:cubicBezTo>
                <a:cubicBezTo>
                  <a:pt x="6117018" y="-2879"/>
                  <a:pt x="6273497" y="-5002"/>
                  <a:pt x="6620896" y="0"/>
                </a:cubicBezTo>
                <a:cubicBezTo>
                  <a:pt x="6972306" y="38666"/>
                  <a:pt x="6992056" y="28334"/>
                  <a:pt x="7136458" y="0"/>
                </a:cubicBezTo>
                <a:cubicBezTo>
                  <a:pt x="7325567" y="-61201"/>
                  <a:pt x="7766555" y="-88399"/>
                  <a:pt x="8140446" y="0"/>
                </a:cubicBezTo>
                <a:cubicBezTo>
                  <a:pt x="8140031" y="7748"/>
                  <a:pt x="8139515" y="13015"/>
                  <a:pt x="8140446" y="18288"/>
                </a:cubicBezTo>
                <a:cubicBezTo>
                  <a:pt x="7892673" y="-4012"/>
                  <a:pt x="7668025" y="650"/>
                  <a:pt x="7543480" y="18288"/>
                </a:cubicBezTo>
                <a:cubicBezTo>
                  <a:pt x="7406710" y="-3467"/>
                  <a:pt x="7207646" y="8893"/>
                  <a:pt x="7109323" y="18288"/>
                </a:cubicBezTo>
                <a:cubicBezTo>
                  <a:pt x="6993037" y="49011"/>
                  <a:pt x="6598723" y="59405"/>
                  <a:pt x="6430952" y="18288"/>
                </a:cubicBezTo>
                <a:cubicBezTo>
                  <a:pt x="6284771" y="15315"/>
                  <a:pt x="6162730" y="20350"/>
                  <a:pt x="5915391" y="18288"/>
                </a:cubicBezTo>
                <a:cubicBezTo>
                  <a:pt x="5684668" y="13603"/>
                  <a:pt x="5422852" y="53618"/>
                  <a:pt x="5237020" y="18288"/>
                </a:cubicBezTo>
                <a:cubicBezTo>
                  <a:pt x="5035482" y="26296"/>
                  <a:pt x="4719808" y="55145"/>
                  <a:pt x="4558650" y="18288"/>
                </a:cubicBezTo>
                <a:cubicBezTo>
                  <a:pt x="4375169" y="-35587"/>
                  <a:pt x="4137553" y="12086"/>
                  <a:pt x="3880279" y="18288"/>
                </a:cubicBezTo>
                <a:cubicBezTo>
                  <a:pt x="3624533" y="32648"/>
                  <a:pt x="3467387" y="6480"/>
                  <a:pt x="3201909" y="18288"/>
                </a:cubicBezTo>
                <a:cubicBezTo>
                  <a:pt x="2918126" y="73342"/>
                  <a:pt x="2717830" y="-17156"/>
                  <a:pt x="2604943" y="18288"/>
                </a:cubicBezTo>
                <a:cubicBezTo>
                  <a:pt x="2496133" y="44525"/>
                  <a:pt x="2003915" y="18254"/>
                  <a:pt x="1845168" y="18288"/>
                </a:cubicBezTo>
                <a:cubicBezTo>
                  <a:pt x="1694518" y="14989"/>
                  <a:pt x="1344959" y="44188"/>
                  <a:pt x="1166797" y="18288"/>
                </a:cubicBezTo>
                <a:cubicBezTo>
                  <a:pt x="935925" y="69451"/>
                  <a:pt x="319712" y="-63972"/>
                  <a:pt x="0" y="18288"/>
                </a:cubicBezTo>
                <a:cubicBezTo>
                  <a:pt x="1307" y="12414"/>
                  <a:pt x="-32" y="574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8140446"/>
                      <a:gd name="connsiteY0" fmla="*/ 0 h 18288"/>
                      <a:gd name="connsiteX1" fmla="*/ 434157 w 8140446"/>
                      <a:gd name="connsiteY1" fmla="*/ 0 h 18288"/>
                      <a:gd name="connsiteX2" fmla="*/ 1193932 w 8140446"/>
                      <a:gd name="connsiteY2" fmla="*/ 0 h 18288"/>
                      <a:gd name="connsiteX3" fmla="*/ 1628089 w 8140446"/>
                      <a:gd name="connsiteY3" fmla="*/ 0 h 18288"/>
                      <a:gd name="connsiteX4" fmla="*/ 2225055 w 8140446"/>
                      <a:gd name="connsiteY4" fmla="*/ 0 h 18288"/>
                      <a:gd name="connsiteX5" fmla="*/ 3066235 w 8140446"/>
                      <a:gd name="connsiteY5" fmla="*/ 0 h 18288"/>
                      <a:gd name="connsiteX6" fmla="*/ 3744605 w 8140446"/>
                      <a:gd name="connsiteY6" fmla="*/ 0 h 18288"/>
                      <a:gd name="connsiteX7" fmla="*/ 4504380 w 8140446"/>
                      <a:gd name="connsiteY7" fmla="*/ 0 h 18288"/>
                      <a:gd name="connsiteX8" fmla="*/ 5101346 w 8140446"/>
                      <a:gd name="connsiteY8" fmla="*/ 0 h 18288"/>
                      <a:gd name="connsiteX9" fmla="*/ 5779717 w 8140446"/>
                      <a:gd name="connsiteY9" fmla="*/ 0 h 18288"/>
                      <a:gd name="connsiteX10" fmla="*/ 6620896 w 8140446"/>
                      <a:gd name="connsiteY10" fmla="*/ 0 h 18288"/>
                      <a:gd name="connsiteX11" fmla="*/ 7136458 w 8140446"/>
                      <a:gd name="connsiteY11" fmla="*/ 0 h 18288"/>
                      <a:gd name="connsiteX12" fmla="*/ 8140446 w 8140446"/>
                      <a:gd name="connsiteY12" fmla="*/ 0 h 18288"/>
                      <a:gd name="connsiteX13" fmla="*/ 8140446 w 8140446"/>
                      <a:gd name="connsiteY13" fmla="*/ 18288 h 18288"/>
                      <a:gd name="connsiteX14" fmla="*/ 7543480 w 8140446"/>
                      <a:gd name="connsiteY14" fmla="*/ 18288 h 18288"/>
                      <a:gd name="connsiteX15" fmla="*/ 7109323 w 8140446"/>
                      <a:gd name="connsiteY15" fmla="*/ 18288 h 18288"/>
                      <a:gd name="connsiteX16" fmla="*/ 6430952 w 8140446"/>
                      <a:gd name="connsiteY16" fmla="*/ 18288 h 18288"/>
                      <a:gd name="connsiteX17" fmla="*/ 5915391 w 8140446"/>
                      <a:gd name="connsiteY17" fmla="*/ 18288 h 18288"/>
                      <a:gd name="connsiteX18" fmla="*/ 5237020 w 8140446"/>
                      <a:gd name="connsiteY18" fmla="*/ 18288 h 18288"/>
                      <a:gd name="connsiteX19" fmla="*/ 4558650 w 8140446"/>
                      <a:gd name="connsiteY19" fmla="*/ 18288 h 18288"/>
                      <a:gd name="connsiteX20" fmla="*/ 3880279 w 8140446"/>
                      <a:gd name="connsiteY20" fmla="*/ 18288 h 18288"/>
                      <a:gd name="connsiteX21" fmla="*/ 3201909 w 8140446"/>
                      <a:gd name="connsiteY21" fmla="*/ 18288 h 18288"/>
                      <a:gd name="connsiteX22" fmla="*/ 2604943 w 8140446"/>
                      <a:gd name="connsiteY22" fmla="*/ 18288 h 18288"/>
                      <a:gd name="connsiteX23" fmla="*/ 1845168 w 8140446"/>
                      <a:gd name="connsiteY23" fmla="*/ 18288 h 18288"/>
                      <a:gd name="connsiteX24" fmla="*/ 1166797 w 8140446"/>
                      <a:gd name="connsiteY24" fmla="*/ 18288 h 18288"/>
                      <a:gd name="connsiteX25" fmla="*/ 0 w 8140446"/>
                      <a:gd name="connsiteY25" fmla="*/ 18288 h 18288"/>
                      <a:gd name="connsiteX26" fmla="*/ 0 w 8140446"/>
                      <a:gd name="connsiteY26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8140446" h="18288" fill="none" extrusionOk="0">
                        <a:moveTo>
                          <a:pt x="0" y="0"/>
                        </a:moveTo>
                        <a:cubicBezTo>
                          <a:pt x="94920" y="9103"/>
                          <a:pt x="287892" y="-4966"/>
                          <a:pt x="434157" y="0"/>
                        </a:cubicBezTo>
                        <a:cubicBezTo>
                          <a:pt x="580422" y="4966"/>
                          <a:pt x="943595" y="-14182"/>
                          <a:pt x="1193932" y="0"/>
                        </a:cubicBezTo>
                        <a:cubicBezTo>
                          <a:pt x="1444270" y="14182"/>
                          <a:pt x="1472129" y="5523"/>
                          <a:pt x="1628089" y="0"/>
                        </a:cubicBezTo>
                        <a:cubicBezTo>
                          <a:pt x="1784049" y="-5523"/>
                          <a:pt x="1962419" y="-17322"/>
                          <a:pt x="2225055" y="0"/>
                        </a:cubicBezTo>
                        <a:cubicBezTo>
                          <a:pt x="2487691" y="17322"/>
                          <a:pt x="2700681" y="1311"/>
                          <a:pt x="3066235" y="0"/>
                        </a:cubicBezTo>
                        <a:cubicBezTo>
                          <a:pt x="3431789" y="-1311"/>
                          <a:pt x="3405662" y="25081"/>
                          <a:pt x="3744605" y="0"/>
                        </a:cubicBezTo>
                        <a:cubicBezTo>
                          <a:pt x="4083548" y="-25081"/>
                          <a:pt x="4265111" y="-11945"/>
                          <a:pt x="4504380" y="0"/>
                        </a:cubicBezTo>
                        <a:cubicBezTo>
                          <a:pt x="4743649" y="11945"/>
                          <a:pt x="4860394" y="-2832"/>
                          <a:pt x="5101346" y="0"/>
                        </a:cubicBezTo>
                        <a:cubicBezTo>
                          <a:pt x="5342298" y="2832"/>
                          <a:pt x="5456387" y="23676"/>
                          <a:pt x="5779717" y="0"/>
                        </a:cubicBezTo>
                        <a:cubicBezTo>
                          <a:pt x="6103047" y="-23676"/>
                          <a:pt x="6270379" y="-37291"/>
                          <a:pt x="6620896" y="0"/>
                        </a:cubicBezTo>
                        <a:cubicBezTo>
                          <a:pt x="6971413" y="37291"/>
                          <a:pt x="6989068" y="24674"/>
                          <a:pt x="7136458" y="0"/>
                        </a:cubicBezTo>
                        <a:cubicBezTo>
                          <a:pt x="7283848" y="-24674"/>
                          <a:pt x="7752532" y="-22436"/>
                          <a:pt x="8140446" y="0"/>
                        </a:cubicBezTo>
                        <a:cubicBezTo>
                          <a:pt x="8140314" y="7702"/>
                          <a:pt x="8140234" y="13511"/>
                          <a:pt x="8140446" y="18288"/>
                        </a:cubicBezTo>
                        <a:cubicBezTo>
                          <a:pt x="7906329" y="-3043"/>
                          <a:pt x="7681180" y="27465"/>
                          <a:pt x="7543480" y="18288"/>
                        </a:cubicBezTo>
                        <a:cubicBezTo>
                          <a:pt x="7405780" y="9111"/>
                          <a:pt x="7216607" y="3660"/>
                          <a:pt x="7109323" y="18288"/>
                        </a:cubicBezTo>
                        <a:cubicBezTo>
                          <a:pt x="7002039" y="32916"/>
                          <a:pt x="6576231" y="42692"/>
                          <a:pt x="6430952" y="18288"/>
                        </a:cubicBezTo>
                        <a:cubicBezTo>
                          <a:pt x="6285673" y="-6116"/>
                          <a:pt x="6138840" y="34521"/>
                          <a:pt x="5915391" y="18288"/>
                        </a:cubicBezTo>
                        <a:cubicBezTo>
                          <a:pt x="5691942" y="2055"/>
                          <a:pt x="5459460" y="51666"/>
                          <a:pt x="5237020" y="18288"/>
                        </a:cubicBezTo>
                        <a:cubicBezTo>
                          <a:pt x="5014580" y="-15090"/>
                          <a:pt x="4747677" y="40449"/>
                          <a:pt x="4558650" y="18288"/>
                        </a:cubicBezTo>
                        <a:cubicBezTo>
                          <a:pt x="4369623" y="-3873"/>
                          <a:pt x="4146061" y="12568"/>
                          <a:pt x="3880279" y="18288"/>
                        </a:cubicBezTo>
                        <a:cubicBezTo>
                          <a:pt x="3614497" y="24008"/>
                          <a:pt x="3473808" y="-12908"/>
                          <a:pt x="3201909" y="18288"/>
                        </a:cubicBezTo>
                        <a:cubicBezTo>
                          <a:pt x="2930010" y="49484"/>
                          <a:pt x="2728175" y="-3430"/>
                          <a:pt x="2604943" y="18288"/>
                        </a:cubicBezTo>
                        <a:cubicBezTo>
                          <a:pt x="2481711" y="40006"/>
                          <a:pt x="2004334" y="26952"/>
                          <a:pt x="1845168" y="18288"/>
                        </a:cubicBezTo>
                        <a:cubicBezTo>
                          <a:pt x="1686003" y="9624"/>
                          <a:pt x="1375070" y="37580"/>
                          <a:pt x="1166797" y="18288"/>
                        </a:cubicBezTo>
                        <a:cubicBezTo>
                          <a:pt x="958524" y="-1004"/>
                          <a:pt x="342846" y="8880"/>
                          <a:pt x="0" y="18288"/>
                        </a:cubicBezTo>
                        <a:cubicBezTo>
                          <a:pt x="129" y="13298"/>
                          <a:pt x="-675" y="6857"/>
                          <a:pt x="0" y="0"/>
                        </a:cubicBezTo>
                        <a:close/>
                      </a:path>
                      <a:path w="8140446" h="18288" stroke="0" extrusionOk="0">
                        <a:moveTo>
                          <a:pt x="0" y="0"/>
                        </a:moveTo>
                        <a:cubicBezTo>
                          <a:pt x="142435" y="-24533"/>
                          <a:pt x="380026" y="17447"/>
                          <a:pt x="596966" y="0"/>
                        </a:cubicBezTo>
                        <a:cubicBezTo>
                          <a:pt x="813906" y="-17447"/>
                          <a:pt x="830530" y="13462"/>
                          <a:pt x="1031123" y="0"/>
                        </a:cubicBezTo>
                        <a:cubicBezTo>
                          <a:pt x="1231716" y="-13462"/>
                          <a:pt x="1634038" y="0"/>
                          <a:pt x="1872303" y="0"/>
                        </a:cubicBezTo>
                        <a:cubicBezTo>
                          <a:pt x="2110568" y="0"/>
                          <a:pt x="2261934" y="-25727"/>
                          <a:pt x="2469269" y="0"/>
                        </a:cubicBezTo>
                        <a:cubicBezTo>
                          <a:pt x="2676604" y="25727"/>
                          <a:pt x="2790440" y="16284"/>
                          <a:pt x="3066235" y="0"/>
                        </a:cubicBezTo>
                        <a:cubicBezTo>
                          <a:pt x="3342030" y="-16284"/>
                          <a:pt x="3685603" y="41976"/>
                          <a:pt x="3907414" y="0"/>
                        </a:cubicBezTo>
                        <a:cubicBezTo>
                          <a:pt x="4129225" y="-41976"/>
                          <a:pt x="4177416" y="-7598"/>
                          <a:pt x="4422976" y="0"/>
                        </a:cubicBezTo>
                        <a:cubicBezTo>
                          <a:pt x="4668536" y="7598"/>
                          <a:pt x="5023499" y="-28058"/>
                          <a:pt x="5264155" y="0"/>
                        </a:cubicBezTo>
                        <a:cubicBezTo>
                          <a:pt x="5504811" y="28058"/>
                          <a:pt x="5703675" y="13288"/>
                          <a:pt x="6105335" y="0"/>
                        </a:cubicBezTo>
                        <a:cubicBezTo>
                          <a:pt x="6506995" y="-13288"/>
                          <a:pt x="6455516" y="-5124"/>
                          <a:pt x="6783705" y="0"/>
                        </a:cubicBezTo>
                        <a:cubicBezTo>
                          <a:pt x="7111894" y="5124"/>
                          <a:pt x="7512856" y="10604"/>
                          <a:pt x="8140446" y="0"/>
                        </a:cubicBezTo>
                        <a:cubicBezTo>
                          <a:pt x="8140458" y="8833"/>
                          <a:pt x="8140986" y="9830"/>
                          <a:pt x="8140446" y="18288"/>
                        </a:cubicBezTo>
                        <a:cubicBezTo>
                          <a:pt x="7959314" y="3345"/>
                          <a:pt x="7870113" y="10437"/>
                          <a:pt x="7706289" y="18288"/>
                        </a:cubicBezTo>
                        <a:cubicBezTo>
                          <a:pt x="7542465" y="26139"/>
                          <a:pt x="7157940" y="17482"/>
                          <a:pt x="6865109" y="18288"/>
                        </a:cubicBezTo>
                        <a:cubicBezTo>
                          <a:pt x="6572278" y="19094"/>
                          <a:pt x="6524256" y="38051"/>
                          <a:pt x="6349548" y="18288"/>
                        </a:cubicBezTo>
                        <a:cubicBezTo>
                          <a:pt x="6174840" y="-1475"/>
                          <a:pt x="5951624" y="174"/>
                          <a:pt x="5671177" y="18288"/>
                        </a:cubicBezTo>
                        <a:cubicBezTo>
                          <a:pt x="5390730" y="36402"/>
                          <a:pt x="5222992" y="60058"/>
                          <a:pt x="4829998" y="18288"/>
                        </a:cubicBezTo>
                        <a:cubicBezTo>
                          <a:pt x="4437004" y="-23482"/>
                          <a:pt x="4344181" y="39087"/>
                          <a:pt x="4151627" y="18288"/>
                        </a:cubicBezTo>
                        <a:cubicBezTo>
                          <a:pt x="3959073" y="-2511"/>
                          <a:pt x="3886970" y="32875"/>
                          <a:pt x="3717470" y="18288"/>
                        </a:cubicBezTo>
                        <a:cubicBezTo>
                          <a:pt x="3547970" y="3701"/>
                          <a:pt x="3451521" y="31872"/>
                          <a:pt x="3201909" y="18288"/>
                        </a:cubicBezTo>
                        <a:cubicBezTo>
                          <a:pt x="2952297" y="4704"/>
                          <a:pt x="2543413" y="6029"/>
                          <a:pt x="2360729" y="18288"/>
                        </a:cubicBezTo>
                        <a:cubicBezTo>
                          <a:pt x="2178045" y="30547"/>
                          <a:pt x="1906056" y="25847"/>
                          <a:pt x="1682359" y="18288"/>
                        </a:cubicBezTo>
                        <a:cubicBezTo>
                          <a:pt x="1458662" y="10730"/>
                          <a:pt x="1330405" y="8046"/>
                          <a:pt x="1166797" y="18288"/>
                        </a:cubicBezTo>
                        <a:cubicBezTo>
                          <a:pt x="1003189" y="28530"/>
                          <a:pt x="278098" y="19533"/>
                          <a:pt x="0" y="18288"/>
                        </a:cubicBezTo>
                        <a:cubicBezTo>
                          <a:pt x="74" y="14054"/>
                          <a:pt x="-46" y="69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5D9B58-244A-E6ED-3CB3-C3132D658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196" y="1894747"/>
            <a:ext cx="8791518" cy="47542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 err="1"/>
              <a:t>OpoBotin</a:t>
            </a:r>
            <a:r>
              <a:rPr lang="en-US" sz="2000" dirty="0"/>
              <a:t> </a:t>
            </a:r>
            <a:r>
              <a:rPr lang="en-US" sz="2000" dirty="0" err="1"/>
              <a:t>pilotointi</a:t>
            </a:r>
            <a:endParaRPr lang="en-US" sz="2000" dirty="0"/>
          </a:p>
          <a:p>
            <a:r>
              <a:rPr lang="en-US" sz="2000" dirty="0" err="1"/>
              <a:t>OpoBotin</a:t>
            </a:r>
            <a:r>
              <a:rPr lang="en-US" sz="2000" dirty="0"/>
              <a:t> </a:t>
            </a:r>
            <a:r>
              <a:rPr lang="en-US" sz="2000" dirty="0" err="1"/>
              <a:t>sisältöjen</a:t>
            </a:r>
            <a:r>
              <a:rPr lang="en-US" sz="2000" dirty="0"/>
              <a:t> </a:t>
            </a:r>
            <a:r>
              <a:rPr lang="en-US" sz="2000"/>
              <a:t>kehittäminen</a:t>
            </a:r>
            <a:endParaRPr lang="en-US" sz="2000" dirty="0"/>
          </a:p>
          <a:p>
            <a:r>
              <a:rPr lang="en-US" sz="2000" dirty="0" err="1"/>
              <a:t>OpoChatin</a:t>
            </a:r>
            <a:r>
              <a:rPr lang="en-US" sz="2000" dirty="0"/>
              <a:t> </a:t>
            </a:r>
            <a:r>
              <a:rPr lang="en-US" sz="2000" dirty="0" err="1"/>
              <a:t>pilotointi</a:t>
            </a:r>
            <a:r>
              <a:rPr lang="en-US" sz="2000" dirty="0"/>
              <a:t> </a:t>
            </a:r>
            <a:r>
              <a:rPr lang="en-US" sz="2000" dirty="0" err="1"/>
              <a:t>ohjauksessa</a:t>
            </a:r>
            <a:r>
              <a:rPr lang="en-US" sz="2000" dirty="0"/>
              <a:t> ja </a:t>
            </a:r>
            <a:r>
              <a:rPr lang="en-US" sz="2000" dirty="0" err="1"/>
              <a:t>nivelvaiheessa</a:t>
            </a:r>
            <a:endParaRPr lang="en-US" sz="2000" dirty="0"/>
          </a:p>
          <a:p>
            <a:r>
              <a:rPr lang="en-US" sz="2000" dirty="0" err="1"/>
              <a:t>Tekoälyn</a:t>
            </a:r>
            <a:r>
              <a:rPr lang="en-US" sz="2000" dirty="0"/>
              <a:t> </a:t>
            </a:r>
            <a:r>
              <a:rPr lang="en-US" sz="2000" dirty="0" err="1"/>
              <a:t>hyödyntäminen</a:t>
            </a:r>
            <a:r>
              <a:rPr lang="en-US" sz="2000" dirty="0"/>
              <a:t> (→ </a:t>
            </a:r>
            <a:r>
              <a:rPr lang="en-US" sz="2000" dirty="0" err="1"/>
              <a:t>hälytysjärjestelmät</a:t>
            </a:r>
            <a:r>
              <a:rPr lang="en-US" sz="2000" dirty="0"/>
              <a:t> ja </a:t>
            </a:r>
            <a:r>
              <a:rPr lang="en-US" sz="2000" dirty="0" err="1"/>
              <a:t>ohjauksen</a:t>
            </a:r>
            <a:r>
              <a:rPr lang="en-US" sz="2000" dirty="0"/>
              <a:t> </a:t>
            </a:r>
            <a:r>
              <a:rPr lang="en-US" sz="2000" dirty="0" err="1"/>
              <a:t>laadun</a:t>
            </a:r>
            <a:r>
              <a:rPr lang="en-US" sz="2000" dirty="0"/>
              <a:t> ja </a:t>
            </a:r>
            <a:r>
              <a:rPr lang="en-US" sz="2000" dirty="0" err="1"/>
              <a:t>saavutettavuuden</a:t>
            </a:r>
            <a:r>
              <a:rPr lang="en-US" sz="2000" dirty="0"/>
              <a:t> </a:t>
            </a:r>
            <a:r>
              <a:rPr lang="en-US" sz="2000" dirty="0" err="1"/>
              <a:t>arviointi</a:t>
            </a:r>
            <a:r>
              <a:rPr lang="en-US" sz="2000" dirty="0"/>
              <a:t>)</a:t>
            </a:r>
            <a:endParaRPr lang="fi-FI" sz="2000" dirty="0">
              <a:ea typeface="+mn-lt"/>
              <a:cs typeface="+mn-lt"/>
            </a:endParaRPr>
          </a:p>
          <a:p>
            <a:endParaRPr lang="fi-FI" sz="1900" dirty="0">
              <a:cs typeface="Calibri"/>
            </a:endParaRPr>
          </a:p>
          <a:p>
            <a:endParaRPr lang="fi-FI" sz="1900" dirty="0">
              <a:cs typeface="Calibri"/>
            </a:endParaRPr>
          </a:p>
        </p:txBody>
      </p:sp>
      <p:pic>
        <p:nvPicPr>
          <p:cNvPr id="4" name="Kuva 5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80BEAAB1-FBC3-492A-2AD8-D6553E77D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892" y="3741527"/>
            <a:ext cx="6320523" cy="290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048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rostyVTI">
  <a:themeElements>
    <a:clrScheme name="AnalogousFromRegularSeed_2SEEDS">
      <a:dk1>
        <a:srgbClr val="000000"/>
      </a:dk1>
      <a:lt1>
        <a:srgbClr val="FFFFFF"/>
      </a:lt1>
      <a:dk2>
        <a:srgbClr val="23323E"/>
      </a:dk2>
      <a:lt2>
        <a:srgbClr val="E8E3E2"/>
      </a:lt2>
      <a:accent1>
        <a:srgbClr val="3B94B1"/>
      </a:accent1>
      <a:accent2>
        <a:srgbClr val="46B4A1"/>
      </a:accent2>
      <a:accent3>
        <a:srgbClr val="4D74C3"/>
      </a:accent3>
      <a:accent4>
        <a:srgbClr val="B13B58"/>
      </a:accent4>
      <a:accent5>
        <a:srgbClr val="C3604D"/>
      </a:accent5>
      <a:accent6>
        <a:srgbClr val="B1803B"/>
      </a:accent6>
      <a:hlink>
        <a:srgbClr val="BF5F3F"/>
      </a:hlink>
      <a:folHlink>
        <a:srgbClr val="7F7F7F"/>
      </a:folHlink>
    </a:clrScheme>
    <a:fontScheme name="Frosted Leaf">
      <a:majorFont>
        <a:latin typeface="Goudy Old Style"/>
        <a:ea typeface=""/>
        <a:cs typeface=""/>
      </a:majorFont>
      <a:minorFont>
        <a:latin typeface="Avenir Next LT Pro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ostyVTI" id="{DD283BC3-E0B6-4E4B-91CF-F0F54D51BB21}" vid="{3EE220F7-F497-4893-BE1F-7BB1D607421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ef0dd3-c482-4427-8f52-aab5a832ffec" xsi:nil="true"/>
    <lcf76f155ced4ddcb4097134ff3c332f xmlns="12ff273b-8bfa-4693-b598-0af5ef27ab0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DE09A1D726E884CBFE73B868AFF2554" ma:contentTypeVersion="12" ma:contentTypeDescription="Luo uusi asiakirja." ma:contentTypeScope="" ma:versionID="b32b73f92c2989a4a1d857638f85a394">
  <xsd:schema xmlns:xsd="http://www.w3.org/2001/XMLSchema" xmlns:xs="http://www.w3.org/2001/XMLSchema" xmlns:p="http://schemas.microsoft.com/office/2006/metadata/properties" xmlns:ns2="12ff273b-8bfa-4693-b598-0af5ef27ab08" xmlns:ns3="67ef0dd3-c482-4427-8f52-aab5a832ffec" targetNamespace="http://schemas.microsoft.com/office/2006/metadata/properties" ma:root="true" ma:fieldsID="365b64c3a6a60e8593e00706bed20270" ns2:_="" ns3:_="">
    <xsd:import namespace="12ff273b-8bfa-4693-b598-0af5ef27ab08"/>
    <xsd:import namespace="67ef0dd3-c482-4427-8f52-aab5a832ff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ff273b-8bfa-4693-b598-0af5ef27ab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Kuvien tunnisteet" ma:readOnly="false" ma:fieldId="{5cf76f15-5ced-4ddc-b409-7134ff3c332f}" ma:taxonomyMulti="true" ma:sspId="c21110ea-7e9c-423d-9481-577024c7a6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ef0dd3-c482-4427-8f52-aab5a832ffe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7ffabc8-f095-439b-846c-773669561467}" ma:internalName="TaxCatchAll" ma:showField="CatchAllData" ma:web="67ef0dd3-c482-4427-8f52-aab5a832ff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0846EE-0AA1-4C30-9686-30B9DA1F4C5A}">
  <ds:schemaRefs>
    <ds:schemaRef ds:uri="11709fca-3bcc-45d2-a645-939af8cc248a"/>
    <ds:schemaRef ds:uri="12ff273b-8bfa-4693-b598-0af5ef27ab08"/>
    <ds:schemaRef ds:uri="67ef0dd3-c482-4427-8f52-aab5a832ffec"/>
    <ds:schemaRef ds:uri="c62a5933-b5bb-4752-b924-2f38b7804f5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DFB2B09-8696-4DA2-BB0A-87C22F3D89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568EDD-DF18-4D39-BCCB-592E99F0E12F}">
  <ds:schemaRefs>
    <ds:schemaRef ds:uri="12ff273b-8bfa-4693-b598-0af5ef27ab08"/>
    <ds:schemaRef ds:uri="67ef0dd3-c482-4427-8f52-aab5a832ffe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Lyseo_PPTpohja_malli</Template>
  <TotalTime>5</TotalTime>
  <Words>429</Words>
  <Application>Microsoft Office PowerPoint</Application>
  <PresentationFormat>Näytössä katseltava diaesitys (4:3)</PresentationFormat>
  <Paragraphs>80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9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11</vt:i4>
      </vt:variant>
    </vt:vector>
  </HeadingPairs>
  <TitlesOfParts>
    <vt:vector size="22" baseType="lpstr">
      <vt:lpstr>Arial</vt:lpstr>
      <vt:lpstr>Arial Rounded MT Bold</vt:lpstr>
      <vt:lpstr>Avenir Next LT Pro</vt:lpstr>
      <vt:lpstr>Calibri</vt:lpstr>
      <vt:lpstr>Calibri Light</vt:lpstr>
      <vt:lpstr>Franklin Gothic Book</vt:lpstr>
      <vt:lpstr>Goudy Old Style</vt:lpstr>
      <vt:lpstr>Lucida Grande</vt:lpstr>
      <vt:lpstr>Wingdings</vt:lpstr>
      <vt:lpstr>Office Theme</vt:lpstr>
      <vt:lpstr>FrostyVTI</vt:lpstr>
      <vt:lpstr>    Opiskelija oman elämänsä ohjaajana – sujuvat ja saavutettavat ohjausprosessit suuressa lukiossa = SISU </vt:lpstr>
      <vt:lpstr>Yhteistyöhankkeessa mukana</vt:lpstr>
      <vt:lpstr>KEHITTÄMISEN KOHTEENA</vt:lpstr>
      <vt:lpstr>OHJAUKSEN LAADUN JA SAAVUTETTAVUUDEN ARVIOINTI</vt:lpstr>
      <vt:lpstr>OHJAUKSEN MALLI JA PROSESSIKUVAUS</vt:lpstr>
      <vt:lpstr>HOPS-PROSESSIN KEHITTÄMINEN</vt:lpstr>
      <vt:lpstr>OPPIMISEN TUKI JA ERITYINEN TUKI</vt:lpstr>
      <vt:lpstr>NIVELVAIHEEN YHTEISTYÖN KEHITTÄMINEN</vt:lpstr>
      <vt:lpstr>JATKO-OHJAUS JA JÄLKIOHJAUS</vt:lpstr>
      <vt:lpstr>OHJAUSOSAAMISEN KEHITTÄMINEN</vt:lpstr>
      <vt:lpstr>DIGITAALISET RATKAISUT</vt:lpstr>
    </vt:vector>
  </TitlesOfParts>
  <Company>FC Mainonnantekijat 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Heiskanen Paavo</dc:creator>
  <cp:lastModifiedBy>Sallinen Laura</cp:lastModifiedBy>
  <cp:revision>14</cp:revision>
  <cp:lastPrinted>2022-10-25T08:56:17Z</cp:lastPrinted>
  <dcterms:created xsi:type="dcterms:W3CDTF">2021-11-09T08:26:45Z</dcterms:created>
  <dcterms:modified xsi:type="dcterms:W3CDTF">2022-11-21T16:09:18Z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0x0101004DE09A1D726E884CBFE73B868AFF2554</vt:lpwstr>
  </property>
  <property fmtid="{D5CDD505-2E9C-101B-9397-08002B2CF9AE}" pid="3" name="MediaServiceImageTags">
    <vt:lpwstr/>
  </property>
</Properties>
</file>