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7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1" r:id="rId27"/>
    <p:sldId id="283" r:id="rId28"/>
    <p:sldId id="284" r:id="rId29"/>
    <p:sldId id="285" r:id="rId3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BC824A-1101-417E-B775-6EDF3498C85D}" type="datetimeFigureOut">
              <a:rPr lang="fi-FI" smtClean="0"/>
              <a:t>2.5.2024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66B00-5C5D-4856-8F7F-33342A9BC10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6264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A3D8-BBC7-401E-A6FA-17696582833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2667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221590"/>
            <a:ext cx="7149830" cy="2387600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6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697565"/>
            <a:ext cx="7149830" cy="1629383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  <p:pic>
        <p:nvPicPr>
          <p:cNvPr id="10" name="Kuva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584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02/05/2024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309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02/05/2024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240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eroitu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5600" indent="-355600">
              <a:buFont typeface="+mj-lt"/>
              <a:buAutoNum type="arabicPeriod"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1DD6-A57F-432F-B3DA-3FB44A7235C5}" type="datetime1">
              <a:rPr lang="en-GB" smtClean="0"/>
              <a:t>02/05/2024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58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72000"/>
            <a:ext cx="5530174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398F3-4007-4DAB-AE93-8719731555AB}" type="datetime1">
              <a:rPr lang="en-GB" smtClean="0"/>
              <a:t>02/05/2024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059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8CC6-DA49-4941-84B4-31EA1C59D22D}" type="datetime1">
              <a:rPr lang="en-GB" smtClean="0"/>
              <a:t>02/05/2024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1980000"/>
            <a:ext cx="5000625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618322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02/05/2024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1980000"/>
            <a:ext cx="5888037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323400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02/05/2024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612775"/>
            <a:ext cx="5019031" cy="52339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D4807458-D6B6-453B-B222-F04BCFF4C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261319"/>
            <a:ext cx="531941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06630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21477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n paikkamerkki 5"/>
          <p:cNvSpPr>
            <a:spLocks noGrp="1"/>
          </p:cNvSpPr>
          <p:nvPr>
            <p:ph type="media" sz="quarter" idx="14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9453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3501498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201E-BC91-47F6-BBE7-A638C5C85BC2}" type="datetime1">
              <a:rPr lang="en-GB" smtClean="0"/>
              <a:t>02/05/2024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aavion paikkamerkki 8"/>
          <p:cNvSpPr>
            <a:spLocks noGrp="1"/>
          </p:cNvSpPr>
          <p:nvPr>
            <p:ph type="chart" sz="quarter" idx="13"/>
          </p:nvPr>
        </p:nvSpPr>
        <p:spPr>
          <a:xfrm>
            <a:off x="4435813" y="1872000"/>
            <a:ext cx="6937442" cy="38703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842756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5407-8F7B-4224-8961-BF3EBA368BAE}" type="datetime1">
              <a:rPr lang="en-GB" smtClean="0"/>
              <a:t>02/05/2024</a:t>
            </a:fld>
            <a:endParaRPr lang="en-GB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8960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908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1016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440000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19951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88" y="0"/>
            <a:ext cx="5127249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440000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38769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0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728719"/>
            <a:ext cx="6391073" cy="2286000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63661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pic>
        <p:nvPicPr>
          <p:cNvPr id="11" name="Kuva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853888"/>
            <a:ext cx="8239328" cy="930172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027251"/>
            <a:ext cx="8239328" cy="2290863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5461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789560" y="2613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89560" y="1872000"/>
            <a:ext cx="10515600" cy="3871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96568" y="6305687"/>
            <a:ext cx="883594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01A38EDB-82B5-47B3-B9C1-99B3AA4BAD8E}" type="datetime1">
              <a:rPr lang="en-GB" smtClean="0"/>
              <a:pPr/>
              <a:t>02/05/2024</a:t>
            </a:fld>
            <a:endParaRPr lang="en-GB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uora yhdysviiva 9"/>
          <p:cNvCxnSpPr/>
          <p:nvPr userDrawn="1"/>
        </p:nvCxnSpPr>
        <p:spPr>
          <a:xfrm>
            <a:off x="1704975" y="6411384"/>
            <a:ext cx="0" cy="72000"/>
          </a:xfrm>
          <a:prstGeom prst="line">
            <a:avLst/>
          </a:prstGeom>
          <a:ln w="15875">
            <a:solidFill>
              <a:srgbClr val="5BCA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1820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/>
  <p:txStyles>
    <p:titleStyle>
      <a:lvl1pPr algn="l" defTabSz="914400" rtl="0" eaLnBrk="1" latinLnBrk="0" hangingPunct="1">
        <a:lnSpc>
          <a:spcPct val="105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895350" indent="-447675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439863" indent="-457200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-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701800" indent="-261938" algn="l" defTabSz="914400" rtl="0" eaLnBrk="1" latinLnBrk="0" hangingPunct="1">
        <a:lnSpc>
          <a:spcPct val="105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974850" indent="-273050" algn="l" defTabSz="914400" rtl="0" eaLnBrk="1" latinLnBrk="0" hangingPunct="1">
        <a:lnSpc>
          <a:spcPct val="105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OPISKELIJAN TUEN TARPEEN TUNNISTAMINEN 29.4.2024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Pienryhmätyöskentelyn koonti</a:t>
            </a:r>
          </a:p>
          <a:p>
            <a:r>
              <a:rPr lang="it-IT" dirty="0"/>
              <a:t>Ennakkotehtävänä oli pohtia opiskelijan tuen tarpeen tunnistamisen haasteita. Haasteisiin haettiin ratkaisuja CAP- menetelmää käyttäen. </a:t>
            </a:r>
          </a:p>
          <a:p>
            <a:endParaRPr lang="it-IT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4342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79B3E5-174C-F5BA-B0F3-0C07A6548B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749" y="885825"/>
            <a:ext cx="8524875" cy="4057649"/>
          </a:xfrm>
        </p:spPr>
        <p:txBody>
          <a:bodyPr/>
          <a:lstStyle/>
          <a:p>
            <a:r>
              <a:rPr lang="fi-FI" dirty="0"/>
              <a:t>1. Haasteelle mietitään tavoite, tahtotila. Tavoite on kirjattu vihreälle muistilapulle.</a:t>
            </a:r>
            <a:br>
              <a:rPr lang="fi-FI" dirty="0"/>
            </a:br>
            <a:r>
              <a:rPr lang="fi-FI" dirty="0"/>
              <a:t> </a:t>
            </a:r>
            <a:br>
              <a:rPr lang="fi-FI" dirty="0"/>
            </a:br>
            <a:br>
              <a:rPr lang="fi-FI" dirty="0"/>
            </a:br>
            <a:r>
              <a:rPr lang="fi-FI" dirty="0"/>
              <a:t>2. Tavoitteelle lähetään miettimään erilaisia ratkaisuja tavoitteen saavuttamiseksi. 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576858D-13BD-02A9-8918-CFD1AB9A1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9412" y="1704975"/>
            <a:ext cx="1362075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32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7E963C9-C854-0248-EFDF-69C09E0B7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87C88B1A-95A9-4211-6D7F-81823784C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1DDCB2B-4587-48C8-5D35-A86D20041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3</a:t>
            </a:fld>
            <a:endParaRPr lang="en-GB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162393F7-F52F-83AB-8180-0466F250F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07" y="485775"/>
            <a:ext cx="10467975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977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78E062CA-10BC-A191-15F9-CD87AB445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CB15F3E5-76BF-580D-D646-D60200CB7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C681EE8-1905-FB8D-0F39-9A0702536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4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F694B765-7BCA-46DF-EFBB-3F5CBB7A98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75" y="1290637"/>
            <a:ext cx="9748820" cy="436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21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A5664BF-7C67-A1A4-99D2-1BBF294F2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581EF07-ED74-C9F4-408A-15D1540E3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34BDAEE-3F7E-C019-56C4-25865753B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5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1133CEB3-679A-86CD-AF4B-5E7437BC3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187" y="1052512"/>
            <a:ext cx="10715625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483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76531C9-4624-120E-8F45-CE8668E35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1D8B5FA4-AC7E-623D-6914-FAAF044D0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99222C3-E225-E8B5-66DA-9A07F07F2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6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D8D13B77-3140-0318-739A-457060AB5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50" y="666750"/>
            <a:ext cx="10172700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483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31C40E11-3424-49C9-9321-EFDF8E07E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88DEECC-5E90-A1C5-D052-B0D9EB02E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886D93B-A4AC-F622-C0EF-C1D9EFE27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7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107B3591-4F7D-982B-E50A-D51419A03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568" y="468432"/>
            <a:ext cx="10025432" cy="570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114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AEADE95-182F-8A1E-469F-799337436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F3A5118-FCE5-CFF0-6F51-E68C641C9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D0DEDE8-BA9D-AEF2-913B-10B9F16D4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8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EA54BD4F-E638-9C28-F71A-7E9C44315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642" y="843438"/>
            <a:ext cx="9646715" cy="517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993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0D8F56C-F51F-F090-922A-B0843A832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FED5E20-AACD-178A-1CCC-5B4AE8CBD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FF6DD02-A76D-9F4B-5909-C68811B61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9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B0C6E79D-B993-8942-3236-4C3394579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365" y="771525"/>
            <a:ext cx="9239250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31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619127C-E250-1F70-819F-CB06A49F7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CB129A6-76B8-18A7-F4F1-C891725C7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FF1B09E-FDF8-8009-DA6E-D381ECD28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10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19F2BC81-F720-8B08-F834-1660AF85E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12" y="423862"/>
            <a:ext cx="10315575" cy="601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338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4BC8302-7965-8891-ECD7-5DA5C0B62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79F55DF8-64D3-E3DD-57AF-88264B643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16D3006-11E4-0BC9-009D-9D60C6178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11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5AC15796-5BF8-74C1-A642-B5C0C207C3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5" y="357187"/>
            <a:ext cx="10648950" cy="614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275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E9C4784-0BF4-E522-4AEC-5B8D6EF59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19EDECD-4D80-1512-D800-3F024B6EB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095B2EF-95C6-6881-537C-1D8C5AEA0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12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332D03E6-CBBB-B720-A9B2-979331647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982" y="128587"/>
            <a:ext cx="10359418" cy="599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224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04C971C0-AA4A-DD05-4757-210DB1873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4D2DE854-73CC-99D0-BD6B-8225A8DFF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E65BDA8-8B04-5D39-0B55-9397DB165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13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123E8E68-3D23-D42B-7B26-C11CA5CAF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372" y="660400"/>
            <a:ext cx="1034415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449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4D9BED0F-97A7-9754-8922-759EEB9CE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1A8BB76-E0CD-DAE8-33B7-626CF63E1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A3E7CD4-B198-7AF2-A330-3A71C3828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14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D7637CB4-1CF5-D06B-FD81-F2F18BF66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533400"/>
            <a:ext cx="1078230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073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FB0BBEE-A786-BED7-D9CC-FD140F291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914E97A-96A2-D7DE-3D31-65B88A914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27EF178-6A71-AD6A-2E4B-BB223804E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15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052A60BC-61B8-1C5E-B2A1-DBADA067C2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695" y="733052"/>
            <a:ext cx="10435500" cy="541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648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F585241-C2E1-FCF0-DDF6-FE26F7646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7C44DB27-82DF-4C2A-C7CB-58420122B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55BAEF3-23F3-84D9-B682-73EDAAA19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16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388C342E-97D7-FD3A-067F-3AE1C6B59A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989" y="711200"/>
            <a:ext cx="10440425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312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D3948A5-1290-81F5-CFA1-56491D25B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1D4EE48-9066-6DC0-0B6C-EB6851884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79E7DAC-4A5F-9498-1A12-6D49073F4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17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8BFE66CE-C809-A701-5BC6-12587869C4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519" y="660401"/>
            <a:ext cx="10312456" cy="513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092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02243AC9-769B-DD95-2F04-A5B24CBC8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7BD20D64-EAC4-F090-4E0A-4278188FD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7015FD8-C799-278E-D748-FEA9CC8C4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18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B5E514E2-97C4-A447-C29B-49AC2CB09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62" y="721360"/>
            <a:ext cx="1064715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051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E56A29E1-FBAC-843C-892E-1E5AF9139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F86EC262-5E3E-6C98-E59F-5D4F0929A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8D769E3-24CE-F96A-7BFB-1CB41FA7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19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32EED49F-8E0E-1123-6487-0744C6F50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108" y="802640"/>
            <a:ext cx="10016873" cy="49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5606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445F6A3-5F07-5BA6-4C6A-4C87DCDB2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CDF2E5D6-1369-4DE8-BA78-4DF501B21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ECB5285-5E32-CD05-1562-1DD04EC3B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20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FB9CDB9D-2F70-D46E-CD99-6B88BB92E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182" y="818197"/>
            <a:ext cx="10895153" cy="464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022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360FC841-EF48-2D41-F765-105621DF4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4E73513D-6383-8FA9-8D03-72E5D4617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23ABD08-B83B-E7C1-3DBB-6FCFB6CA2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21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3224CEFD-D4CB-2FFA-7C6E-CE37902CD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525" y="1144767"/>
            <a:ext cx="10010916" cy="289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8704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360FC841-EF48-2D41-F765-105621DF4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4E73513D-6383-8FA9-8D03-72E5D4617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23ABD08-B83B-E7C1-3DBB-6FCFB6CA2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22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EE25635-1EA4-AD8F-E50F-367860C71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813" y="1152524"/>
            <a:ext cx="9747069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7585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B658615-87D1-FF7C-A9B6-87291D82D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AEDA157-84DE-FA3E-56CA-7363B3273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E8A8216-BCC3-CDC7-42DA-0EE1B34F1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23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45967494-5F43-0602-64B4-A338E5BE5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054" y="1190253"/>
            <a:ext cx="11040159" cy="429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3101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C990501-CE36-D9A3-80A7-9BBC3964F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863225DD-35F9-5F8B-1C05-9F7004511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9CD5CB3-2160-08F4-FF70-AD68CBB40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24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8CB9734-D67D-E8A9-4F52-BCBE8D718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738187"/>
            <a:ext cx="10363200" cy="538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8495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5BDBD5A-B29D-1C2C-CD2A-AAB088A91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4D85DC75-46CB-846F-7DD2-50E76CE9A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36C95D9-AFC0-0FB1-BD8E-324503AF6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25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DD7EB4BE-2DD4-4844-5DD6-BB737866D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189" y="924560"/>
            <a:ext cx="11493607" cy="387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6971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4D18688D-DF6A-EEC5-9CAA-EC840ADD1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F70A3609-70EA-6245-ECB1-155B11DC4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99E6E85-890E-5B19-E6E8-E74E1EB8F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26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D1CB1B0D-2CB0-0238-2CCA-5A48B2252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425" y="619125"/>
            <a:ext cx="9201150" cy="561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5253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FDDCCE6-4D01-D8B7-2F97-94C5453FB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F33C560-6BB0-5DBC-789A-3EA6585ED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DF52C9C-794C-75B3-30DB-53C7BD058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27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756C5823-AF8C-D80F-726C-41F2AD583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365" y="290004"/>
            <a:ext cx="8591868" cy="552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5325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E70DEF5-9FED-F731-42A0-E78AC9516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025AAAB-376B-80AD-2857-90BA40A5B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763B989-6150-1F88-54F5-6E40DD0F7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28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4A5D8D11-924C-F32B-7F60-7EDC5947C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524" y="1352549"/>
            <a:ext cx="8467725" cy="4233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852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0B6A6BA-D5B1-2EF0-9519-9077D762C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02/05/2024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3892183-6264-363E-C426-4F1301A7B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B00C592-2ECC-3EC0-9E83-E3F0029B2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29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265AD4FD-CEBB-E5E6-26F6-6C48429B3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420" y="944562"/>
            <a:ext cx="11078836" cy="377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99154"/>
      </p:ext>
    </p:extLst>
  </p:cSld>
  <p:clrMapOvr>
    <a:masterClrMapping/>
  </p:clrMapOvr>
</p:sld>
</file>

<file path=ppt/theme/theme1.xml><?xml version="1.0" encoding="utf-8"?>
<a:theme xmlns:a="http://schemas.openxmlformats.org/drawingml/2006/main" name="Opetushallitus">
  <a:themeElements>
    <a:clrScheme name="Mukautettu 8">
      <a:dk1>
        <a:sysClr val="windowText" lastClr="000000"/>
      </a:dk1>
      <a:lt1>
        <a:sysClr val="window" lastClr="FFFFFF"/>
      </a:lt1>
      <a:dk2>
        <a:srgbClr val="0041DC"/>
      </a:dk2>
      <a:lt2>
        <a:srgbClr val="E7E6E6"/>
      </a:lt2>
      <a:accent1>
        <a:srgbClr val="0041DC"/>
      </a:accent1>
      <a:accent2>
        <a:srgbClr val="378703"/>
      </a:accent2>
      <a:accent3>
        <a:srgbClr val="FF5000"/>
      </a:accent3>
      <a:accent4>
        <a:srgbClr val="660099"/>
      </a:accent4>
      <a:accent5>
        <a:srgbClr val="006699"/>
      </a:accent5>
      <a:accent6>
        <a:srgbClr val="C227B9"/>
      </a:accent6>
      <a:hlink>
        <a:srgbClr val="0563C1"/>
      </a:hlink>
      <a:folHlink>
        <a:srgbClr val="954F72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H-ppt-pohja2020.potx" id="{EFA4477E-CF29-4022-B62F-519D488F3841}" vid="{D2E35FBC-F686-48B2-81A6-9FC19A98C5E8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133</Words>
  <Application>Microsoft Office PowerPoint</Application>
  <PresentationFormat>Laajakuva</PresentationFormat>
  <Paragraphs>86</Paragraphs>
  <Slides>29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29</vt:i4>
      </vt:variant>
    </vt:vector>
  </HeadingPairs>
  <TitlesOfParts>
    <vt:vector size="33" baseType="lpstr">
      <vt:lpstr>Arial</vt:lpstr>
      <vt:lpstr>Calibri</vt:lpstr>
      <vt:lpstr>Verdana</vt:lpstr>
      <vt:lpstr>Opetushallitus</vt:lpstr>
      <vt:lpstr>OPISKELIJAN TUEN TARPEEN TUNNISTAMINEN 29.4.2024</vt:lpstr>
      <vt:lpstr>1. Haasteelle mietitään tavoite, tahtotila. Tavoite on kirjattu vihreälle muistilapulle.    2. Tavoitteelle lähetään miettimään erilaisia ratkaisuja tavoitteen saavuttamiseksi. 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OPISKELIJAN TUEN TARPEEN TUNNISTAMINEN 29.4.2024</dc:title>
  <dc:creator>Savolainen Anne-Maria (OPH)</dc:creator>
  <cp:lastModifiedBy>Savolainen Anne-Maria (OPH)</cp:lastModifiedBy>
  <cp:revision>2</cp:revision>
  <dcterms:created xsi:type="dcterms:W3CDTF">2024-05-02T10:33:36Z</dcterms:created>
  <dcterms:modified xsi:type="dcterms:W3CDTF">2024-05-02T11:08:12Z</dcterms:modified>
</cp:coreProperties>
</file>