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65" r:id="rId4"/>
  </p:sldMasterIdLst>
  <p:notesMasterIdLst>
    <p:notesMasterId r:id="rId52"/>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Lst>
  <p:sldSz cx="9144000" cy="5143500" type="screen16x9"/>
  <p:notesSz cx="6858000" cy="9144000"/>
  <p:embeddedFontLst>
    <p:embeddedFont>
      <p:font typeface="Catamaran" panose="020B0604020202020204" charset="0"/>
      <p:regular r:id="rId53"/>
      <p:bold r:id="rId54"/>
    </p:embeddedFont>
    <p:embeddedFont>
      <p:font typeface="Fredoka One" panose="02000000000000000000" pitchFamily="2" charset="0"/>
      <p:regular r:id="rId55"/>
    </p:embeddedFont>
    <p:embeddedFont>
      <p:font typeface="Merriweather" panose="00000500000000000000" pitchFamily="2" charset="0"/>
      <p:regular r:id="rId56"/>
      <p:bold r:id="rId57"/>
      <p:italic r:id="rId58"/>
      <p:boldItalic r:id="rId59"/>
    </p:embeddedFont>
    <p:embeddedFont>
      <p:font typeface="Montserrat" panose="00000500000000000000" pitchFamily="2" charset="0"/>
      <p:regular r:id="rId60"/>
      <p:bold r:id="rId61"/>
    </p:embeddedFont>
    <p:embeddedFont>
      <p:font typeface="Nunito" pitchFamily="2" charset="0"/>
      <p:regular r:id="rId62"/>
      <p:bold r:id="rId63"/>
      <p:italic r:id="rId64"/>
      <p:boldItalic r:id="rId65"/>
    </p:embeddedFont>
    <p:embeddedFont>
      <p:font typeface="Staatliches" pitchFamily="2" charset="0"/>
      <p:regular r:id="rId6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4" d="100"/>
          <a:sy n="74" d="100"/>
        </p:scale>
        <p:origin x="988"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font" Target="fonts/font11.fntdata"/><Relationship Id="rId68"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font" Target="fonts/font1.fntdata"/><Relationship Id="rId58" Type="http://schemas.openxmlformats.org/officeDocument/2006/relationships/font" Target="fonts/font6.fntdata"/><Relationship Id="rId66" Type="http://schemas.openxmlformats.org/officeDocument/2006/relationships/font" Target="fonts/font14.fntdata"/><Relationship Id="rId5" Type="http://schemas.openxmlformats.org/officeDocument/2006/relationships/slide" Target="slides/slide1.xml"/><Relationship Id="rId61" Type="http://schemas.openxmlformats.org/officeDocument/2006/relationships/font" Target="fonts/font9.fntdata"/><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font" Target="fonts/font4.fntdata"/><Relationship Id="rId64" Type="http://schemas.openxmlformats.org/officeDocument/2006/relationships/font" Target="fonts/font12.fntdata"/><Relationship Id="rId69"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font" Target="fonts/font7.fntdata"/><Relationship Id="rId67"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2.fntdata"/><Relationship Id="rId62" Type="http://schemas.openxmlformats.org/officeDocument/2006/relationships/font" Target="fonts/font10.fntdata"/><Relationship Id="rId7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font" Target="fonts/font5.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 Id="rId60" Type="http://schemas.openxmlformats.org/officeDocument/2006/relationships/font" Target="fonts/font8.fntdata"/><Relationship Id="rId65" Type="http://schemas.openxmlformats.org/officeDocument/2006/relationships/font" Target="fonts/font13.fntdata"/><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s://www.tandfonline.com/doi/full/10.1080/03004430.2013.806495%23d1e427" TargetMode="External"/><Relationship Id="rId2" Type="http://schemas.openxmlformats.org/officeDocument/2006/relationships/slide" Target="../slides/slide39.xml"/><Relationship Id="rId1" Type="http://schemas.openxmlformats.org/officeDocument/2006/relationships/notesMaster" Target="../notesMasters/notesMaster1.xml"/><Relationship Id="rId4" Type="http://schemas.openxmlformats.org/officeDocument/2006/relationships/hyperlink" Target="https://www.tandfonline.com/doi/full/10.1080/03004430.2015.1028393%23d1e108" TargetMode="Externa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35f391192_0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35f391192_04: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35f391192_029: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35f391192_057: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14a3cf4d9fa_0_281: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14a3cf4d9fa_0_2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1470ac08df3_0_31: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1470ac08df3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sv-FI"/>
              <a:t>De mest vedertagna kännetecknen för lek</a:t>
            </a:r>
          </a:p>
          <a:p>
            <a:pPr marL="0" lvl="0" indent="0" algn="l" rtl="0">
              <a:spcBef>
                <a:spcPts val="0"/>
              </a:spcBef>
              <a:spcAft>
                <a:spcPts val="0"/>
              </a:spcAft>
              <a:buNone/>
            </a:pPr>
            <a:r>
              <a:rPr lang="sv-FI"/>
              <a:t>Barnarbete och barnslaveri har varit perioder utan lek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35f391192_09: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206494af33a_0_11: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206494af33a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14a3cf4d9fa_0_267: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14a3cf4d9fa_0_2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14a3cf4d9fa_0_274: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14a3cf4d9fa_0_2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206494af33a_0_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206494af33a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14a3cf4d9fa_0_3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14a3cf4d9fa_0_3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14a3cf4d9fa_0_3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14a3cf4d9fa_0_3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206494af33a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206494af33a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1470ac08df3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 name="Google Shape;207;g1470ac08df3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sv-FI" sz="1150">
                <a:solidFill>
                  <a:srgbClr val="2A2A2A"/>
                </a:solidFill>
                <a:highlight>
                  <a:srgbClr val="FFFFFF"/>
                </a:highlight>
                <a:latin typeface="Merriweather"/>
                <a:ea typeface="Merriweather"/>
                <a:cs typeface="Merriweather"/>
                <a:sym typeface="Merriweather"/>
              </a:rPr>
              <a:t>“1) self chosen and self directed; 2) intrinsically motivated; 3) structured by mental rules; 4) imaginative; and 5) produced in an active, alert, but unstressed frame of mind”</a:t>
            </a:r>
          </a:p>
          <a:p>
            <a:pPr marL="0" lvl="0" indent="0" algn="l" rtl="0">
              <a:lnSpc>
                <a:spcPct val="115000"/>
              </a:lnSpc>
              <a:spcBef>
                <a:spcPts val="1200"/>
              </a:spcBef>
              <a:spcAft>
                <a:spcPts val="0"/>
              </a:spcAft>
              <a:buClr>
                <a:schemeClr val="dk1"/>
              </a:buClr>
              <a:buSzPts val="1100"/>
              <a:buFont typeface="Arial"/>
              <a:buNone/>
            </a:pPr>
            <a:r>
              <a:rPr lang="sv-FI" sz="1150">
                <a:solidFill>
                  <a:srgbClr val="2A2A2A"/>
                </a:solidFill>
                <a:highlight>
                  <a:srgbClr val="FFFFFF"/>
                </a:highlight>
                <a:latin typeface="Merriweather"/>
                <a:ea typeface="Merriweather"/>
                <a:cs typeface="Merriweather"/>
                <a:sym typeface="Merriweather"/>
              </a:rPr>
              <a:t>(</a:t>
            </a:r>
            <a:r>
              <a:rPr lang="sv-FI" sz="1150" i="1">
                <a:solidFill>
                  <a:srgbClr val="2A2A2A"/>
                </a:solidFill>
                <a:highlight>
                  <a:srgbClr val="FFFFFF"/>
                </a:highlight>
                <a:latin typeface="Merriweather"/>
                <a:ea typeface="Merriweather"/>
                <a:cs typeface="Merriweather"/>
                <a:sym typeface="Merriweather"/>
              </a:rPr>
              <a:t>Gray</a:t>
            </a:r>
            <a:r>
              <a:rPr lang="sv-FI" sz="1150">
                <a:solidFill>
                  <a:srgbClr val="2A2A2A"/>
                </a:solidFill>
                <a:highlight>
                  <a:srgbClr val="FFFFFF"/>
                </a:highlight>
                <a:latin typeface="Merriweather"/>
                <a:ea typeface="Merriweather"/>
                <a:cs typeface="Merriweather"/>
                <a:sym typeface="Merriweather"/>
              </a:rPr>
              <a:t>, </a:t>
            </a:r>
            <a:r>
              <a:rPr lang="sv-FI" sz="1150">
                <a:solidFill>
                  <a:srgbClr val="006FB7"/>
                </a:solidFill>
                <a:highlight>
                  <a:srgbClr val="FFFFFF"/>
                </a:highlight>
                <a:latin typeface="Merriweather"/>
                <a:ea typeface="Merriweather"/>
                <a:cs typeface="Merriweather"/>
                <a:sym typeface="Merriweather"/>
              </a:rPr>
              <a:t>2009</a:t>
            </a:r>
            <a:r>
              <a:rPr lang="sv-FI" sz="1150">
                <a:solidFill>
                  <a:srgbClr val="2A2A2A"/>
                </a:solidFill>
                <a:highlight>
                  <a:srgbClr val="FFFFFF"/>
                </a:highlight>
                <a:latin typeface="Merriweather"/>
                <a:ea typeface="Merriweather"/>
                <a:cs typeface="Merriweather"/>
                <a:sym typeface="Merriweather"/>
              </a:rPr>
              <a:t>: 480).</a:t>
            </a:r>
          </a:p>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206494af33a_0_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 name="Google Shape;214;g206494af33a_0_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sv-FI" sz="1150">
                <a:solidFill>
                  <a:srgbClr val="2A2A2A"/>
                </a:solidFill>
                <a:highlight>
                  <a:srgbClr val="FFFFFF"/>
                </a:highlight>
                <a:latin typeface="Merriweather"/>
                <a:ea typeface="Merriweather"/>
                <a:cs typeface="Merriweather"/>
                <a:sym typeface="Merriweather"/>
              </a:rPr>
              <a:t>“1) self chosen and self directed; 2) intrinsically motivated; 3) structured by mental rules; 4) imaginative; and 5) produced in an active, alert, but unstressed frame of mind”</a:t>
            </a:r>
          </a:p>
          <a:p>
            <a:pPr marL="0" lvl="0" indent="0" algn="l" rtl="0">
              <a:lnSpc>
                <a:spcPct val="115000"/>
              </a:lnSpc>
              <a:spcBef>
                <a:spcPts val="1200"/>
              </a:spcBef>
              <a:spcAft>
                <a:spcPts val="0"/>
              </a:spcAft>
              <a:buClr>
                <a:schemeClr val="dk1"/>
              </a:buClr>
              <a:buSzPts val="1100"/>
              <a:buFont typeface="Arial"/>
              <a:buNone/>
            </a:pPr>
            <a:r>
              <a:rPr lang="sv-FI" sz="1150">
                <a:solidFill>
                  <a:srgbClr val="2A2A2A"/>
                </a:solidFill>
                <a:highlight>
                  <a:srgbClr val="FFFFFF"/>
                </a:highlight>
                <a:latin typeface="Merriweather"/>
                <a:ea typeface="Merriweather"/>
                <a:cs typeface="Merriweather"/>
                <a:sym typeface="Merriweather"/>
              </a:rPr>
              <a:t>(</a:t>
            </a:r>
            <a:r>
              <a:rPr lang="sv-FI" sz="1150" i="1">
                <a:solidFill>
                  <a:srgbClr val="2A2A2A"/>
                </a:solidFill>
                <a:highlight>
                  <a:srgbClr val="FFFFFF"/>
                </a:highlight>
                <a:latin typeface="Merriweather"/>
                <a:ea typeface="Merriweather"/>
                <a:cs typeface="Merriweather"/>
                <a:sym typeface="Merriweather"/>
              </a:rPr>
              <a:t>Gray</a:t>
            </a:r>
            <a:r>
              <a:rPr lang="sv-FI" sz="1150">
                <a:solidFill>
                  <a:srgbClr val="2A2A2A"/>
                </a:solidFill>
                <a:highlight>
                  <a:srgbClr val="FFFFFF"/>
                </a:highlight>
                <a:latin typeface="Merriweather"/>
                <a:ea typeface="Merriweather"/>
                <a:cs typeface="Merriweather"/>
                <a:sym typeface="Merriweather"/>
              </a:rPr>
              <a:t>, </a:t>
            </a:r>
            <a:r>
              <a:rPr lang="sv-FI" sz="1150">
                <a:solidFill>
                  <a:srgbClr val="006FB7"/>
                </a:solidFill>
                <a:highlight>
                  <a:srgbClr val="FFFFFF"/>
                </a:highlight>
                <a:latin typeface="Merriweather"/>
                <a:ea typeface="Merriweather"/>
                <a:cs typeface="Merriweather"/>
                <a:sym typeface="Merriweather"/>
              </a:rPr>
              <a:t>2009</a:t>
            </a:r>
            <a:r>
              <a:rPr lang="sv-FI" sz="1150">
                <a:solidFill>
                  <a:srgbClr val="2A2A2A"/>
                </a:solidFill>
                <a:highlight>
                  <a:srgbClr val="FFFFFF"/>
                </a:highlight>
                <a:latin typeface="Merriweather"/>
                <a:ea typeface="Merriweather"/>
                <a:cs typeface="Merriweather"/>
                <a:sym typeface="Merriweather"/>
              </a:rPr>
              <a:t>: 480).</a:t>
            </a:r>
          </a:p>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206494af33a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 name="Google Shape;222;g206494af33a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206494af33a_0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206494af33a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sv-FI" sz="1150">
                <a:solidFill>
                  <a:srgbClr val="2A2A2A"/>
                </a:solidFill>
                <a:highlight>
                  <a:srgbClr val="FFFFFF"/>
                </a:highlight>
                <a:latin typeface="Merriweather"/>
                <a:ea typeface="Merriweather"/>
                <a:cs typeface="Merriweather"/>
                <a:sym typeface="Merriweather"/>
              </a:rPr>
              <a:t>Barn förväntas lära sig hela tiden; i västvärlden ges den vuxnas roll alltför stort utrymme.</a:t>
            </a:r>
          </a:p>
          <a:p>
            <a:pPr marL="0" lvl="0" indent="0" algn="l" rtl="0">
              <a:lnSpc>
                <a:spcPct val="115000"/>
              </a:lnSpc>
              <a:spcBef>
                <a:spcPts val="0"/>
              </a:spcBef>
              <a:spcAft>
                <a:spcPts val="0"/>
              </a:spcAft>
              <a:buClr>
                <a:schemeClr val="dk1"/>
              </a:buClr>
              <a:buSzPts val="1100"/>
              <a:buFont typeface="Arial"/>
              <a:buNone/>
            </a:pPr>
            <a:r>
              <a:rPr lang="sv-FI" sz="1150">
                <a:solidFill>
                  <a:srgbClr val="2A2A2A"/>
                </a:solidFill>
                <a:highlight>
                  <a:srgbClr val="FFFFFF"/>
                </a:highlight>
                <a:latin typeface="Merriweather"/>
                <a:ea typeface="Merriweather"/>
                <a:cs typeface="Merriweather"/>
                <a:sym typeface="Merriweather"/>
              </a:rPr>
              <a:t>Barnet lär sig endast av en vuxen. Lärande som sker i barns inbördes lek värderas inte i samma utsträckning.</a:t>
            </a:r>
          </a:p>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206494af33a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206494af33a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sv-FI" sz="1150">
                <a:solidFill>
                  <a:srgbClr val="2A2A2A"/>
                </a:solidFill>
                <a:highlight>
                  <a:srgbClr val="FFFFFF"/>
                </a:highlight>
                <a:latin typeface="Merriweather"/>
                <a:ea typeface="Merriweather"/>
                <a:cs typeface="Merriweather"/>
                <a:sym typeface="Merriweather"/>
              </a:rPr>
              <a:t>Medierna föder irrationella rädslor. Färre barn som leker tillsammans ökar känslan av risk.</a:t>
            </a:r>
          </a:p>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14a3cf4d9fa_0_4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 name="Google Shape;246;g14a3cf4d9fa_0_4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sv-FI"/>
              <a:t>Barns och ungas upplevelse av kontroll över sina egna liv har minskat avsevärt. Bristen på känsla av kontroll leder till depression och ångest. Minskad empati. Korrelationen bevisar förstås inte orsakssamband, men ger skäl att misstänka en koppling.</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14a3cf4d9fa_0_3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2" name="Google Shape;252;g14a3cf4d9fa_0_3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206494af33a_0_61: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 name="Google Shape;260;g206494af33a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sv-FI"/>
              <a:t>Leken är i praktiken det enda tillfälle då barnet verkligen kan ha kontroll. Vad händer om även det tas ifrån dem?</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g3abc8480866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6" name="Google Shape;266;g3abc8480866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206494af33a_0_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3" name="Google Shape;273;g206494af33a_0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sv-FI"/>
              <a:t>Leken är i praktiken det enda tillfälle då barnet verkligen kan ha kontroll. Vad händer om även det tas ifrån dem?</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206494af33a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206494af33a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g3abc8480866_0_13: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3" name="Google Shape;293;g3abc8480866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g3abc8480866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8" name="Google Shape;298;g3abc8480866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3abc8480866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6" name="Google Shape;306;g3abc8480866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3abc8480866_0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7" name="Google Shape;317;g3abc8480866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3abc8480866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3abc8480866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g3abc8480866_0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5" name="Google Shape;335;g3abc8480866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g3abc8480866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3" name="Google Shape;343;g3abc8480866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g3abc8480866_0_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3" name="Google Shape;353;g3abc8480866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g3abc8480866_0_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3" name="Google Shape;363;g3abc8480866_0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g3abc8480866_0_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3" name="Google Shape;373;g3abc8480866_0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g3abc8480866_0_79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2" name="Google Shape;382;g3abc8480866_0_7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g3abc8480866_0_8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7" name="Google Shape;387;g3abc8480866_0_8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g3abc8480866_0_8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5" name="Google Shape;395;g3abc8480866_0_8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sv-FI" u="sng">
                <a:solidFill>
                  <a:schemeClr val="hlink"/>
                </a:solidFill>
                <a:hlinkClick r:id="rId3"/>
              </a:rPr>
              <a:t>https://www.tandfonline.com/doi/full/10.1080/03004430.2013.806495#d1e427</a:t>
            </a:r>
          </a:p>
          <a:p>
            <a:pPr marL="0" lvl="0" indent="0" algn="l" rtl="0">
              <a:spcBef>
                <a:spcPts val="0"/>
              </a:spcBef>
              <a:spcAft>
                <a:spcPts val="0"/>
              </a:spcAft>
              <a:buNone/>
            </a:pPr>
            <a:r>
              <a:rPr lang="sv-FI" u="sng">
                <a:solidFill>
                  <a:schemeClr val="hlink"/>
                </a:solidFill>
                <a:hlinkClick r:id="rId4"/>
              </a:rPr>
              <a:t>https://www.tandfonline.com/doi/full/10.1080/03004430.2015.1028393#d1e108</a:t>
            </a:r>
            <a:r>
              <a:rPr lang="sv-FI"/>
              <a:t> </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g3abc8480866_0_8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3" name="Google Shape;403;g3abc8480866_0_8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g3abc8480866_0_8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3abc8480866_0_8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g3abc8480866_0_8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5" name="Google Shape;415;g3abc8480866_0_8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g3abc8480866_0_15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2" name="Google Shape;422;g3abc8480866_0_15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g206494af33a_0_1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7" name="Google Shape;427;g206494af33a_0_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g14a3cf4d9fa_0_3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4" name="Google Shape;434;g14a3cf4d9fa_0_3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g206494af33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0" name="Google Shape;440;g206494af33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gc0a1d8546e_0_8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0" name="Google Shape;450;gc0a1d8546e_0_8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363425" y="1991825"/>
            <a:ext cx="5334600" cy="1159800"/>
          </a:xfrm>
          <a:prstGeom prst="rect">
            <a:avLst/>
          </a:prstGeom>
        </p:spPr>
        <p:txBody>
          <a:bodyPr spcFirstLastPara="1" wrap="square" lIns="0" tIns="0" rIns="0" bIns="0" anchor="ctr" anchorCtr="0">
            <a:noAutofit/>
          </a:bodyPr>
          <a:lstStyle>
            <a:lvl1pPr lvl="0" rtl="0">
              <a:spcBef>
                <a:spcPts val="0"/>
              </a:spcBef>
              <a:spcAft>
                <a:spcPts val="0"/>
              </a:spcAft>
              <a:buSzPts val="6000"/>
              <a:buNone/>
              <a:defRPr sz="6000"/>
            </a:lvl1pPr>
            <a:lvl2pPr lvl="1" rtl="0">
              <a:spcBef>
                <a:spcPts val="0"/>
              </a:spcBef>
              <a:spcAft>
                <a:spcPts val="0"/>
              </a:spcAft>
              <a:buSzPts val="6000"/>
              <a:buNone/>
              <a:defRPr sz="6000"/>
            </a:lvl2pPr>
            <a:lvl3pPr lvl="2" rtl="0">
              <a:spcBef>
                <a:spcPts val="0"/>
              </a:spcBef>
              <a:spcAft>
                <a:spcPts val="0"/>
              </a:spcAft>
              <a:buSzPts val="6000"/>
              <a:buNone/>
              <a:defRPr sz="6000"/>
            </a:lvl3pPr>
            <a:lvl4pPr lvl="3" rtl="0">
              <a:spcBef>
                <a:spcPts val="0"/>
              </a:spcBef>
              <a:spcAft>
                <a:spcPts val="0"/>
              </a:spcAft>
              <a:buSzPts val="6000"/>
              <a:buNone/>
              <a:defRPr sz="6000"/>
            </a:lvl4pPr>
            <a:lvl5pPr lvl="4" rtl="0">
              <a:spcBef>
                <a:spcPts val="0"/>
              </a:spcBef>
              <a:spcAft>
                <a:spcPts val="0"/>
              </a:spcAft>
              <a:buSzPts val="6000"/>
              <a:buNone/>
              <a:defRPr sz="6000"/>
            </a:lvl5pPr>
            <a:lvl6pPr lvl="5" rtl="0">
              <a:spcBef>
                <a:spcPts val="0"/>
              </a:spcBef>
              <a:spcAft>
                <a:spcPts val="0"/>
              </a:spcAft>
              <a:buSzPts val="6000"/>
              <a:buNone/>
              <a:defRPr sz="6000"/>
            </a:lvl6pPr>
            <a:lvl7pPr lvl="6" rtl="0">
              <a:spcBef>
                <a:spcPts val="0"/>
              </a:spcBef>
              <a:spcAft>
                <a:spcPts val="0"/>
              </a:spcAft>
              <a:buSzPts val="6000"/>
              <a:buNone/>
              <a:defRPr sz="6000"/>
            </a:lvl7pPr>
            <a:lvl8pPr lvl="7" rtl="0">
              <a:spcBef>
                <a:spcPts val="0"/>
              </a:spcBef>
              <a:spcAft>
                <a:spcPts val="0"/>
              </a:spcAft>
              <a:buSzPts val="6000"/>
              <a:buNone/>
              <a:defRPr sz="6000"/>
            </a:lvl8pPr>
            <a:lvl9pPr lvl="8" rtl="0">
              <a:spcBef>
                <a:spcPts val="0"/>
              </a:spcBef>
              <a:spcAft>
                <a:spcPts val="0"/>
              </a:spcAft>
              <a:buSzPts val="6000"/>
              <a:buNone/>
              <a:defRPr sz="6000"/>
            </a:lvl9pPr>
          </a:lstStyle>
          <a:p>
            <a:endParaRPr/>
          </a:p>
        </p:txBody>
      </p:sp>
      <p:pic>
        <p:nvPicPr>
          <p:cNvPr id="11" name="Google Shape;11;p2"/>
          <p:cNvPicPr preferRelativeResize="0"/>
          <p:nvPr/>
        </p:nvPicPr>
        <p:blipFill rotWithShape="1">
          <a:blip r:embed="rId2">
            <a:alphaModFix/>
          </a:blip>
          <a:srcRect l="14524" r="-515"/>
          <a:stretch/>
        </p:blipFill>
        <p:spPr>
          <a:xfrm>
            <a:off x="0" y="645375"/>
            <a:ext cx="3087949" cy="3852751"/>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bg>
      <p:bgPr>
        <a:gradFill>
          <a:gsLst>
            <a:gs pos="0">
              <a:schemeClr val="accent3"/>
            </a:gs>
            <a:gs pos="100000">
              <a:schemeClr val="accent4"/>
            </a:gs>
          </a:gsLst>
          <a:path path="circle">
            <a:fillToRect l="100000" t="100000"/>
          </a:path>
          <a:tileRect r="-100000" b="-100000"/>
        </a:gradFill>
        <a:effectLst/>
      </p:bgPr>
    </p:bg>
    <p:spTree>
      <p:nvGrpSpPr>
        <p:cNvPr id="1" name="Shape 12"/>
        <p:cNvGrpSpPr/>
        <p:nvPr/>
      </p:nvGrpSpPr>
      <p:grpSpPr>
        <a:xfrm>
          <a:off x="0" y="0"/>
          <a:ext cx="0" cy="0"/>
          <a:chOff x="0" y="0"/>
          <a:chExt cx="0" cy="0"/>
        </a:xfrm>
      </p:grpSpPr>
      <p:sp>
        <p:nvSpPr>
          <p:cNvPr id="13" name="Google Shape;13;p3"/>
          <p:cNvSpPr txBox="1">
            <a:spLocks noGrp="1"/>
          </p:cNvSpPr>
          <p:nvPr>
            <p:ph type="ctrTitle"/>
          </p:nvPr>
        </p:nvSpPr>
        <p:spPr>
          <a:xfrm>
            <a:off x="3363425" y="1529498"/>
            <a:ext cx="5334600" cy="1227000"/>
          </a:xfrm>
          <a:prstGeom prst="rect">
            <a:avLst/>
          </a:prstGeom>
        </p:spPr>
        <p:txBody>
          <a:bodyPr spcFirstLastPara="1" wrap="square" lIns="0" tIns="0" rIns="0" bIns="0" anchor="b" anchorCtr="0">
            <a:noAutofit/>
          </a:bodyPr>
          <a:lstStyle>
            <a:lvl1pPr lvl="0" rtl="0">
              <a:spcBef>
                <a:spcPts val="0"/>
              </a:spcBef>
              <a:spcAft>
                <a:spcPts val="0"/>
              </a:spcAft>
              <a:buSzPts val="4400"/>
              <a:buNone/>
              <a:defRPr sz="4400"/>
            </a:lvl1pPr>
            <a:lvl2pPr lvl="1" rtl="0">
              <a:spcBef>
                <a:spcPts val="0"/>
              </a:spcBef>
              <a:spcAft>
                <a:spcPts val="0"/>
              </a:spcAft>
              <a:buSzPts val="4400"/>
              <a:buNone/>
              <a:defRPr sz="4400"/>
            </a:lvl2pPr>
            <a:lvl3pPr lvl="2" rtl="0">
              <a:spcBef>
                <a:spcPts val="0"/>
              </a:spcBef>
              <a:spcAft>
                <a:spcPts val="0"/>
              </a:spcAft>
              <a:buSzPts val="4400"/>
              <a:buNone/>
              <a:defRPr sz="4400"/>
            </a:lvl3pPr>
            <a:lvl4pPr lvl="3" rtl="0">
              <a:spcBef>
                <a:spcPts val="0"/>
              </a:spcBef>
              <a:spcAft>
                <a:spcPts val="0"/>
              </a:spcAft>
              <a:buSzPts val="4400"/>
              <a:buNone/>
              <a:defRPr sz="4400"/>
            </a:lvl4pPr>
            <a:lvl5pPr lvl="4" rtl="0">
              <a:spcBef>
                <a:spcPts val="0"/>
              </a:spcBef>
              <a:spcAft>
                <a:spcPts val="0"/>
              </a:spcAft>
              <a:buSzPts val="4400"/>
              <a:buNone/>
              <a:defRPr sz="4400"/>
            </a:lvl5pPr>
            <a:lvl6pPr lvl="5" rtl="0">
              <a:spcBef>
                <a:spcPts val="0"/>
              </a:spcBef>
              <a:spcAft>
                <a:spcPts val="0"/>
              </a:spcAft>
              <a:buSzPts val="4400"/>
              <a:buNone/>
              <a:defRPr sz="4400"/>
            </a:lvl6pPr>
            <a:lvl7pPr lvl="6" rtl="0">
              <a:spcBef>
                <a:spcPts val="0"/>
              </a:spcBef>
              <a:spcAft>
                <a:spcPts val="0"/>
              </a:spcAft>
              <a:buSzPts val="4400"/>
              <a:buNone/>
              <a:defRPr sz="4400"/>
            </a:lvl7pPr>
            <a:lvl8pPr lvl="7" rtl="0">
              <a:spcBef>
                <a:spcPts val="0"/>
              </a:spcBef>
              <a:spcAft>
                <a:spcPts val="0"/>
              </a:spcAft>
              <a:buSzPts val="4400"/>
              <a:buNone/>
              <a:defRPr sz="4400"/>
            </a:lvl8pPr>
            <a:lvl9pPr lvl="8" rtl="0">
              <a:spcBef>
                <a:spcPts val="0"/>
              </a:spcBef>
              <a:spcAft>
                <a:spcPts val="0"/>
              </a:spcAft>
              <a:buSzPts val="4400"/>
              <a:buNone/>
              <a:defRPr sz="4400"/>
            </a:lvl9pPr>
          </a:lstStyle>
          <a:p>
            <a:endParaRPr/>
          </a:p>
        </p:txBody>
      </p:sp>
      <p:sp>
        <p:nvSpPr>
          <p:cNvPr id="14" name="Google Shape;14;p3"/>
          <p:cNvSpPr txBox="1">
            <a:spLocks noGrp="1"/>
          </p:cNvSpPr>
          <p:nvPr>
            <p:ph type="subTitle" idx="1"/>
          </p:nvPr>
        </p:nvSpPr>
        <p:spPr>
          <a:xfrm>
            <a:off x="3363425" y="2805597"/>
            <a:ext cx="5334600" cy="303300"/>
          </a:xfrm>
          <a:prstGeom prst="rect">
            <a:avLst/>
          </a:prstGeom>
        </p:spPr>
        <p:txBody>
          <a:bodyPr spcFirstLastPara="1" wrap="square" lIns="0" tIns="0" rIns="0" bIns="0" anchor="t" anchorCtr="0">
            <a:noAutofit/>
          </a:bodyPr>
          <a:lstStyle>
            <a:lvl1pPr lvl="0" rtl="0">
              <a:spcBef>
                <a:spcPts val="0"/>
              </a:spcBef>
              <a:spcAft>
                <a:spcPts val="0"/>
              </a:spcAft>
              <a:buClr>
                <a:schemeClr val="accent5"/>
              </a:buClr>
              <a:buSzPts val="1800"/>
              <a:buNone/>
              <a:defRPr>
                <a:solidFill>
                  <a:schemeClr val="accent5"/>
                </a:solidFill>
              </a:defRPr>
            </a:lvl1pPr>
            <a:lvl2pPr lvl="1" rtl="0">
              <a:spcBef>
                <a:spcPts val="800"/>
              </a:spcBef>
              <a:spcAft>
                <a:spcPts val="0"/>
              </a:spcAft>
              <a:buClr>
                <a:schemeClr val="accent5"/>
              </a:buClr>
              <a:buSzPts val="3000"/>
              <a:buNone/>
              <a:defRPr sz="3000">
                <a:solidFill>
                  <a:schemeClr val="accent5"/>
                </a:solidFill>
              </a:defRPr>
            </a:lvl2pPr>
            <a:lvl3pPr lvl="2" rtl="0">
              <a:spcBef>
                <a:spcPts val="800"/>
              </a:spcBef>
              <a:spcAft>
                <a:spcPts val="0"/>
              </a:spcAft>
              <a:buClr>
                <a:schemeClr val="accent5"/>
              </a:buClr>
              <a:buSzPts val="3000"/>
              <a:buNone/>
              <a:defRPr sz="3000">
                <a:solidFill>
                  <a:schemeClr val="accent5"/>
                </a:solidFill>
              </a:defRPr>
            </a:lvl3pPr>
            <a:lvl4pPr lvl="3" rtl="0">
              <a:spcBef>
                <a:spcPts val="800"/>
              </a:spcBef>
              <a:spcAft>
                <a:spcPts val="0"/>
              </a:spcAft>
              <a:buClr>
                <a:schemeClr val="accent5"/>
              </a:buClr>
              <a:buSzPts val="3000"/>
              <a:buNone/>
              <a:defRPr sz="3000">
                <a:solidFill>
                  <a:schemeClr val="accent5"/>
                </a:solidFill>
              </a:defRPr>
            </a:lvl4pPr>
            <a:lvl5pPr lvl="4" rtl="0">
              <a:spcBef>
                <a:spcPts val="800"/>
              </a:spcBef>
              <a:spcAft>
                <a:spcPts val="0"/>
              </a:spcAft>
              <a:buClr>
                <a:schemeClr val="accent5"/>
              </a:buClr>
              <a:buSzPts val="3000"/>
              <a:buNone/>
              <a:defRPr sz="3000">
                <a:solidFill>
                  <a:schemeClr val="accent5"/>
                </a:solidFill>
              </a:defRPr>
            </a:lvl5pPr>
            <a:lvl6pPr lvl="5" rtl="0">
              <a:spcBef>
                <a:spcPts val="800"/>
              </a:spcBef>
              <a:spcAft>
                <a:spcPts val="0"/>
              </a:spcAft>
              <a:buClr>
                <a:schemeClr val="accent5"/>
              </a:buClr>
              <a:buSzPts val="3000"/>
              <a:buNone/>
              <a:defRPr sz="3000">
                <a:solidFill>
                  <a:schemeClr val="accent5"/>
                </a:solidFill>
              </a:defRPr>
            </a:lvl6pPr>
            <a:lvl7pPr lvl="6" rtl="0">
              <a:spcBef>
                <a:spcPts val="800"/>
              </a:spcBef>
              <a:spcAft>
                <a:spcPts val="0"/>
              </a:spcAft>
              <a:buClr>
                <a:schemeClr val="accent5"/>
              </a:buClr>
              <a:buSzPts val="3000"/>
              <a:buNone/>
              <a:defRPr sz="3000">
                <a:solidFill>
                  <a:schemeClr val="accent5"/>
                </a:solidFill>
              </a:defRPr>
            </a:lvl7pPr>
            <a:lvl8pPr lvl="7" rtl="0">
              <a:spcBef>
                <a:spcPts val="800"/>
              </a:spcBef>
              <a:spcAft>
                <a:spcPts val="0"/>
              </a:spcAft>
              <a:buClr>
                <a:schemeClr val="accent5"/>
              </a:buClr>
              <a:buSzPts val="3000"/>
              <a:buNone/>
              <a:defRPr sz="3000">
                <a:solidFill>
                  <a:schemeClr val="accent5"/>
                </a:solidFill>
              </a:defRPr>
            </a:lvl8pPr>
            <a:lvl9pPr lvl="8" rtl="0">
              <a:spcBef>
                <a:spcPts val="800"/>
              </a:spcBef>
              <a:spcAft>
                <a:spcPts val="800"/>
              </a:spcAft>
              <a:buClr>
                <a:schemeClr val="accent5"/>
              </a:buClr>
              <a:buSzPts val="3000"/>
              <a:buNone/>
              <a:defRPr sz="3000">
                <a:solidFill>
                  <a:schemeClr val="accent5"/>
                </a:solidFill>
              </a:defRPr>
            </a:lvl9pPr>
          </a:lstStyle>
          <a:p>
            <a:endParaRPr/>
          </a:p>
        </p:txBody>
      </p:sp>
      <p:pic>
        <p:nvPicPr>
          <p:cNvPr id="15" name="Google Shape;15;p3"/>
          <p:cNvPicPr preferRelativeResize="0"/>
          <p:nvPr/>
        </p:nvPicPr>
        <p:blipFill rotWithShape="1">
          <a:blip r:embed="rId2">
            <a:alphaModFix/>
          </a:blip>
          <a:srcRect l="5944"/>
          <a:stretch/>
        </p:blipFill>
        <p:spPr>
          <a:xfrm>
            <a:off x="0" y="758976"/>
            <a:ext cx="3263074" cy="3625548"/>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bg>
      <p:bgPr>
        <a:gradFill>
          <a:gsLst>
            <a:gs pos="0">
              <a:schemeClr val="accent5"/>
            </a:gs>
            <a:gs pos="100000">
              <a:schemeClr val="accent6"/>
            </a:gs>
          </a:gsLst>
          <a:path path="circle">
            <a:fillToRect l="100000" t="100000"/>
          </a:path>
          <a:tileRect r="-100000" b="-100000"/>
        </a:gradFill>
        <a:effectLst/>
      </p:bgPr>
    </p:bg>
    <p:spTree>
      <p:nvGrpSpPr>
        <p:cNvPr id="1" name="Shape 16"/>
        <p:cNvGrpSpPr/>
        <p:nvPr/>
      </p:nvGrpSpPr>
      <p:grpSpPr>
        <a:xfrm>
          <a:off x="0" y="0"/>
          <a:ext cx="0" cy="0"/>
          <a:chOff x="0" y="0"/>
          <a:chExt cx="0" cy="0"/>
        </a:xfrm>
      </p:grpSpPr>
      <p:pic>
        <p:nvPicPr>
          <p:cNvPr id="17" name="Google Shape;17;p4"/>
          <p:cNvPicPr preferRelativeResize="0"/>
          <p:nvPr/>
        </p:nvPicPr>
        <p:blipFill>
          <a:blip r:embed="rId2">
            <a:alphaModFix/>
          </a:blip>
          <a:stretch>
            <a:fillRect/>
          </a:stretch>
        </p:blipFill>
        <p:spPr>
          <a:xfrm>
            <a:off x="179175" y="884675"/>
            <a:ext cx="4197548" cy="4258776"/>
          </a:xfrm>
          <a:prstGeom prst="rect">
            <a:avLst/>
          </a:prstGeom>
          <a:noFill/>
          <a:ln>
            <a:noFill/>
          </a:ln>
        </p:spPr>
      </p:pic>
      <p:sp>
        <p:nvSpPr>
          <p:cNvPr id="18" name="Google Shape;18;p4"/>
          <p:cNvSpPr txBox="1">
            <a:spLocks noGrp="1"/>
          </p:cNvSpPr>
          <p:nvPr>
            <p:ph type="body" idx="1"/>
          </p:nvPr>
        </p:nvSpPr>
        <p:spPr>
          <a:xfrm>
            <a:off x="4536625" y="1314775"/>
            <a:ext cx="3857100" cy="2797200"/>
          </a:xfrm>
          <a:prstGeom prst="rect">
            <a:avLst/>
          </a:prstGeom>
        </p:spPr>
        <p:txBody>
          <a:bodyPr spcFirstLastPara="1" wrap="square" lIns="0" tIns="0" rIns="0" bIns="0" anchor="t" anchorCtr="0">
            <a:noAutofit/>
          </a:bodyPr>
          <a:lstStyle>
            <a:lvl1pPr marL="457200" lvl="0" indent="-393700" rtl="0">
              <a:spcBef>
                <a:spcPts val="0"/>
              </a:spcBef>
              <a:spcAft>
                <a:spcPts val="0"/>
              </a:spcAft>
              <a:buClr>
                <a:schemeClr val="accent4"/>
              </a:buClr>
              <a:buSzPts val="2600"/>
              <a:buChar char="●"/>
              <a:defRPr sz="2600" i="1">
                <a:solidFill>
                  <a:schemeClr val="accent4"/>
                </a:solidFill>
              </a:defRPr>
            </a:lvl1pPr>
            <a:lvl2pPr marL="914400" lvl="1" indent="-393700" rtl="0">
              <a:spcBef>
                <a:spcPts val="800"/>
              </a:spcBef>
              <a:spcAft>
                <a:spcPts val="0"/>
              </a:spcAft>
              <a:buClr>
                <a:schemeClr val="accent4"/>
              </a:buClr>
              <a:buSzPts val="2600"/>
              <a:buChar char="○"/>
              <a:defRPr sz="2600" i="1">
                <a:solidFill>
                  <a:schemeClr val="accent4"/>
                </a:solidFill>
              </a:defRPr>
            </a:lvl2pPr>
            <a:lvl3pPr marL="1371600" lvl="2" indent="-393700" rtl="0">
              <a:spcBef>
                <a:spcPts val="800"/>
              </a:spcBef>
              <a:spcAft>
                <a:spcPts val="0"/>
              </a:spcAft>
              <a:buClr>
                <a:schemeClr val="accent4"/>
              </a:buClr>
              <a:buSzPts val="2600"/>
              <a:buChar char="■"/>
              <a:defRPr sz="2600" i="1">
                <a:solidFill>
                  <a:schemeClr val="accent4"/>
                </a:solidFill>
              </a:defRPr>
            </a:lvl3pPr>
            <a:lvl4pPr marL="1828800" lvl="3" indent="-393700" rtl="0">
              <a:spcBef>
                <a:spcPts val="800"/>
              </a:spcBef>
              <a:spcAft>
                <a:spcPts val="0"/>
              </a:spcAft>
              <a:buClr>
                <a:schemeClr val="accent4"/>
              </a:buClr>
              <a:buSzPts val="2600"/>
              <a:buChar char="●"/>
              <a:defRPr sz="2600" i="1">
                <a:solidFill>
                  <a:schemeClr val="accent4"/>
                </a:solidFill>
              </a:defRPr>
            </a:lvl4pPr>
            <a:lvl5pPr marL="2286000" lvl="4" indent="-393700" rtl="0">
              <a:spcBef>
                <a:spcPts val="800"/>
              </a:spcBef>
              <a:spcAft>
                <a:spcPts val="0"/>
              </a:spcAft>
              <a:buClr>
                <a:schemeClr val="accent4"/>
              </a:buClr>
              <a:buSzPts val="2600"/>
              <a:buChar char="○"/>
              <a:defRPr sz="2600" i="1">
                <a:solidFill>
                  <a:schemeClr val="accent4"/>
                </a:solidFill>
              </a:defRPr>
            </a:lvl5pPr>
            <a:lvl6pPr marL="2743200" lvl="5" indent="-393700" rtl="0">
              <a:spcBef>
                <a:spcPts val="800"/>
              </a:spcBef>
              <a:spcAft>
                <a:spcPts val="0"/>
              </a:spcAft>
              <a:buClr>
                <a:schemeClr val="accent4"/>
              </a:buClr>
              <a:buSzPts val="2600"/>
              <a:buChar char="■"/>
              <a:defRPr sz="2600" i="1">
                <a:solidFill>
                  <a:schemeClr val="accent4"/>
                </a:solidFill>
              </a:defRPr>
            </a:lvl6pPr>
            <a:lvl7pPr marL="3200400" lvl="6" indent="-393700" rtl="0">
              <a:spcBef>
                <a:spcPts val="800"/>
              </a:spcBef>
              <a:spcAft>
                <a:spcPts val="0"/>
              </a:spcAft>
              <a:buClr>
                <a:schemeClr val="accent4"/>
              </a:buClr>
              <a:buSzPts val="2600"/>
              <a:buChar char="●"/>
              <a:defRPr sz="2600" i="1">
                <a:solidFill>
                  <a:schemeClr val="accent4"/>
                </a:solidFill>
              </a:defRPr>
            </a:lvl7pPr>
            <a:lvl8pPr marL="3657600" lvl="7" indent="-393700" rtl="0">
              <a:spcBef>
                <a:spcPts val="800"/>
              </a:spcBef>
              <a:spcAft>
                <a:spcPts val="0"/>
              </a:spcAft>
              <a:buClr>
                <a:schemeClr val="accent4"/>
              </a:buClr>
              <a:buSzPts val="2600"/>
              <a:buChar char="○"/>
              <a:defRPr sz="2600" i="1">
                <a:solidFill>
                  <a:schemeClr val="accent4"/>
                </a:solidFill>
              </a:defRPr>
            </a:lvl8pPr>
            <a:lvl9pPr marL="4114800" lvl="8" indent="-393700" rtl="0">
              <a:spcBef>
                <a:spcPts val="800"/>
              </a:spcBef>
              <a:spcAft>
                <a:spcPts val="800"/>
              </a:spcAft>
              <a:buClr>
                <a:schemeClr val="accent4"/>
              </a:buClr>
              <a:buSzPts val="2600"/>
              <a:buChar char="■"/>
              <a:defRPr sz="2600" i="1">
                <a:solidFill>
                  <a:schemeClr val="accent4"/>
                </a:solidFill>
              </a:defRPr>
            </a:lvl9pPr>
          </a:lstStyle>
          <a:p>
            <a:endParaRPr/>
          </a:p>
        </p:txBody>
      </p:sp>
      <p:sp>
        <p:nvSpPr>
          <p:cNvPr id="19" name="Google Shape;19;p4"/>
          <p:cNvSpPr txBox="1"/>
          <p:nvPr/>
        </p:nvSpPr>
        <p:spPr>
          <a:xfrm>
            <a:off x="3381070" y="1002876"/>
            <a:ext cx="1502400" cy="501900"/>
          </a:xfrm>
          <a:prstGeom prst="rect">
            <a:avLst/>
          </a:prstGeom>
          <a:noFill/>
          <a:ln>
            <a:noFill/>
          </a:ln>
          <a:effectLst>
            <a:outerShdw blurRad="85725" dist="9525" dir="5400000" algn="bl" rotWithShape="0">
              <a:srgbClr val="1F006E">
                <a:alpha val="40000"/>
              </a:srgbClr>
            </a:outerShdw>
          </a:effectLst>
        </p:spPr>
        <p:txBody>
          <a:bodyPr spcFirstLastPara="1" wrap="square" lIns="0" tIns="0" rIns="0" bIns="0" anchor="t" anchorCtr="0">
            <a:noAutofit/>
          </a:bodyPr>
          <a:lstStyle/>
          <a:p>
            <a:pPr marL="0" lvl="0" indent="0" algn="l" rtl="0">
              <a:spcBef>
                <a:spcPts val="0"/>
              </a:spcBef>
              <a:spcAft>
                <a:spcPts val="0"/>
              </a:spcAft>
              <a:buNone/>
            </a:pPr>
            <a:endParaRPr sz="7200">
              <a:solidFill>
                <a:schemeClr val="lt1"/>
              </a:solidFill>
              <a:latin typeface="Fredoka One"/>
              <a:ea typeface="Fredoka One"/>
              <a:cs typeface="Fredoka One"/>
              <a:sym typeface="Fredoka One"/>
            </a:endParaRPr>
          </a:p>
        </p:txBody>
      </p:sp>
      <p:sp>
        <p:nvSpPr>
          <p:cNvPr id="20" name="Google Shape;20;p4"/>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1"/>
        <p:cNvGrpSpPr/>
        <p:nvPr/>
      </p:nvGrpSpPr>
      <p:grpSpPr>
        <a:xfrm>
          <a:off x="0" y="0"/>
          <a:ext cx="0" cy="0"/>
          <a:chOff x="0" y="0"/>
          <a:chExt cx="0" cy="0"/>
        </a:xfrm>
      </p:grpSpPr>
      <p:sp>
        <p:nvSpPr>
          <p:cNvPr id="22" name="Google Shape;22;p5"/>
          <p:cNvSpPr txBox="1">
            <a:spLocks noGrp="1"/>
          </p:cNvSpPr>
          <p:nvPr>
            <p:ph type="title"/>
          </p:nvPr>
        </p:nvSpPr>
        <p:spPr>
          <a:xfrm>
            <a:off x="3363425" y="1345638"/>
            <a:ext cx="5334600" cy="692700"/>
          </a:xfrm>
          <a:prstGeom prst="rect">
            <a:avLst/>
          </a:prstGeom>
        </p:spPr>
        <p:txBody>
          <a:bodyPr spcFirstLastPara="1" wrap="square" lIns="0" tIns="0" rIns="0" bIns="0" anchor="b" anchorCtr="0">
            <a:noAutofit/>
          </a:bodyPr>
          <a:lstStyle>
            <a:lvl1pPr lvl="0" rtl="0">
              <a:spcBef>
                <a:spcPts val="0"/>
              </a:spcBef>
              <a:spcAft>
                <a:spcPts val="0"/>
              </a:spcAft>
              <a:buSzPts val="4800"/>
              <a:buNone/>
              <a:defRPr/>
            </a:lvl1pPr>
            <a:lvl2pPr lvl="1" rtl="0">
              <a:spcBef>
                <a:spcPts val="0"/>
              </a:spcBef>
              <a:spcAft>
                <a:spcPts val="0"/>
              </a:spcAft>
              <a:buSzPts val="4800"/>
              <a:buNone/>
              <a:defRPr/>
            </a:lvl2pPr>
            <a:lvl3pPr lvl="2" rtl="0">
              <a:spcBef>
                <a:spcPts val="0"/>
              </a:spcBef>
              <a:spcAft>
                <a:spcPts val="0"/>
              </a:spcAft>
              <a:buSzPts val="4800"/>
              <a:buNone/>
              <a:defRPr/>
            </a:lvl3pPr>
            <a:lvl4pPr lvl="3" rtl="0">
              <a:spcBef>
                <a:spcPts val="0"/>
              </a:spcBef>
              <a:spcAft>
                <a:spcPts val="0"/>
              </a:spcAft>
              <a:buSzPts val="4800"/>
              <a:buNone/>
              <a:defRPr/>
            </a:lvl4pPr>
            <a:lvl5pPr lvl="4" rtl="0">
              <a:spcBef>
                <a:spcPts val="0"/>
              </a:spcBef>
              <a:spcAft>
                <a:spcPts val="0"/>
              </a:spcAft>
              <a:buSzPts val="4800"/>
              <a:buNone/>
              <a:defRPr/>
            </a:lvl5pPr>
            <a:lvl6pPr lvl="5" rtl="0">
              <a:spcBef>
                <a:spcPts val="0"/>
              </a:spcBef>
              <a:spcAft>
                <a:spcPts val="0"/>
              </a:spcAft>
              <a:buSzPts val="4800"/>
              <a:buNone/>
              <a:defRPr/>
            </a:lvl6pPr>
            <a:lvl7pPr lvl="6" rtl="0">
              <a:spcBef>
                <a:spcPts val="0"/>
              </a:spcBef>
              <a:spcAft>
                <a:spcPts val="0"/>
              </a:spcAft>
              <a:buSzPts val="4800"/>
              <a:buNone/>
              <a:defRPr/>
            </a:lvl7pPr>
            <a:lvl8pPr lvl="7" rtl="0">
              <a:spcBef>
                <a:spcPts val="0"/>
              </a:spcBef>
              <a:spcAft>
                <a:spcPts val="0"/>
              </a:spcAft>
              <a:buSzPts val="4800"/>
              <a:buNone/>
              <a:defRPr/>
            </a:lvl8pPr>
            <a:lvl9pPr lvl="8" rtl="0">
              <a:spcBef>
                <a:spcPts val="0"/>
              </a:spcBef>
              <a:spcAft>
                <a:spcPts val="0"/>
              </a:spcAft>
              <a:buSzPts val="4800"/>
              <a:buNone/>
              <a:defRPr/>
            </a:lvl9pPr>
          </a:lstStyle>
          <a:p>
            <a:endParaRPr/>
          </a:p>
        </p:txBody>
      </p:sp>
      <p:sp>
        <p:nvSpPr>
          <p:cNvPr id="23" name="Google Shape;23;p5"/>
          <p:cNvSpPr txBox="1">
            <a:spLocks noGrp="1"/>
          </p:cNvSpPr>
          <p:nvPr>
            <p:ph type="body" idx="1"/>
          </p:nvPr>
        </p:nvSpPr>
        <p:spPr>
          <a:xfrm>
            <a:off x="3363425" y="2236050"/>
            <a:ext cx="5334600" cy="1893600"/>
          </a:xfrm>
          <a:prstGeom prst="rect">
            <a:avLst/>
          </a:prstGeom>
        </p:spPr>
        <p:txBody>
          <a:bodyPr spcFirstLastPara="1" wrap="square" lIns="0" tIns="0" rIns="0" bIns="0" anchor="t" anchorCtr="0">
            <a:noAutofit/>
          </a:bodyPr>
          <a:lstStyle>
            <a:lvl1pPr marL="457200" lvl="0" indent="-342900" rtl="0">
              <a:spcBef>
                <a:spcPts val="0"/>
              </a:spcBef>
              <a:spcAft>
                <a:spcPts val="0"/>
              </a:spcAft>
              <a:buSzPts val="1800"/>
              <a:buChar char="●"/>
              <a:defRPr/>
            </a:lvl1pPr>
            <a:lvl2pPr marL="914400" lvl="1" indent="-342900" rtl="0">
              <a:spcBef>
                <a:spcPts val="800"/>
              </a:spcBef>
              <a:spcAft>
                <a:spcPts val="0"/>
              </a:spcAft>
              <a:buSzPts val="1800"/>
              <a:buChar char="○"/>
              <a:defRPr/>
            </a:lvl2pPr>
            <a:lvl3pPr marL="1371600" lvl="2" indent="-342900" rtl="0">
              <a:spcBef>
                <a:spcPts val="800"/>
              </a:spcBef>
              <a:spcAft>
                <a:spcPts val="0"/>
              </a:spcAft>
              <a:buSzPts val="1800"/>
              <a:buChar char="■"/>
              <a:defRPr/>
            </a:lvl3pPr>
            <a:lvl4pPr marL="1828800" lvl="3" indent="-342900" rtl="0">
              <a:spcBef>
                <a:spcPts val="800"/>
              </a:spcBef>
              <a:spcAft>
                <a:spcPts val="0"/>
              </a:spcAft>
              <a:buSzPts val="1800"/>
              <a:buChar char="●"/>
              <a:defRPr/>
            </a:lvl4pPr>
            <a:lvl5pPr marL="2286000" lvl="4" indent="-342900" rtl="0">
              <a:spcBef>
                <a:spcPts val="800"/>
              </a:spcBef>
              <a:spcAft>
                <a:spcPts val="0"/>
              </a:spcAft>
              <a:buSzPts val="1800"/>
              <a:buChar char="○"/>
              <a:defRPr/>
            </a:lvl5pPr>
            <a:lvl6pPr marL="2743200" lvl="5" indent="-342900" rtl="0">
              <a:spcBef>
                <a:spcPts val="800"/>
              </a:spcBef>
              <a:spcAft>
                <a:spcPts val="0"/>
              </a:spcAft>
              <a:buSzPts val="1800"/>
              <a:buChar char="■"/>
              <a:defRPr/>
            </a:lvl6pPr>
            <a:lvl7pPr marL="3200400" lvl="6" indent="-342900" rtl="0">
              <a:spcBef>
                <a:spcPts val="800"/>
              </a:spcBef>
              <a:spcAft>
                <a:spcPts val="0"/>
              </a:spcAft>
              <a:buSzPts val="1800"/>
              <a:buChar char="●"/>
              <a:defRPr/>
            </a:lvl7pPr>
            <a:lvl8pPr marL="3657600" lvl="7" indent="-342900" rtl="0">
              <a:spcBef>
                <a:spcPts val="800"/>
              </a:spcBef>
              <a:spcAft>
                <a:spcPts val="0"/>
              </a:spcAft>
              <a:buSzPts val="1800"/>
              <a:buChar char="○"/>
              <a:defRPr/>
            </a:lvl8pPr>
            <a:lvl9pPr marL="4114800" lvl="8" indent="-342900" rtl="0">
              <a:spcBef>
                <a:spcPts val="800"/>
              </a:spcBef>
              <a:spcAft>
                <a:spcPts val="800"/>
              </a:spcAft>
              <a:buSzPts val="1800"/>
              <a:buChar char="■"/>
              <a:defRPr/>
            </a:lvl9pPr>
          </a:lstStyle>
          <a:p>
            <a:endParaRPr/>
          </a:p>
        </p:txBody>
      </p:sp>
      <p:sp>
        <p:nvSpPr>
          <p:cNvPr id="24" name="Google Shape;24;p5"/>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363425" y="1345638"/>
            <a:ext cx="5334600" cy="692700"/>
          </a:xfrm>
          <a:prstGeom prst="rect">
            <a:avLst/>
          </a:prstGeom>
        </p:spPr>
        <p:txBody>
          <a:bodyPr spcFirstLastPara="1" wrap="square" lIns="0" tIns="0" rIns="0" bIns="0" anchor="b" anchorCtr="0">
            <a:noAutofit/>
          </a:bodyPr>
          <a:lstStyle>
            <a:lvl1pPr lvl="0" rtl="0">
              <a:spcBef>
                <a:spcPts val="0"/>
              </a:spcBef>
              <a:spcAft>
                <a:spcPts val="0"/>
              </a:spcAft>
              <a:buSzPts val="4800"/>
              <a:buNone/>
              <a:defRPr/>
            </a:lvl1pPr>
            <a:lvl2pPr lvl="1" rtl="0">
              <a:spcBef>
                <a:spcPts val="0"/>
              </a:spcBef>
              <a:spcAft>
                <a:spcPts val="0"/>
              </a:spcAft>
              <a:buSzPts val="4800"/>
              <a:buNone/>
              <a:defRPr/>
            </a:lvl2pPr>
            <a:lvl3pPr lvl="2" rtl="0">
              <a:spcBef>
                <a:spcPts val="0"/>
              </a:spcBef>
              <a:spcAft>
                <a:spcPts val="0"/>
              </a:spcAft>
              <a:buSzPts val="4800"/>
              <a:buNone/>
              <a:defRPr/>
            </a:lvl3pPr>
            <a:lvl4pPr lvl="3" rtl="0">
              <a:spcBef>
                <a:spcPts val="0"/>
              </a:spcBef>
              <a:spcAft>
                <a:spcPts val="0"/>
              </a:spcAft>
              <a:buSzPts val="4800"/>
              <a:buNone/>
              <a:defRPr/>
            </a:lvl4pPr>
            <a:lvl5pPr lvl="4" rtl="0">
              <a:spcBef>
                <a:spcPts val="0"/>
              </a:spcBef>
              <a:spcAft>
                <a:spcPts val="0"/>
              </a:spcAft>
              <a:buSzPts val="4800"/>
              <a:buNone/>
              <a:defRPr/>
            </a:lvl5pPr>
            <a:lvl6pPr lvl="5" rtl="0">
              <a:spcBef>
                <a:spcPts val="0"/>
              </a:spcBef>
              <a:spcAft>
                <a:spcPts val="0"/>
              </a:spcAft>
              <a:buSzPts val="4800"/>
              <a:buNone/>
              <a:defRPr/>
            </a:lvl6pPr>
            <a:lvl7pPr lvl="6" rtl="0">
              <a:spcBef>
                <a:spcPts val="0"/>
              </a:spcBef>
              <a:spcAft>
                <a:spcPts val="0"/>
              </a:spcAft>
              <a:buSzPts val="4800"/>
              <a:buNone/>
              <a:defRPr/>
            </a:lvl7pPr>
            <a:lvl8pPr lvl="7" rtl="0">
              <a:spcBef>
                <a:spcPts val="0"/>
              </a:spcBef>
              <a:spcAft>
                <a:spcPts val="0"/>
              </a:spcAft>
              <a:buSzPts val="4800"/>
              <a:buNone/>
              <a:defRPr/>
            </a:lvl8pPr>
            <a:lvl9pPr lvl="8" rtl="0">
              <a:spcBef>
                <a:spcPts val="0"/>
              </a:spcBef>
              <a:spcAft>
                <a:spcPts val="0"/>
              </a:spcAft>
              <a:buSzPts val="4800"/>
              <a:buNone/>
              <a:defRPr/>
            </a:lvl9pPr>
          </a:lstStyle>
          <a:p>
            <a:endParaRPr/>
          </a:p>
        </p:txBody>
      </p:sp>
      <p:sp>
        <p:nvSpPr>
          <p:cNvPr id="27" name="Google Shape;27;p6"/>
          <p:cNvSpPr txBox="1">
            <a:spLocks noGrp="1"/>
          </p:cNvSpPr>
          <p:nvPr>
            <p:ph type="body" idx="1"/>
          </p:nvPr>
        </p:nvSpPr>
        <p:spPr>
          <a:xfrm>
            <a:off x="3363425" y="2236050"/>
            <a:ext cx="2492400" cy="1893600"/>
          </a:xfrm>
          <a:prstGeom prst="rect">
            <a:avLst/>
          </a:prstGeom>
        </p:spPr>
        <p:txBody>
          <a:bodyPr spcFirstLastPara="1" wrap="square" lIns="0" tIns="0" rIns="0" bIns="0" anchor="t" anchorCtr="0">
            <a:noAutofit/>
          </a:bodyPr>
          <a:lstStyle>
            <a:lvl1pPr marL="457200" lvl="0" indent="-330200" rtl="0">
              <a:spcBef>
                <a:spcPts val="0"/>
              </a:spcBef>
              <a:spcAft>
                <a:spcPts val="0"/>
              </a:spcAft>
              <a:buSzPts val="1600"/>
              <a:buChar char="●"/>
              <a:defRPr sz="1600"/>
            </a:lvl1pPr>
            <a:lvl2pPr marL="914400" lvl="1" indent="-330200" rtl="0">
              <a:spcBef>
                <a:spcPts val="800"/>
              </a:spcBef>
              <a:spcAft>
                <a:spcPts val="0"/>
              </a:spcAft>
              <a:buSzPts val="1600"/>
              <a:buChar char="○"/>
              <a:defRPr sz="1600"/>
            </a:lvl2pPr>
            <a:lvl3pPr marL="1371600" lvl="2" indent="-330200" rtl="0">
              <a:spcBef>
                <a:spcPts val="800"/>
              </a:spcBef>
              <a:spcAft>
                <a:spcPts val="0"/>
              </a:spcAft>
              <a:buSzPts val="1600"/>
              <a:buChar char="■"/>
              <a:defRPr sz="1600"/>
            </a:lvl3pPr>
            <a:lvl4pPr marL="1828800" lvl="3" indent="-330200" rtl="0">
              <a:spcBef>
                <a:spcPts val="800"/>
              </a:spcBef>
              <a:spcAft>
                <a:spcPts val="0"/>
              </a:spcAft>
              <a:buSzPts val="1600"/>
              <a:buChar char="●"/>
              <a:defRPr sz="1600"/>
            </a:lvl4pPr>
            <a:lvl5pPr marL="2286000" lvl="4" indent="-330200" rtl="0">
              <a:spcBef>
                <a:spcPts val="800"/>
              </a:spcBef>
              <a:spcAft>
                <a:spcPts val="0"/>
              </a:spcAft>
              <a:buSzPts val="1600"/>
              <a:buChar char="○"/>
              <a:defRPr sz="1600"/>
            </a:lvl5pPr>
            <a:lvl6pPr marL="2743200" lvl="5" indent="-330200" rtl="0">
              <a:spcBef>
                <a:spcPts val="800"/>
              </a:spcBef>
              <a:spcAft>
                <a:spcPts val="0"/>
              </a:spcAft>
              <a:buSzPts val="1600"/>
              <a:buChar char="■"/>
              <a:defRPr sz="1600"/>
            </a:lvl6pPr>
            <a:lvl7pPr marL="3200400" lvl="6" indent="-330200" rtl="0">
              <a:spcBef>
                <a:spcPts val="800"/>
              </a:spcBef>
              <a:spcAft>
                <a:spcPts val="0"/>
              </a:spcAft>
              <a:buSzPts val="1600"/>
              <a:buChar char="●"/>
              <a:defRPr sz="1600"/>
            </a:lvl7pPr>
            <a:lvl8pPr marL="3657600" lvl="7" indent="-330200" rtl="0">
              <a:spcBef>
                <a:spcPts val="800"/>
              </a:spcBef>
              <a:spcAft>
                <a:spcPts val="0"/>
              </a:spcAft>
              <a:buSzPts val="1600"/>
              <a:buChar char="○"/>
              <a:defRPr sz="1600"/>
            </a:lvl8pPr>
            <a:lvl9pPr marL="4114800" lvl="8" indent="-330200" rtl="0">
              <a:spcBef>
                <a:spcPts val="800"/>
              </a:spcBef>
              <a:spcAft>
                <a:spcPts val="800"/>
              </a:spcAft>
              <a:buSzPts val="1600"/>
              <a:buChar char="■"/>
              <a:defRPr sz="1600"/>
            </a:lvl9pPr>
          </a:lstStyle>
          <a:p>
            <a:endParaRPr/>
          </a:p>
        </p:txBody>
      </p:sp>
      <p:sp>
        <p:nvSpPr>
          <p:cNvPr id="28" name="Google Shape;28;p6"/>
          <p:cNvSpPr txBox="1">
            <a:spLocks noGrp="1"/>
          </p:cNvSpPr>
          <p:nvPr>
            <p:ph type="body" idx="2"/>
          </p:nvPr>
        </p:nvSpPr>
        <p:spPr>
          <a:xfrm>
            <a:off x="6205504" y="2236050"/>
            <a:ext cx="2492400" cy="1893600"/>
          </a:xfrm>
          <a:prstGeom prst="rect">
            <a:avLst/>
          </a:prstGeom>
        </p:spPr>
        <p:txBody>
          <a:bodyPr spcFirstLastPara="1" wrap="square" lIns="0" tIns="0" rIns="0" bIns="0" anchor="t" anchorCtr="0">
            <a:noAutofit/>
          </a:bodyPr>
          <a:lstStyle>
            <a:lvl1pPr marL="457200" lvl="0" indent="-330200" rtl="0">
              <a:spcBef>
                <a:spcPts val="0"/>
              </a:spcBef>
              <a:spcAft>
                <a:spcPts val="0"/>
              </a:spcAft>
              <a:buSzPts val="1600"/>
              <a:buChar char="●"/>
              <a:defRPr sz="1600"/>
            </a:lvl1pPr>
            <a:lvl2pPr marL="914400" lvl="1" indent="-330200" rtl="0">
              <a:spcBef>
                <a:spcPts val="800"/>
              </a:spcBef>
              <a:spcAft>
                <a:spcPts val="0"/>
              </a:spcAft>
              <a:buSzPts val="1600"/>
              <a:buChar char="○"/>
              <a:defRPr sz="1600"/>
            </a:lvl2pPr>
            <a:lvl3pPr marL="1371600" lvl="2" indent="-330200" rtl="0">
              <a:spcBef>
                <a:spcPts val="800"/>
              </a:spcBef>
              <a:spcAft>
                <a:spcPts val="0"/>
              </a:spcAft>
              <a:buSzPts val="1600"/>
              <a:buChar char="■"/>
              <a:defRPr sz="1600"/>
            </a:lvl3pPr>
            <a:lvl4pPr marL="1828800" lvl="3" indent="-330200" rtl="0">
              <a:spcBef>
                <a:spcPts val="800"/>
              </a:spcBef>
              <a:spcAft>
                <a:spcPts val="0"/>
              </a:spcAft>
              <a:buSzPts val="1600"/>
              <a:buChar char="●"/>
              <a:defRPr sz="1600"/>
            </a:lvl4pPr>
            <a:lvl5pPr marL="2286000" lvl="4" indent="-330200" rtl="0">
              <a:spcBef>
                <a:spcPts val="800"/>
              </a:spcBef>
              <a:spcAft>
                <a:spcPts val="0"/>
              </a:spcAft>
              <a:buSzPts val="1600"/>
              <a:buChar char="○"/>
              <a:defRPr sz="1600"/>
            </a:lvl5pPr>
            <a:lvl6pPr marL="2743200" lvl="5" indent="-330200" rtl="0">
              <a:spcBef>
                <a:spcPts val="800"/>
              </a:spcBef>
              <a:spcAft>
                <a:spcPts val="0"/>
              </a:spcAft>
              <a:buSzPts val="1600"/>
              <a:buChar char="■"/>
              <a:defRPr sz="1600"/>
            </a:lvl6pPr>
            <a:lvl7pPr marL="3200400" lvl="6" indent="-330200" rtl="0">
              <a:spcBef>
                <a:spcPts val="800"/>
              </a:spcBef>
              <a:spcAft>
                <a:spcPts val="0"/>
              </a:spcAft>
              <a:buSzPts val="1600"/>
              <a:buChar char="●"/>
              <a:defRPr sz="1600"/>
            </a:lvl7pPr>
            <a:lvl8pPr marL="3657600" lvl="7" indent="-330200" rtl="0">
              <a:spcBef>
                <a:spcPts val="800"/>
              </a:spcBef>
              <a:spcAft>
                <a:spcPts val="0"/>
              </a:spcAft>
              <a:buSzPts val="1600"/>
              <a:buChar char="○"/>
              <a:defRPr sz="1600"/>
            </a:lvl8pPr>
            <a:lvl9pPr marL="4114800" lvl="8" indent="-330200" rtl="0">
              <a:spcBef>
                <a:spcPts val="800"/>
              </a:spcBef>
              <a:spcAft>
                <a:spcPts val="800"/>
              </a:spcAft>
              <a:buSzPts val="1600"/>
              <a:buChar char="■"/>
              <a:defRPr sz="1600"/>
            </a:lvl9pPr>
          </a:lstStyle>
          <a:p>
            <a:endParaRPr/>
          </a:p>
        </p:txBody>
      </p:sp>
      <p:sp>
        <p:nvSpPr>
          <p:cNvPr id="29" name="Google Shape;29;p6"/>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30"/>
        <p:cNvGrpSpPr/>
        <p:nvPr/>
      </p:nvGrpSpPr>
      <p:grpSpPr>
        <a:xfrm>
          <a:off x="0" y="0"/>
          <a:ext cx="0" cy="0"/>
          <a:chOff x="0" y="0"/>
          <a:chExt cx="0" cy="0"/>
        </a:xfrm>
      </p:grpSpPr>
      <p:sp>
        <p:nvSpPr>
          <p:cNvPr id="31" name="Google Shape;31;p7"/>
          <p:cNvSpPr txBox="1">
            <a:spLocks noGrp="1"/>
          </p:cNvSpPr>
          <p:nvPr>
            <p:ph type="title"/>
          </p:nvPr>
        </p:nvSpPr>
        <p:spPr>
          <a:xfrm>
            <a:off x="3363425" y="1345638"/>
            <a:ext cx="5334600" cy="692700"/>
          </a:xfrm>
          <a:prstGeom prst="rect">
            <a:avLst/>
          </a:prstGeom>
        </p:spPr>
        <p:txBody>
          <a:bodyPr spcFirstLastPara="1" wrap="square" lIns="0" tIns="0" rIns="0" bIns="0" anchor="b" anchorCtr="0">
            <a:noAutofit/>
          </a:bodyPr>
          <a:lstStyle>
            <a:lvl1pPr lvl="0" rtl="0">
              <a:spcBef>
                <a:spcPts val="0"/>
              </a:spcBef>
              <a:spcAft>
                <a:spcPts val="0"/>
              </a:spcAft>
              <a:buSzPts val="4800"/>
              <a:buNone/>
              <a:defRPr/>
            </a:lvl1pPr>
            <a:lvl2pPr lvl="1" rtl="0">
              <a:spcBef>
                <a:spcPts val="0"/>
              </a:spcBef>
              <a:spcAft>
                <a:spcPts val="0"/>
              </a:spcAft>
              <a:buSzPts val="4800"/>
              <a:buNone/>
              <a:defRPr/>
            </a:lvl2pPr>
            <a:lvl3pPr lvl="2" rtl="0">
              <a:spcBef>
                <a:spcPts val="0"/>
              </a:spcBef>
              <a:spcAft>
                <a:spcPts val="0"/>
              </a:spcAft>
              <a:buSzPts val="4800"/>
              <a:buNone/>
              <a:defRPr/>
            </a:lvl3pPr>
            <a:lvl4pPr lvl="3" rtl="0">
              <a:spcBef>
                <a:spcPts val="0"/>
              </a:spcBef>
              <a:spcAft>
                <a:spcPts val="0"/>
              </a:spcAft>
              <a:buSzPts val="4800"/>
              <a:buNone/>
              <a:defRPr/>
            </a:lvl4pPr>
            <a:lvl5pPr lvl="4" rtl="0">
              <a:spcBef>
                <a:spcPts val="0"/>
              </a:spcBef>
              <a:spcAft>
                <a:spcPts val="0"/>
              </a:spcAft>
              <a:buSzPts val="4800"/>
              <a:buNone/>
              <a:defRPr/>
            </a:lvl5pPr>
            <a:lvl6pPr lvl="5" rtl="0">
              <a:spcBef>
                <a:spcPts val="0"/>
              </a:spcBef>
              <a:spcAft>
                <a:spcPts val="0"/>
              </a:spcAft>
              <a:buSzPts val="4800"/>
              <a:buNone/>
              <a:defRPr/>
            </a:lvl6pPr>
            <a:lvl7pPr lvl="6" rtl="0">
              <a:spcBef>
                <a:spcPts val="0"/>
              </a:spcBef>
              <a:spcAft>
                <a:spcPts val="0"/>
              </a:spcAft>
              <a:buSzPts val="4800"/>
              <a:buNone/>
              <a:defRPr/>
            </a:lvl7pPr>
            <a:lvl8pPr lvl="7" rtl="0">
              <a:spcBef>
                <a:spcPts val="0"/>
              </a:spcBef>
              <a:spcAft>
                <a:spcPts val="0"/>
              </a:spcAft>
              <a:buSzPts val="4800"/>
              <a:buNone/>
              <a:defRPr/>
            </a:lvl8pPr>
            <a:lvl9pPr lvl="8" rtl="0">
              <a:spcBef>
                <a:spcPts val="0"/>
              </a:spcBef>
              <a:spcAft>
                <a:spcPts val="0"/>
              </a:spcAft>
              <a:buSzPts val="4800"/>
              <a:buNone/>
              <a:defRPr/>
            </a:lvl9pPr>
          </a:lstStyle>
          <a:p>
            <a:endParaRPr/>
          </a:p>
        </p:txBody>
      </p:sp>
      <p:sp>
        <p:nvSpPr>
          <p:cNvPr id="32" name="Google Shape;32;p7"/>
          <p:cNvSpPr txBox="1">
            <a:spLocks noGrp="1"/>
          </p:cNvSpPr>
          <p:nvPr>
            <p:ph type="body" idx="1"/>
          </p:nvPr>
        </p:nvSpPr>
        <p:spPr>
          <a:xfrm>
            <a:off x="3363425" y="2236050"/>
            <a:ext cx="1662000" cy="1893600"/>
          </a:xfrm>
          <a:prstGeom prst="rect">
            <a:avLst/>
          </a:prstGeom>
        </p:spPr>
        <p:txBody>
          <a:bodyPr spcFirstLastPara="1" wrap="square" lIns="0" tIns="0" rIns="0" bIns="0" anchor="t" anchorCtr="0">
            <a:noAutofit/>
          </a:bodyPr>
          <a:lstStyle>
            <a:lvl1pPr marL="457200" lvl="0" indent="-317500" rtl="0">
              <a:spcBef>
                <a:spcPts val="0"/>
              </a:spcBef>
              <a:spcAft>
                <a:spcPts val="0"/>
              </a:spcAft>
              <a:buSzPts val="1400"/>
              <a:buChar char="●"/>
              <a:defRPr sz="1400"/>
            </a:lvl1pPr>
            <a:lvl2pPr marL="914400" lvl="1" indent="-317500" rtl="0">
              <a:spcBef>
                <a:spcPts val="800"/>
              </a:spcBef>
              <a:spcAft>
                <a:spcPts val="0"/>
              </a:spcAft>
              <a:buSzPts val="1400"/>
              <a:buChar char="○"/>
              <a:defRPr sz="1400"/>
            </a:lvl2pPr>
            <a:lvl3pPr marL="1371600" lvl="2" indent="-317500" rtl="0">
              <a:spcBef>
                <a:spcPts val="800"/>
              </a:spcBef>
              <a:spcAft>
                <a:spcPts val="0"/>
              </a:spcAft>
              <a:buSzPts val="1400"/>
              <a:buChar char="■"/>
              <a:defRPr sz="1400"/>
            </a:lvl3pPr>
            <a:lvl4pPr marL="1828800" lvl="3" indent="-317500" rtl="0">
              <a:spcBef>
                <a:spcPts val="800"/>
              </a:spcBef>
              <a:spcAft>
                <a:spcPts val="0"/>
              </a:spcAft>
              <a:buSzPts val="1400"/>
              <a:buChar char="●"/>
              <a:defRPr sz="1400"/>
            </a:lvl4pPr>
            <a:lvl5pPr marL="2286000" lvl="4" indent="-317500" rtl="0">
              <a:spcBef>
                <a:spcPts val="800"/>
              </a:spcBef>
              <a:spcAft>
                <a:spcPts val="0"/>
              </a:spcAft>
              <a:buSzPts val="1400"/>
              <a:buChar char="○"/>
              <a:defRPr sz="1400"/>
            </a:lvl5pPr>
            <a:lvl6pPr marL="2743200" lvl="5" indent="-317500" rtl="0">
              <a:spcBef>
                <a:spcPts val="800"/>
              </a:spcBef>
              <a:spcAft>
                <a:spcPts val="0"/>
              </a:spcAft>
              <a:buSzPts val="1400"/>
              <a:buChar char="■"/>
              <a:defRPr sz="1400"/>
            </a:lvl6pPr>
            <a:lvl7pPr marL="3200400" lvl="6" indent="-317500" rtl="0">
              <a:spcBef>
                <a:spcPts val="800"/>
              </a:spcBef>
              <a:spcAft>
                <a:spcPts val="0"/>
              </a:spcAft>
              <a:buSzPts val="1400"/>
              <a:buChar char="●"/>
              <a:defRPr sz="1400"/>
            </a:lvl7pPr>
            <a:lvl8pPr marL="3657600" lvl="7" indent="-317500" rtl="0">
              <a:spcBef>
                <a:spcPts val="800"/>
              </a:spcBef>
              <a:spcAft>
                <a:spcPts val="0"/>
              </a:spcAft>
              <a:buSzPts val="1400"/>
              <a:buChar char="○"/>
              <a:defRPr sz="1400"/>
            </a:lvl8pPr>
            <a:lvl9pPr marL="4114800" lvl="8" indent="-317500" rtl="0">
              <a:spcBef>
                <a:spcPts val="800"/>
              </a:spcBef>
              <a:spcAft>
                <a:spcPts val="800"/>
              </a:spcAft>
              <a:buSzPts val="1400"/>
              <a:buChar char="■"/>
              <a:defRPr sz="1400"/>
            </a:lvl9pPr>
          </a:lstStyle>
          <a:p>
            <a:endParaRPr/>
          </a:p>
        </p:txBody>
      </p:sp>
      <p:sp>
        <p:nvSpPr>
          <p:cNvPr id="33" name="Google Shape;33;p7"/>
          <p:cNvSpPr txBox="1">
            <a:spLocks noGrp="1"/>
          </p:cNvSpPr>
          <p:nvPr>
            <p:ph type="body" idx="2"/>
          </p:nvPr>
        </p:nvSpPr>
        <p:spPr>
          <a:xfrm>
            <a:off x="5199751" y="2236050"/>
            <a:ext cx="1662000" cy="1893600"/>
          </a:xfrm>
          <a:prstGeom prst="rect">
            <a:avLst/>
          </a:prstGeom>
        </p:spPr>
        <p:txBody>
          <a:bodyPr spcFirstLastPara="1" wrap="square" lIns="0" tIns="0" rIns="0" bIns="0" anchor="t" anchorCtr="0">
            <a:noAutofit/>
          </a:bodyPr>
          <a:lstStyle>
            <a:lvl1pPr marL="457200" lvl="0" indent="-317500" rtl="0">
              <a:spcBef>
                <a:spcPts val="0"/>
              </a:spcBef>
              <a:spcAft>
                <a:spcPts val="0"/>
              </a:spcAft>
              <a:buSzPts val="1400"/>
              <a:buChar char="●"/>
              <a:defRPr sz="1400"/>
            </a:lvl1pPr>
            <a:lvl2pPr marL="914400" lvl="1" indent="-317500" rtl="0">
              <a:spcBef>
                <a:spcPts val="800"/>
              </a:spcBef>
              <a:spcAft>
                <a:spcPts val="0"/>
              </a:spcAft>
              <a:buSzPts val="1400"/>
              <a:buChar char="○"/>
              <a:defRPr sz="1400"/>
            </a:lvl2pPr>
            <a:lvl3pPr marL="1371600" lvl="2" indent="-317500" rtl="0">
              <a:spcBef>
                <a:spcPts val="800"/>
              </a:spcBef>
              <a:spcAft>
                <a:spcPts val="0"/>
              </a:spcAft>
              <a:buSzPts val="1400"/>
              <a:buChar char="■"/>
              <a:defRPr sz="1400"/>
            </a:lvl3pPr>
            <a:lvl4pPr marL="1828800" lvl="3" indent="-317500" rtl="0">
              <a:spcBef>
                <a:spcPts val="800"/>
              </a:spcBef>
              <a:spcAft>
                <a:spcPts val="0"/>
              </a:spcAft>
              <a:buSzPts val="1400"/>
              <a:buChar char="●"/>
              <a:defRPr sz="1400"/>
            </a:lvl4pPr>
            <a:lvl5pPr marL="2286000" lvl="4" indent="-317500" rtl="0">
              <a:spcBef>
                <a:spcPts val="800"/>
              </a:spcBef>
              <a:spcAft>
                <a:spcPts val="0"/>
              </a:spcAft>
              <a:buSzPts val="1400"/>
              <a:buChar char="○"/>
              <a:defRPr sz="1400"/>
            </a:lvl5pPr>
            <a:lvl6pPr marL="2743200" lvl="5" indent="-317500" rtl="0">
              <a:spcBef>
                <a:spcPts val="800"/>
              </a:spcBef>
              <a:spcAft>
                <a:spcPts val="0"/>
              </a:spcAft>
              <a:buSzPts val="1400"/>
              <a:buChar char="■"/>
              <a:defRPr sz="1400"/>
            </a:lvl6pPr>
            <a:lvl7pPr marL="3200400" lvl="6" indent="-317500" rtl="0">
              <a:spcBef>
                <a:spcPts val="800"/>
              </a:spcBef>
              <a:spcAft>
                <a:spcPts val="0"/>
              </a:spcAft>
              <a:buSzPts val="1400"/>
              <a:buChar char="●"/>
              <a:defRPr sz="1400"/>
            </a:lvl7pPr>
            <a:lvl8pPr marL="3657600" lvl="7" indent="-317500" rtl="0">
              <a:spcBef>
                <a:spcPts val="800"/>
              </a:spcBef>
              <a:spcAft>
                <a:spcPts val="0"/>
              </a:spcAft>
              <a:buSzPts val="1400"/>
              <a:buChar char="○"/>
              <a:defRPr sz="1400"/>
            </a:lvl8pPr>
            <a:lvl9pPr marL="4114800" lvl="8" indent="-317500" rtl="0">
              <a:spcBef>
                <a:spcPts val="800"/>
              </a:spcBef>
              <a:spcAft>
                <a:spcPts val="800"/>
              </a:spcAft>
              <a:buSzPts val="1400"/>
              <a:buChar char="■"/>
              <a:defRPr sz="1400"/>
            </a:lvl9pPr>
          </a:lstStyle>
          <a:p>
            <a:endParaRPr/>
          </a:p>
        </p:txBody>
      </p:sp>
      <p:sp>
        <p:nvSpPr>
          <p:cNvPr id="34" name="Google Shape;34;p7"/>
          <p:cNvSpPr txBox="1">
            <a:spLocks noGrp="1"/>
          </p:cNvSpPr>
          <p:nvPr>
            <p:ph type="body" idx="3"/>
          </p:nvPr>
        </p:nvSpPr>
        <p:spPr>
          <a:xfrm>
            <a:off x="7036076" y="2236050"/>
            <a:ext cx="1662000" cy="1893600"/>
          </a:xfrm>
          <a:prstGeom prst="rect">
            <a:avLst/>
          </a:prstGeom>
        </p:spPr>
        <p:txBody>
          <a:bodyPr spcFirstLastPara="1" wrap="square" lIns="0" tIns="0" rIns="0" bIns="0" anchor="t" anchorCtr="0">
            <a:noAutofit/>
          </a:bodyPr>
          <a:lstStyle>
            <a:lvl1pPr marL="457200" lvl="0" indent="-317500" rtl="0">
              <a:spcBef>
                <a:spcPts val="0"/>
              </a:spcBef>
              <a:spcAft>
                <a:spcPts val="0"/>
              </a:spcAft>
              <a:buSzPts val="1400"/>
              <a:buChar char="●"/>
              <a:defRPr sz="1400"/>
            </a:lvl1pPr>
            <a:lvl2pPr marL="914400" lvl="1" indent="-317500" rtl="0">
              <a:spcBef>
                <a:spcPts val="800"/>
              </a:spcBef>
              <a:spcAft>
                <a:spcPts val="0"/>
              </a:spcAft>
              <a:buSzPts val="1400"/>
              <a:buChar char="○"/>
              <a:defRPr sz="1400"/>
            </a:lvl2pPr>
            <a:lvl3pPr marL="1371600" lvl="2" indent="-317500" rtl="0">
              <a:spcBef>
                <a:spcPts val="800"/>
              </a:spcBef>
              <a:spcAft>
                <a:spcPts val="0"/>
              </a:spcAft>
              <a:buSzPts val="1400"/>
              <a:buChar char="■"/>
              <a:defRPr sz="1400"/>
            </a:lvl3pPr>
            <a:lvl4pPr marL="1828800" lvl="3" indent="-317500" rtl="0">
              <a:spcBef>
                <a:spcPts val="800"/>
              </a:spcBef>
              <a:spcAft>
                <a:spcPts val="0"/>
              </a:spcAft>
              <a:buSzPts val="1400"/>
              <a:buChar char="●"/>
              <a:defRPr sz="1400"/>
            </a:lvl4pPr>
            <a:lvl5pPr marL="2286000" lvl="4" indent="-317500" rtl="0">
              <a:spcBef>
                <a:spcPts val="800"/>
              </a:spcBef>
              <a:spcAft>
                <a:spcPts val="0"/>
              </a:spcAft>
              <a:buSzPts val="1400"/>
              <a:buChar char="○"/>
              <a:defRPr sz="1400"/>
            </a:lvl5pPr>
            <a:lvl6pPr marL="2743200" lvl="5" indent="-317500" rtl="0">
              <a:spcBef>
                <a:spcPts val="800"/>
              </a:spcBef>
              <a:spcAft>
                <a:spcPts val="0"/>
              </a:spcAft>
              <a:buSzPts val="1400"/>
              <a:buChar char="■"/>
              <a:defRPr sz="1400"/>
            </a:lvl6pPr>
            <a:lvl7pPr marL="3200400" lvl="6" indent="-317500" rtl="0">
              <a:spcBef>
                <a:spcPts val="800"/>
              </a:spcBef>
              <a:spcAft>
                <a:spcPts val="0"/>
              </a:spcAft>
              <a:buSzPts val="1400"/>
              <a:buChar char="●"/>
              <a:defRPr sz="1400"/>
            </a:lvl7pPr>
            <a:lvl8pPr marL="3657600" lvl="7" indent="-317500" rtl="0">
              <a:spcBef>
                <a:spcPts val="800"/>
              </a:spcBef>
              <a:spcAft>
                <a:spcPts val="0"/>
              </a:spcAft>
              <a:buSzPts val="1400"/>
              <a:buChar char="○"/>
              <a:defRPr sz="1400"/>
            </a:lvl8pPr>
            <a:lvl9pPr marL="4114800" lvl="8" indent="-317500" rtl="0">
              <a:spcBef>
                <a:spcPts val="800"/>
              </a:spcBef>
              <a:spcAft>
                <a:spcPts val="800"/>
              </a:spcAft>
              <a:buSzPts val="1400"/>
              <a:buChar char="■"/>
              <a:defRPr sz="1400"/>
            </a:lvl9pPr>
          </a:lstStyle>
          <a:p>
            <a:endParaRPr/>
          </a:p>
        </p:txBody>
      </p:sp>
      <p:sp>
        <p:nvSpPr>
          <p:cNvPr id="35" name="Google Shape;35;p7"/>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pic>
        <p:nvPicPr>
          <p:cNvPr id="36" name="Google Shape;36;p7"/>
          <p:cNvPicPr preferRelativeResize="0"/>
          <p:nvPr/>
        </p:nvPicPr>
        <p:blipFill>
          <a:blip r:embed="rId2">
            <a:alphaModFix/>
          </a:blip>
          <a:stretch>
            <a:fillRect/>
          </a:stretch>
        </p:blipFill>
        <p:spPr>
          <a:xfrm>
            <a:off x="707750" y="1345650"/>
            <a:ext cx="1858535" cy="379780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7"/>
        <p:cNvGrpSpPr/>
        <p:nvPr/>
      </p:nvGrpSpPr>
      <p:grpSpPr>
        <a:xfrm>
          <a:off x="0" y="0"/>
          <a:ext cx="0" cy="0"/>
          <a:chOff x="0" y="0"/>
          <a:chExt cx="0" cy="0"/>
        </a:xfrm>
      </p:grpSpPr>
      <p:sp>
        <p:nvSpPr>
          <p:cNvPr id="38" name="Google Shape;38;p8"/>
          <p:cNvSpPr txBox="1">
            <a:spLocks noGrp="1"/>
          </p:cNvSpPr>
          <p:nvPr>
            <p:ph type="title"/>
          </p:nvPr>
        </p:nvSpPr>
        <p:spPr>
          <a:xfrm>
            <a:off x="799750" y="375100"/>
            <a:ext cx="7898100" cy="563400"/>
          </a:xfrm>
          <a:prstGeom prst="rect">
            <a:avLst/>
          </a:prstGeom>
        </p:spPr>
        <p:txBody>
          <a:bodyPr spcFirstLastPara="1" wrap="square" lIns="0" tIns="0" rIns="0" bIns="0" anchor="b" anchorCtr="0">
            <a:noAutofit/>
          </a:bodyPr>
          <a:lstStyle>
            <a:lvl1pPr lvl="0" rtl="0">
              <a:spcBef>
                <a:spcPts val="0"/>
              </a:spcBef>
              <a:spcAft>
                <a:spcPts val="0"/>
              </a:spcAft>
              <a:buSzPts val="3600"/>
              <a:buNone/>
              <a:defRPr sz="36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endParaRPr/>
          </a:p>
        </p:txBody>
      </p:sp>
      <p:sp>
        <p:nvSpPr>
          <p:cNvPr id="39" name="Google Shape;39;p8"/>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pic>
        <p:nvPicPr>
          <p:cNvPr id="40" name="Google Shape;40;p8"/>
          <p:cNvPicPr preferRelativeResize="0"/>
          <p:nvPr/>
        </p:nvPicPr>
        <p:blipFill rotWithShape="1">
          <a:blip r:embed="rId2">
            <a:alphaModFix/>
          </a:blip>
          <a:srcRect l="9828"/>
          <a:stretch/>
        </p:blipFill>
        <p:spPr>
          <a:xfrm>
            <a:off x="0" y="375175"/>
            <a:ext cx="656125" cy="56340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bg>
      <p:bgPr>
        <a:gradFill>
          <a:gsLst>
            <a:gs pos="0">
              <a:srgbClr val="D3D1E7"/>
            </a:gs>
            <a:gs pos="100000">
              <a:srgbClr val="9D93B1"/>
            </a:gs>
          </a:gsLst>
          <a:path path="circle">
            <a:fillToRect l="100000" t="100000"/>
          </a:path>
          <a:tileRect r="-100000" b="-100000"/>
        </a:gradFill>
        <a:effectLst/>
      </p:bgPr>
    </p:bg>
    <p:spTree>
      <p:nvGrpSpPr>
        <p:cNvPr id="1" name="Shape 41"/>
        <p:cNvGrpSpPr/>
        <p:nvPr/>
      </p:nvGrpSpPr>
      <p:grpSpPr>
        <a:xfrm>
          <a:off x="0" y="0"/>
          <a:ext cx="0" cy="0"/>
          <a:chOff x="0" y="0"/>
          <a:chExt cx="0" cy="0"/>
        </a:xfrm>
      </p:grpSpPr>
      <p:sp>
        <p:nvSpPr>
          <p:cNvPr id="42" name="Google Shape;42;p9"/>
          <p:cNvSpPr txBox="1">
            <a:spLocks noGrp="1"/>
          </p:cNvSpPr>
          <p:nvPr>
            <p:ph type="body" idx="1"/>
          </p:nvPr>
        </p:nvSpPr>
        <p:spPr>
          <a:xfrm>
            <a:off x="3363425" y="4406300"/>
            <a:ext cx="5334600" cy="519600"/>
          </a:xfrm>
          <a:prstGeom prst="rect">
            <a:avLst/>
          </a:prstGeom>
        </p:spPr>
        <p:txBody>
          <a:bodyPr spcFirstLastPara="1" wrap="square" lIns="0" tIns="0" rIns="0" bIns="0" anchor="t" anchorCtr="0">
            <a:noAutofit/>
          </a:bodyPr>
          <a:lstStyle>
            <a:lvl1pPr marL="457200" lvl="0" indent="-228600" rtl="0">
              <a:spcBef>
                <a:spcPts val="0"/>
              </a:spcBef>
              <a:spcAft>
                <a:spcPts val="800"/>
              </a:spcAft>
              <a:buSzPts val="1800"/>
              <a:buNone/>
              <a:defRPr sz="1800"/>
            </a:lvl1pPr>
          </a:lstStyle>
          <a:p>
            <a:endParaRPr/>
          </a:p>
        </p:txBody>
      </p:sp>
      <p:sp>
        <p:nvSpPr>
          <p:cNvPr id="43" name="Google Shape;43;p9"/>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pic>
        <p:nvPicPr>
          <p:cNvPr id="44" name="Google Shape;44;p9"/>
          <p:cNvPicPr preferRelativeResize="0"/>
          <p:nvPr/>
        </p:nvPicPr>
        <p:blipFill>
          <a:blip r:embed="rId2">
            <a:alphaModFix/>
          </a:blip>
          <a:stretch>
            <a:fillRect/>
          </a:stretch>
        </p:blipFill>
        <p:spPr>
          <a:xfrm flipH="1">
            <a:off x="389193" y="731302"/>
            <a:ext cx="2454275" cy="4412152"/>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bg>
      <p:bgPr>
        <a:gradFill>
          <a:gsLst>
            <a:gs pos="0">
              <a:schemeClr val="accent3"/>
            </a:gs>
            <a:gs pos="100000">
              <a:schemeClr val="accent4"/>
            </a:gs>
          </a:gsLst>
          <a:path path="circle">
            <a:fillToRect l="100000" t="100000"/>
          </a:path>
          <a:tileRect r="-100000" b="-100000"/>
        </a:gradFill>
        <a:effectLst/>
      </p:bgPr>
    </p:bg>
    <p:spTree>
      <p:nvGrpSpPr>
        <p:cNvPr id="1" name="Shape 45"/>
        <p:cNvGrpSpPr/>
        <p:nvPr/>
      </p:nvGrpSpPr>
      <p:grpSpPr>
        <a:xfrm>
          <a:off x="0" y="0"/>
          <a:ext cx="0" cy="0"/>
          <a:chOff x="0" y="0"/>
          <a:chExt cx="0" cy="0"/>
        </a:xfrm>
      </p:grpSpPr>
      <p:sp>
        <p:nvSpPr>
          <p:cNvPr id="46" name="Google Shape;46;p10"/>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47"/>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Light blueish">
  <p:cSld name="Title and Content_1">
    <p:bg>
      <p:bgPr>
        <a:solidFill>
          <a:srgbClr val="F8FAFF"/>
        </a:solidFill>
        <a:effectLst/>
      </p:bgPr>
    </p:bg>
    <p:spTree>
      <p:nvGrpSpPr>
        <p:cNvPr id="1" name="Shape 48"/>
        <p:cNvGrpSpPr/>
        <p:nvPr/>
      </p:nvGrpSpPr>
      <p:grpSpPr>
        <a:xfrm>
          <a:off x="0" y="0"/>
          <a:ext cx="0" cy="0"/>
          <a:chOff x="0" y="0"/>
          <a:chExt cx="0" cy="0"/>
        </a:xfrm>
      </p:grpSpPr>
      <p:pic>
        <p:nvPicPr>
          <p:cNvPr id="49" name="Google Shape;49;p12"/>
          <p:cNvPicPr preferRelativeResize="0"/>
          <p:nvPr/>
        </p:nvPicPr>
        <p:blipFill rotWithShape="1">
          <a:blip r:embed="rId2">
            <a:alphaModFix/>
          </a:blip>
          <a:srcRect/>
          <a:stretch/>
        </p:blipFill>
        <p:spPr>
          <a:xfrm flipH="1">
            <a:off x="7808138" y="884380"/>
            <a:ext cx="1099675" cy="1909950"/>
          </a:xfrm>
          <a:prstGeom prst="rect">
            <a:avLst/>
          </a:prstGeom>
          <a:noFill/>
          <a:ln>
            <a:noFill/>
          </a:ln>
        </p:spPr>
      </p:pic>
      <p:pic>
        <p:nvPicPr>
          <p:cNvPr id="50" name="Google Shape;50;p12"/>
          <p:cNvPicPr preferRelativeResize="0"/>
          <p:nvPr/>
        </p:nvPicPr>
        <p:blipFill rotWithShape="1">
          <a:blip r:embed="rId3">
            <a:alphaModFix/>
          </a:blip>
          <a:srcRect/>
          <a:stretch/>
        </p:blipFill>
        <p:spPr>
          <a:xfrm rot="9217217">
            <a:off x="609664" y="2322644"/>
            <a:ext cx="2269122" cy="2212584"/>
          </a:xfrm>
          <a:prstGeom prst="rect">
            <a:avLst/>
          </a:prstGeom>
          <a:noFill/>
          <a:ln>
            <a:noFill/>
          </a:ln>
        </p:spPr>
      </p:pic>
      <p:pic>
        <p:nvPicPr>
          <p:cNvPr id="51" name="Google Shape;51;p12"/>
          <p:cNvPicPr preferRelativeResize="0"/>
          <p:nvPr/>
        </p:nvPicPr>
        <p:blipFill rotWithShape="1">
          <a:blip r:embed="rId4">
            <a:alphaModFix/>
          </a:blip>
          <a:srcRect/>
          <a:stretch/>
        </p:blipFill>
        <p:spPr>
          <a:xfrm>
            <a:off x="8147600" y="0"/>
            <a:ext cx="996400" cy="648675"/>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slide 3">
  <p:cSld name="Titleslide 3">
    <p:spTree>
      <p:nvGrpSpPr>
        <p:cNvPr id="1" name="Shape 52"/>
        <p:cNvGrpSpPr/>
        <p:nvPr/>
      </p:nvGrpSpPr>
      <p:grpSpPr>
        <a:xfrm>
          <a:off x="0" y="0"/>
          <a:ext cx="0" cy="0"/>
          <a:chOff x="0" y="0"/>
          <a:chExt cx="0" cy="0"/>
        </a:xfrm>
      </p:grpSpPr>
      <p:sp>
        <p:nvSpPr>
          <p:cNvPr id="53" name="Google Shape;53;p13"/>
          <p:cNvSpPr txBox="1">
            <a:spLocks noGrp="1"/>
          </p:cNvSpPr>
          <p:nvPr>
            <p:ph type="subTitle" idx="1"/>
          </p:nvPr>
        </p:nvSpPr>
        <p:spPr>
          <a:xfrm>
            <a:off x="685800" y="3200400"/>
            <a:ext cx="7772400" cy="1028700"/>
          </a:xfrm>
          <a:prstGeom prst="rect">
            <a:avLst/>
          </a:prstGeom>
          <a:noFill/>
          <a:ln>
            <a:noFill/>
          </a:ln>
        </p:spPr>
        <p:txBody>
          <a:bodyPr spcFirstLastPara="1" wrap="square" lIns="0" tIns="0" rIns="0" bIns="0" anchor="t" anchorCtr="0">
            <a:noAutofit/>
          </a:bodyPr>
          <a:lstStyle>
            <a:lvl1pPr lvl="0" algn="ctr" rtl="0">
              <a:lnSpc>
                <a:spcPct val="90000"/>
              </a:lnSpc>
              <a:spcBef>
                <a:spcPts val="0"/>
              </a:spcBef>
              <a:spcAft>
                <a:spcPts val="0"/>
              </a:spcAft>
              <a:buSzPts val="1800"/>
              <a:buNone/>
              <a:defRPr b="1">
                <a:latin typeface="Arial"/>
                <a:ea typeface="Arial"/>
                <a:cs typeface="Arial"/>
                <a:sym typeface="Arial"/>
              </a:defRPr>
            </a:lvl1pPr>
            <a:lvl2pPr lvl="1" algn="l" rtl="0">
              <a:lnSpc>
                <a:spcPct val="115000"/>
              </a:lnSpc>
              <a:spcBef>
                <a:spcPts val="0"/>
              </a:spcBef>
              <a:spcAft>
                <a:spcPts val="0"/>
              </a:spcAft>
              <a:buSzPts val="1400"/>
              <a:buNone/>
              <a:defRPr/>
            </a:lvl2pPr>
            <a:lvl3pPr lvl="2" algn="l" rtl="0">
              <a:lnSpc>
                <a:spcPct val="115000"/>
              </a:lnSpc>
              <a:spcBef>
                <a:spcPts val="900"/>
              </a:spcBef>
              <a:spcAft>
                <a:spcPts val="0"/>
              </a:spcAft>
              <a:buClr>
                <a:schemeClr val="dk1"/>
              </a:buClr>
              <a:buSzPts val="1800"/>
              <a:buChar char="■"/>
              <a:defRPr/>
            </a:lvl3pPr>
            <a:lvl4pPr lvl="3" algn="l" rtl="0">
              <a:lnSpc>
                <a:spcPct val="115000"/>
              </a:lnSpc>
              <a:spcBef>
                <a:spcPts val="900"/>
              </a:spcBef>
              <a:spcAft>
                <a:spcPts val="0"/>
              </a:spcAft>
              <a:buClr>
                <a:schemeClr val="dk1"/>
              </a:buClr>
              <a:buSzPts val="1800"/>
              <a:buChar char="●"/>
              <a:defRPr/>
            </a:lvl4pPr>
            <a:lvl5pPr lvl="4" algn="l" rtl="0">
              <a:lnSpc>
                <a:spcPct val="115000"/>
              </a:lnSpc>
              <a:spcBef>
                <a:spcPts val="900"/>
              </a:spcBef>
              <a:spcAft>
                <a:spcPts val="0"/>
              </a:spcAft>
              <a:buClr>
                <a:schemeClr val="dk1"/>
              </a:buClr>
              <a:buSzPts val="1800"/>
              <a:buChar char="○"/>
              <a:defRPr/>
            </a:lvl5pPr>
            <a:lvl6pPr lvl="5" algn="l" rtl="0">
              <a:lnSpc>
                <a:spcPct val="115000"/>
              </a:lnSpc>
              <a:spcBef>
                <a:spcPts val="900"/>
              </a:spcBef>
              <a:spcAft>
                <a:spcPts val="0"/>
              </a:spcAft>
              <a:buClr>
                <a:schemeClr val="dk1"/>
              </a:buClr>
              <a:buSzPts val="1800"/>
              <a:buChar char="■"/>
              <a:defRPr/>
            </a:lvl6pPr>
            <a:lvl7pPr lvl="6" algn="l" rtl="0">
              <a:lnSpc>
                <a:spcPct val="115000"/>
              </a:lnSpc>
              <a:spcBef>
                <a:spcPts val="1600"/>
              </a:spcBef>
              <a:spcAft>
                <a:spcPts val="0"/>
              </a:spcAft>
              <a:buClr>
                <a:schemeClr val="dk1"/>
              </a:buClr>
              <a:buSzPts val="1800"/>
              <a:buChar char="●"/>
              <a:defRPr/>
            </a:lvl7pPr>
            <a:lvl8pPr lvl="7" algn="l" rtl="0">
              <a:lnSpc>
                <a:spcPct val="115000"/>
              </a:lnSpc>
              <a:spcBef>
                <a:spcPts val="1600"/>
              </a:spcBef>
              <a:spcAft>
                <a:spcPts val="0"/>
              </a:spcAft>
              <a:buClr>
                <a:schemeClr val="dk1"/>
              </a:buClr>
              <a:buSzPts val="1800"/>
              <a:buChar char="○"/>
              <a:defRPr/>
            </a:lvl8pPr>
            <a:lvl9pPr lvl="8" algn="l" rtl="0">
              <a:lnSpc>
                <a:spcPct val="115000"/>
              </a:lnSpc>
              <a:spcBef>
                <a:spcPts val="1600"/>
              </a:spcBef>
              <a:spcAft>
                <a:spcPts val="1600"/>
              </a:spcAft>
              <a:buClr>
                <a:schemeClr val="dk1"/>
              </a:buClr>
              <a:buSzPts val="1800"/>
              <a:buChar char="■"/>
              <a:defRPr/>
            </a:lvl9pPr>
          </a:lstStyle>
          <a:p>
            <a:endParaRPr/>
          </a:p>
        </p:txBody>
      </p:sp>
      <p:sp>
        <p:nvSpPr>
          <p:cNvPr id="54" name="Google Shape;54;p13"/>
          <p:cNvSpPr txBox="1">
            <a:spLocks noGrp="1"/>
          </p:cNvSpPr>
          <p:nvPr>
            <p:ph type="ctrTitle"/>
          </p:nvPr>
        </p:nvSpPr>
        <p:spPr>
          <a:xfrm>
            <a:off x="685800" y="2031690"/>
            <a:ext cx="7772400" cy="972000"/>
          </a:xfrm>
          <a:prstGeom prst="rect">
            <a:avLst/>
          </a:prstGeom>
          <a:noFill/>
          <a:ln>
            <a:noFill/>
          </a:ln>
        </p:spPr>
        <p:txBody>
          <a:bodyPr spcFirstLastPara="1" wrap="square" lIns="0" tIns="0" rIns="0" bIns="0" anchor="ctr" anchorCtr="0">
            <a:noAutofit/>
          </a:bodyPr>
          <a:lstStyle>
            <a:lvl1pPr lvl="0" algn="ctr" rtl="0">
              <a:lnSpc>
                <a:spcPct val="70000"/>
              </a:lnSpc>
              <a:spcBef>
                <a:spcPts val="0"/>
              </a:spcBef>
              <a:spcAft>
                <a:spcPts val="0"/>
              </a:spcAft>
              <a:buSzPts val="2800"/>
              <a:buNone/>
              <a:defRPr sz="4800" b="1">
                <a:latin typeface="Arial"/>
                <a:ea typeface="Arial"/>
                <a:cs typeface="Arial"/>
                <a:sym typeface="Arial"/>
              </a:defRPr>
            </a:lvl1pPr>
            <a:lvl2pPr lvl="1" algn="l" rtl="0">
              <a:lnSpc>
                <a:spcPct val="80000"/>
              </a:lnSpc>
              <a:spcBef>
                <a:spcPts val="0"/>
              </a:spcBef>
              <a:spcAft>
                <a:spcPts val="0"/>
              </a:spcAft>
              <a:buSzPts val="2800"/>
              <a:buNone/>
              <a:defRPr/>
            </a:lvl2pPr>
            <a:lvl3pPr lvl="2" algn="l" rtl="0">
              <a:lnSpc>
                <a:spcPct val="80000"/>
              </a:lnSpc>
              <a:spcBef>
                <a:spcPts val="0"/>
              </a:spcBef>
              <a:spcAft>
                <a:spcPts val="0"/>
              </a:spcAft>
              <a:buSzPts val="2800"/>
              <a:buNone/>
              <a:defRPr/>
            </a:lvl3pPr>
            <a:lvl4pPr lvl="3" algn="l" rtl="0">
              <a:lnSpc>
                <a:spcPct val="80000"/>
              </a:lnSpc>
              <a:spcBef>
                <a:spcPts val="0"/>
              </a:spcBef>
              <a:spcAft>
                <a:spcPts val="0"/>
              </a:spcAft>
              <a:buSzPts val="2800"/>
              <a:buNone/>
              <a:defRPr/>
            </a:lvl4pPr>
            <a:lvl5pPr lvl="4" algn="l" rtl="0">
              <a:lnSpc>
                <a:spcPct val="8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55" name="Google Shape;55;p13"/>
          <p:cNvSpPr txBox="1">
            <a:spLocks noGrp="1"/>
          </p:cNvSpPr>
          <p:nvPr>
            <p:ph type="dt" idx="10"/>
          </p:nvPr>
        </p:nvSpPr>
        <p:spPr>
          <a:xfrm>
            <a:off x="7696200" y="4619625"/>
            <a:ext cx="685800" cy="436500"/>
          </a:xfrm>
          <a:prstGeom prst="rect">
            <a:avLst/>
          </a:prstGeom>
          <a:noFill/>
          <a:ln>
            <a:noFill/>
          </a:ln>
        </p:spPr>
        <p:txBody>
          <a:bodyPr spcFirstLastPara="1" wrap="square" lIns="0" tIns="0" rIns="0" bIns="0" anchor="b" anchorCtr="0">
            <a:noAutofit/>
          </a:bodyPr>
          <a:lstStyle>
            <a:lvl1pPr marR="0" lvl="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6" name="Google Shape;56;p13"/>
          <p:cNvSpPr txBox="1">
            <a:spLocks noGrp="1"/>
          </p:cNvSpPr>
          <p:nvPr>
            <p:ph type="ftr" idx="11"/>
          </p:nvPr>
        </p:nvSpPr>
        <p:spPr>
          <a:xfrm>
            <a:off x="5076000" y="4625100"/>
            <a:ext cx="2808000" cy="432000"/>
          </a:xfrm>
          <a:prstGeom prst="rect">
            <a:avLst/>
          </a:prstGeom>
          <a:noFill/>
          <a:ln>
            <a:noFill/>
          </a:ln>
        </p:spPr>
        <p:txBody>
          <a:bodyPr spcFirstLastPara="1" wrap="square" lIns="0" tIns="0" rIns="0" bIns="0" anchor="b"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7" name="Google Shape;57;p13"/>
          <p:cNvSpPr txBox="1">
            <a:spLocks noGrp="1"/>
          </p:cNvSpPr>
          <p:nvPr>
            <p:ph type="sldNum" idx="12"/>
          </p:nvPr>
        </p:nvSpPr>
        <p:spPr>
          <a:xfrm>
            <a:off x="8382000" y="4619625"/>
            <a:ext cx="510600" cy="4365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58"/>
        <p:cNvGrpSpPr/>
        <p:nvPr/>
      </p:nvGrpSpPr>
      <p:grpSpPr>
        <a:xfrm>
          <a:off x="0" y="0"/>
          <a:ext cx="0" cy="0"/>
          <a:chOff x="0" y="0"/>
          <a:chExt cx="0" cy="0"/>
        </a:xfrm>
      </p:grpSpPr>
      <p:sp>
        <p:nvSpPr>
          <p:cNvPr id="59" name="Google Shape;59;p14"/>
          <p:cNvSpPr txBox="1">
            <a:spLocks noGrp="1"/>
          </p:cNvSpPr>
          <p:nvPr>
            <p:ph type="body" idx="1"/>
          </p:nvPr>
        </p:nvSpPr>
        <p:spPr>
          <a:xfrm>
            <a:off x="720100" y="1894400"/>
            <a:ext cx="2539500" cy="1983300"/>
          </a:xfrm>
          <a:prstGeom prst="rect">
            <a:avLst/>
          </a:prstGeom>
        </p:spPr>
        <p:txBody>
          <a:bodyPr spcFirstLastPara="1" wrap="square" lIns="0" tIns="0" rIns="0" bIns="0" anchor="t" anchorCtr="0">
            <a:noAutofit/>
          </a:bodyPr>
          <a:lstStyle>
            <a:lvl1pPr marL="457200" lvl="0" indent="-304800">
              <a:lnSpc>
                <a:spcPct val="100000"/>
              </a:lnSpc>
              <a:spcBef>
                <a:spcPts val="0"/>
              </a:spcBef>
              <a:spcAft>
                <a:spcPts val="0"/>
              </a:spcAft>
              <a:buClr>
                <a:srgbClr val="41294A"/>
              </a:buClr>
              <a:buSzPts val="1200"/>
              <a:buChar char="●"/>
              <a:defRPr>
                <a:solidFill>
                  <a:srgbClr val="41294A"/>
                </a:solidFill>
              </a:defRPr>
            </a:lvl1pPr>
            <a:lvl2pPr marL="914400" lvl="1" indent="-304800">
              <a:spcBef>
                <a:spcPts val="800"/>
              </a:spcBef>
              <a:spcAft>
                <a:spcPts val="0"/>
              </a:spcAft>
              <a:buClr>
                <a:srgbClr val="41294A"/>
              </a:buClr>
              <a:buSzPts val="1200"/>
              <a:buChar char="○"/>
              <a:defRPr sz="1200">
                <a:solidFill>
                  <a:srgbClr val="41294A"/>
                </a:solidFill>
              </a:defRPr>
            </a:lvl2pPr>
            <a:lvl3pPr marL="1371600" lvl="2" indent="-304800">
              <a:spcBef>
                <a:spcPts val="800"/>
              </a:spcBef>
              <a:spcAft>
                <a:spcPts val="0"/>
              </a:spcAft>
              <a:buClr>
                <a:srgbClr val="41294A"/>
              </a:buClr>
              <a:buSzPts val="1200"/>
              <a:buChar char="■"/>
              <a:defRPr sz="1200">
                <a:solidFill>
                  <a:srgbClr val="41294A"/>
                </a:solidFill>
              </a:defRPr>
            </a:lvl3pPr>
            <a:lvl4pPr marL="1828800" lvl="3" indent="-304800">
              <a:spcBef>
                <a:spcPts val="800"/>
              </a:spcBef>
              <a:spcAft>
                <a:spcPts val="0"/>
              </a:spcAft>
              <a:buClr>
                <a:srgbClr val="41294A"/>
              </a:buClr>
              <a:buSzPts val="1200"/>
              <a:buChar char="●"/>
              <a:defRPr sz="1200">
                <a:solidFill>
                  <a:srgbClr val="41294A"/>
                </a:solidFill>
              </a:defRPr>
            </a:lvl4pPr>
            <a:lvl5pPr marL="2286000" lvl="4" indent="-304800">
              <a:spcBef>
                <a:spcPts val="800"/>
              </a:spcBef>
              <a:spcAft>
                <a:spcPts val="0"/>
              </a:spcAft>
              <a:buClr>
                <a:srgbClr val="41294A"/>
              </a:buClr>
              <a:buSzPts val="1200"/>
              <a:buChar char="○"/>
              <a:defRPr sz="1200">
                <a:solidFill>
                  <a:srgbClr val="41294A"/>
                </a:solidFill>
              </a:defRPr>
            </a:lvl5pPr>
            <a:lvl6pPr marL="2743200" lvl="5" indent="-304800">
              <a:spcBef>
                <a:spcPts val="800"/>
              </a:spcBef>
              <a:spcAft>
                <a:spcPts val="0"/>
              </a:spcAft>
              <a:buClr>
                <a:srgbClr val="41294A"/>
              </a:buClr>
              <a:buSzPts val="1200"/>
              <a:buChar char="■"/>
              <a:defRPr sz="1200">
                <a:solidFill>
                  <a:srgbClr val="41294A"/>
                </a:solidFill>
              </a:defRPr>
            </a:lvl6pPr>
            <a:lvl7pPr marL="3200400" lvl="6" indent="-304800">
              <a:spcBef>
                <a:spcPts val="800"/>
              </a:spcBef>
              <a:spcAft>
                <a:spcPts val="0"/>
              </a:spcAft>
              <a:buClr>
                <a:srgbClr val="41294A"/>
              </a:buClr>
              <a:buSzPts val="1200"/>
              <a:buChar char="●"/>
              <a:defRPr sz="1200">
                <a:solidFill>
                  <a:srgbClr val="41294A"/>
                </a:solidFill>
              </a:defRPr>
            </a:lvl7pPr>
            <a:lvl8pPr marL="3657600" lvl="7" indent="-304800">
              <a:spcBef>
                <a:spcPts val="800"/>
              </a:spcBef>
              <a:spcAft>
                <a:spcPts val="0"/>
              </a:spcAft>
              <a:buClr>
                <a:srgbClr val="41294A"/>
              </a:buClr>
              <a:buSzPts val="1200"/>
              <a:buChar char="○"/>
              <a:defRPr sz="1200">
                <a:solidFill>
                  <a:srgbClr val="41294A"/>
                </a:solidFill>
              </a:defRPr>
            </a:lvl8pPr>
            <a:lvl9pPr marL="4114800" lvl="8" indent="-304800">
              <a:spcBef>
                <a:spcPts val="800"/>
              </a:spcBef>
              <a:spcAft>
                <a:spcPts val="800"/>
              </a:spcAft>
              <a:buClr>
                <a:srgbClr val="41294A"/>
              </a:buClr>
              <a:buSzPts val="1200"/>
              <a:buChar char="■"/>
              <a:defRPr sz="1200">
                <a:solidFill>
                  <a:srgbClr val="41294A"/>
                </a:solidFill>
              </a:defRPr>
            </a:lvl9pPr>
          </a:lstStyle>
          <a:p>
            <a:endParaRPr/>
          </a:p>
        </p:txBody>
      </p:sp>
      <p:grpSp>
        <p:nvGrpSpPr>
          <p:cNvPr id="60" name="Google Shape;60;p14"/>
          <p:cNvGrpSpPr/>
          <p:nvPr/>
        </p:nvGrpSpPr>
        <p:grpSpPr>
          <a:xfrm>
            <a:off x="1246613" y="540178"/>
            <a:ext cx="7429692" cy="4199282"/>
            <a:chOff x="1246613" y="540178"/>
            <a:chExt cx="7429692" cy="4199282"/>
          </a:xfrm>
        </p:grpSpPr>
        <p:sp>
          <p:nvSpPr>
            <p:cNvPr id="61" name="Google Shape;61;p14"/>
            <p:cNvSpPr/>
            <p:nvPr/>
          </p:nvSpPr>
          <p:spPr>
            <a:xfrm flipH="1">
              <a:off x="1246613" y="4499953"/>
              <a:ext cx="236942" cy="239507"/>
            </a:xfrm>
            <a:custGeom>
              <a:avLst/>
              <a:gdLst/>
              <a:ahLst/>
              <a:cxnLst/>
              <a:rect l="l" t="t" r="r" b="b"/>
              <a:pathLst>
                <a:path w="3695" h="3735" extrusionOk="0">
                  <a:moveTo>
                    <a:pt x="1126" y="0"/>
                  </a:moveTo>
                  <a:lnTo>
                    <a:pt x="1099" y="1313"/>
                  </a:lnTo>
                  <a:lnTo>
                    <a:pt x="1" y="2034"/>
                  </a:lnTo>
                  <a:lnTo>
                    <a:pt x="1240" y="2469"/>
                  </a:lnTo>
                  <a:lnTo>
                    <a:pt x="1587" y="3734"/>
                  </a:lnTo>
                  <a:lnTo>
                    <a:pt x="2382" y="2689"/>
                  </a:lnTo>
                  <a:lnTo>
                    <a:pt x="3695" y="2749"/>
                  </a:lnTo>
                  <a:lnTo>
                    <a:pt x="2943" y="1670"/>
                  </a:lnTo>
                  <a:lnTo>
                    <a:pt x="3408" y="445"/>
                  </a:lnTo>
                  <a:lnTo>
                    <a:pt x="2152" y="822"/>
                  </a:lnTo>
                  <a:lnTo>
                    <a:pt x="112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14"/>
            <p:cNvSpPr/>
            <p:nvPr/>
          </p:nvSpPr>
          <p:spPr>
            <a:xfrm flipH="1">
              <a:off x="8439363" y="2342128"/>
              <a:ext cx="236942" cy="239507"/>
            </a:xfrm>
            <a:custGeom>
              <a:avLst/>
              <a:gdLst/>
              <a:ahLst/>
              <a:cxnLst/>
              <a:rect l="l" t="t" r="r" b="b"/>
              <a:pathLst>
                <a:path w="3695" h="3735" extrusionOk="0">
                  <a:moveTo>
                    <a:pt x="1126" y="0"/>
                  </a:moveTo>
                  <a:lnTo>
                    <a:pt x="1099" y="1313"/>
                  </a:lnTo>
                  <a:lnTo>
                    <a:pt x="1" y="2034"/>
                  </a:lnTo>
                  <a:lnTo>
                    <a:pt x="1240" y="2469"/>
                  </a:lnTo>
                  <a:lnTo>
                    <a:pt x="1587" y="3734"/>
                  </a:lnTo>
                  <a:lnTo>
                    <a:pt x="2382" y="2689"/>
                  </a:lnTo>
                  <a:lnTo>
                    <a:pt x="3695" y="2749"/>
                  </a:lnTo>
                  <a:lnTo>
                    <a:pt x="2943" y="1670"/>
                  </a:lnTo>
                  <a:lnTo>
                    <a:pt x="3408" y="445"/>
                  </a:lnTo>
                  <a:lnTo>
                    <a:pt x="2152" y="822"/>
                  </a:lnTo>
                  <a:lnTo>
                    <a:pt x="112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14"/>
            <p:cNvSpPr/>
            <p:nvPr/>
          </p:nvSpPr>
          <p:spPr>
            <a:xfrm flipH="1">
              <a:off x="2753013" y="540178"/>
              <a:ext cx="236942" cy="239507"/>
            </a:xfrm>
            <a:custGeom>
              <a:avLst/>
              <a:gdLst/>
              <a:ahLst/>
              <a:cxnLst/>
              <a:rect l="l" t="t" r="r" b="b"/>
              <a:pathLst>
                <a:path w="3695" h="3735" extrusionOk="0">
                  <a:moveTo>
                    <a:pt x="1126" y="0"/>
                  </a:moveTo>
                  <a:lnTo>
                    <a:pt x="1099" y="1313"/>
                  </a:lnTo>
                  <a:lnTo>
                    <a:pt x="1" y="2034"/>
                  </a:lnTo>
                  <a:lnTo>
                    <a:pt x="1240" y="2469"/>
                  </a:lnTo>
                  <a:lnTo>
                    <a:pt x="1587" y="3734"/>
                  </a:lnTo>
                  <a:lnTo>
                    <a:pt x="2382" y="2689"/>
                  </a:lnTo>
                  <a:lnTo>
                    <a:pt x="3695" y="2749"/>
                  </a:lnTo>
                  <a:lnTo>
                    <a:pt x="2943" y="1670"/>
                  </a:lnTo>
                  <a:lnTo>
                    <a:pt x="3408" y="445"/>
                  </a:lnTo>
                  <a:lnTo>
                    <a:pt x="2152" y="822"/>
                  </a:lnTo>
                  <a:lnTo>
                    <a:pt x="112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4" name="Google Shape;64;p14"/>
          <p:cNvSpPr txBox="1">
            <a:spLocks noGrp="1"/>
          </p:cNvSpPr>
          <p:nvPr>
            <p:ph type="title"/>
          </p:nvPr>
        </p:nvSpPr>
        <p:spPr>
          <a:xfrm>
            <a:off x="726600" y="395375"/>
            <a:ext cx="7684500" cy="408300"/>
          </a:xfrm>
          <a:prstGeom prst="rect">
            <a:avLst/>
          </a:prstGeom>
        </p:spPr>
        <p:txBody>
          <a:bodyPr spcFirstLastPara="1" wrap="square" lIns="0" tIns="0" rIns="0" bIns="0" anchor="b" anchorCtr="0">
            <a:noAutofit/>
          </a:bodyPr>
          <a:lstStyle>
            <a:lvl1pPr lvl="0" algn="ctr">
              <a:spcBef>
                <a:spcPts val="0"/>
              </a:spcBef>
              <a:spcAft>
                <a:spcPts val="0"/>
              </a:spcAft>
              <a:buClr>
                <a:schemeClr val="dk1"/>
              </a:buClr>
              <a:buSzPts val="4800"/>
              <a:buNone/>
              <a:defRPr sz="2400">
                <a:solidFill>
                  <a:schemeClr val="dk1"/>
                </a:solidFill>
              </a:defRPr>
            </a:lvl1pPr>
            <a:lvl2pPr lvl="1">
              <a:spcBef>
                <a:spcPts val="0"/>
              </a:spcBef>
              <a:spcAft>
                <a:spcPts val="0"/>
              </a:spcAft>
              <a:buClr>
                <a:schemeClr val="dk1"/>
              </a:buClr>
              <a:buSzPts val="4800"/>
              <a:buFont typeface="Staatliches"/>
              <a:buNone/>
              <a:defRPr>
                <a:solidFill>
                  <a:schemeClr val="dk1"/>
                </a:solidFill>
                <a:latin typeface="Staatliches"/>
                <a:ea typeface="Staatliches"/>
                <a:cs typeface="Staatliches"/>
                <a:sym typeface="Staatliches"/>
              </a:defRPr>
            </a:lvl2pPr>
            <a:lvl3pPr lvl="2">
              <a:spcBef>
                <a:spcPts val="0"/>
              </a:spcBef>
              <a:spcAft>
                <a:spcPts val="0"/>
              </a:spcAft>
              <a:buClr>
                <a:schemeClr val="dk1"/>
              </a:buClr>
              <a:buSzPts val="4800"/>
              <a:buFont typeface="Staatliches"/>
              <a:buNone/>
              <a:defRPr>
                <a:solidFill>
                  <a:schemeClr val="dk1"/>
                </a:solidFill>
                <a:latin typeface="Staatliches"/>
                <a:ea typeface="Staatliches"/>
                <a:cs typeface="Staatliches"/>
                <a:sym typeface="Staatliches"/>
              </a:defRPr>
            </a:lvl3pPr>
            <a:lvl4pPr lvl="3">
              <a:spcBef>
                <a:spcPts val="0"/>
              </a:spcBef>
              <a:spcAft>
                <a:spcPts val="0"/>
              </a:spcAft>
              <a:buClr>
                <a:schemeClr val="dk1"/>
              </a:buClr>
              <a:buSzPts val="4800"/>
              <a:buFont typeface="Staatliches"/>
              <a:buNone/>
              <a:defRPr>
                <a:solidFill>
                  <a:schemeClr val="dk1"/>
                </a:solidFill>
                <a:latin typeface="Staatliches"/>
                <a:ea typeface="Staatliches"/>
                <a:cs typeface="Staatliches"/>
                <a:sym typeface="Staatliches"/>
              </a:defRPr>
            </a:lvl4pPr>
            <a:lvl5pPr lvl="4">
              <a:spcBef>
                <a:spcPts val="0"/>
              </a:spcBef>
              <a:spcAft>
                <a:spcPts val="0"/>
              </a:spcAft>
              <a:buClr>
                <a:schemeClr val="dk1"/>
              </a:buClr>
              <a:buSzPts val="4800"/>
              <a:buFont typeface="Staatliches"/>
              <a:buNone/>
              <a:defRPr>
                <a:solidFill>
                  <a:schemeClr val="dk1"/>
                </a:solidFill>
                <a:latin typeface="Staatliches"/>
                <a:ea typeface="Staatliches"/>
                <a:cs typeface="Staatliches"/>
                <a:sym typeface="Staatliches"/>
              </a:defRPr>
            </a:lvl5pPr>
            <a:lvl6pPr lvl="5">
              <a:spcBef>
                <a:spcPts val="0"/>
              </a:spcBef>
              <a:spcAft>
                <a:spcPts val="0"/>
              </a:spcAft>
              <a:buClr>
                <a:schemeClr val="dk1"/>
              </a:buClr>
              <a:buSzPts val="4800"/>
              <a:buFont typeface="Staatliches"/>
              <a:buNone/>
              <a:defRPr>
                <a:solidFill>
                  <a:schemeClr val="dk1"/>
                </a:solidFill>
                <a:latin typeface="Staatliches"/>
                <a:ea typeface="Staatliches"/>
                <a:cs typeface="Staatliches"/>
                <a:sym typeface="Staatliches"/>
              </a:defRPr>
            </a:lvl6pPr>
            <a:lvl7pPr lvl="6">
              <a:spcBef>
                <a:spcPts val="0"/>
              </a:spcBef>
              <a:spcAft>
                <a:spcPts val="0"/>
              </a:spcAft>
              <a:buClr>
                <a:schemeClr val="dk1"/>
              </a:buClr>
              <a:buSzPts val="4800"/>
              <a:buFont typeface="Staatliches"/>
              <a:buNone/>
              <a:defRPr>
                <a:solidFill>
                  <a:schemeClr val="dk1"/>
                </a:solidFill>
                <a:latin typeface="Staatliches"/>
                <a:ea typeface="Staatliches"/>
                <a:cs typeface="Staatliches"/>
                <a:sym typeface="Staatliches"/>
              </a:defRPr>
            </a:lvl7pPr>
            <a:lvl8pPr lvl="7">
              <a:spcBef>
                <a:spcPts val="0"/>
              </a:spcBef>
              <a:spcAft>
                <a:spcPts val="0"/>
              </a:spcAft>
              <a:buClr>
                <a:schemeClr val="dk1"/>
              </a:buClr>
              <a:buSzPts val="4800"/>
              <a:buFont typeface="Staatliches"/>
              <a:buNone/>
              <a:defRPr>
                <a:solidFill>
                  <a:schemeClr val="dk1"/>
                </a:solidFill>
                <a:latin typeface="Staatliches"/>
                <a:ea typeface="Staatliches"/>
                <a:cs typeface="Staatliches"/>
                <a:sym typeface="Staatliches"/>
              </a:defRPr>
            </a:lvl8pPr>
            <a:lvl9pPr lvl="8">
              <a:spcBef>
                <a:spcPts val="0"/>
              </a:spcBef>
              <a:spcAft>
                <a:spcPts val="0"/>
              </a:spcAft>
              <a:buClr>
                <a:schemeClr val="dk1"/>
              </a:buClr>
              <a:buSzPts val="4800"/>
              <a:buFont typeface="Staatliches"/>
              <a:buNone/>
              <a:defRPr>
                <a:solidFill>
                  <a:schemeClr val="dk1"/>
                </a:solidFill>
                <a:latin typeface="Staatliches"/>
                <a:ea typeface="Staatliches"/>
                <a:cs typeface="Staatliches"/>
                <a:sym typeface="Staatliches"/>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ext 1">
  <p:cSld name="ONE_COLUMN_TEXT_1">
    <p:spTree>
      <p:nvGrpSpPr>
        <p:cNvPr id="1" name="Shape 65"/>
        <p:cNvGrpSpPr/>
        <p:nvPr/>
      </p:nvGrpSpPr>
      <p:grpSpPr>
        <a:xfrm>
          <a:off x="0" y="0"/>
          <a:ext cx="0" cy="0"/>
          <a:chOff x="0" y="0"/>
          <a:chExt cx="0" cy="0"/>
        </a:xfrm>
      </p:grpSpPr>
      <p:sp>
        <p:nvSpPr>
          <p:cNvPr id="66" name="Google Shape;66;p15"/>
          <p:cNvSpPr txBox="1">
            <a:spLocks noGrp="1"/>
          </p:cNvSpPr>
          <p:nvPr>
            <p:ph type="body" idx="1"/>
          </p:nvPr>
        </p:nvSpPr>
        <p:spPr>
          <a:xfrm>
            <a:off x="4933275" y="1659375"/>
            <a:ext cx="3384000" cy="2142000"/>
          </a:xfrm>
          <a:prstGeom prst="rect">
            <a:avLst/>
          </a:prstGeom>
        </p:spPr>
        <p:txBody>
          <a:bodyPr spcFirstLastPara="1" wrap="square" lIns="0" tIns="0" rIns="0" bIns="0" anchor="t" anchorCtr="0">
            <a:noAutofit/>
          </a:bodyPr>
          <a:lstStyle>
            <a:lvl1pPr marL="457200" lvl="0" indent="-342900" algn="l">
              <a:lnSpc>
                <a:spcPct val="100000"/>
              </a:lnSpc>
              <a:spcBef>
                <a:spcPts val="0"/>
              </a:spcBef>
              <a:spcAft>
                <a:spcPts val="0"/>
              </a:spcAft>
              <a:buSzPts val="1800"/>
              <a:buFont typeface="Montserrat"/>
              <a:buChar char="●"/>
              <a:defRPr/>
            </a:lvl1pPr>
            <a:lvl2pPr marL="914400" lvl="1" indent="-342900" algn="l">
              <a:spcBef>
                <a:spcPts val="0"/>
              </a:spcBef>
              <a:spcAft>
                <a:spcPts val="0"/>
              </a:spcAft>
              <a:buClr>
                <a:srgbClr val="595959"/>
              </a:buClr>
              <a:buSzPts val="1800"/>
              <a:buFont typeface="Montserrat"/>
              <a:buChar char="○"/>
              <a:defRPr/>
            </a:lvl2pPr>
            <a:lvl3pPr marL="1371600" lvl="2" indent="-342900" algn="l">
              <a:spcBef>
                <a:spcPts val="800"/>
              </a:spcBef>
              <a:spcAft>
                <a:spcPts val="0"/>
              </a:spcAft>
              <a:buClr>
                <a:srgbClr val="595959"/>
              </a:buClr>
              <a:buSzPts val="1800"/>
              <a:buFont typeface="Montserrat"/>
              <a:buChar char="■"/>
              <a:defRPr/>
            </a:lvl3pPr>
            <a:lvl4pPr marL="1828800" lvl="3" indent="-342900" algn="l">
              <a:spcBef>
                <a:spcPts val="800"/>
              </a:spcBef>
              <a:spcAft>
                <a:spcPts val="0"/>
              </a:spcAft>
              <a:buClr>
                <a:srgbClr val="595959"/>
              </a:buClr>
              <a:buSzPts val="1800"/>
              <a:buFont typeface="Montserrat"/>
              <a:buChar char="●"/>
              <a:defRPr/>
            </a:lvl4pPr>
            <a:lvl5pPr marL="2286000" lvl="4" indent="-342900" algn="l">
              <a:spcBef>
                <a:spcPts val="800"/>
              </a:spcBef>
              <a:spcAft>
                <a:spcPts val="0"/>
              </a:spcAft>
              <a:buClr>
                <a:srgbClr val="595959"/>
              </a:buClr>
              <a:buSzPts val="1800"/>
              <a:buFont typeface="Montserrat"/>
              <a:buChar char="○"/>
              <a:defRPr/>
            </a:lvl5pPr>
            <a:lvl6pPr marL="2743200" lvl="5" indent="-342900" algn="l">
              <a:spcBef>
                <a:spcPts val="800"/>
              </a:spcBef>
              <a:spcAft>
                <a:spcPts val="0"/>
              </a:spcAft>
              <a:buClr>
                <a:srgbClr val="595959"/>
              </a:buClr>
              <a:buSzPts val="1800"/>
              <a:buFont typeface="Montserrat"/>
              <a:buChar char="■"/>
              <a:defRPr/>
            </a:lvl6pPr>
            <a:lvl7pPr marL="3200400" lvl="6" indent="-342900" algn="l">
              <a:spcBef>
                <a:spcPts val="800"/>
              </a:spcBef>
              <a:spcAft>
                <a:spcPts val="0"/>
              </a:spcAft>
              <a:buClr>
                <a:srgbClr val="595959"/>
              </a:buClr>
              <a:buSzPts val="1800"/>
              <a:buFont typeface="Montserrat"/>
              <a:buChar char="●"/>
              <a:defRPr/>
            </a:lvl7pPr>
            <a:lvl8pPr marL="3657600" lvl="7" indent="-342900" algn="l">
              <a:spcBef>
                <a:spcPts val="800"/>
              </a:spcBef>
              <a:spcAft>
                <a:spcPts val="0"/>
              </a:spcAft>
              <a:buClr>
                <a:srgbClr val="595959"/>
              </a:buClr>
              <a:buSzPts val="1800"/>
              <a:buFont typeface="Montserrat"/>
              <a:buChar char="○"/>
              <a:defRPr/>
            </a:lvl8pPr>
            <a:lvl9pPr marL="4114800" lvl="8" indent="-342900" algn="l">
              <a:spcBef>
                <a:spcPts val="800"/>
              </a:spcBef>
              <a:spcAft>
                <a:spcPts val="800"/>
              </a:spcAft>
              <a:buClr>
                <a:srgbClr val="595959"/>
              </a:buClr>
              <a:buSzPts val="1800"/>
              <a:buFont typeface="Montserrat"/>
              <a:buChar char="■"/>
              <a:defRPr/>
            </a:lvl9pPr>
          </a:lstStyle>
          <a:p>
            <a:endParaRPr/>
          </a:p>
        </p:txBody>
      </p:sp>
      <p:sp>
        <p:nvSpPr>
          <p:cNvPr id="67" name="Google Shape;67;p15"/>
          <p:cNvSpPr txBox="1">
            <a:spLocks noGrp="1"/>
          </p:cNvSpPr>
          <p:nvPr>
            <p:ph type="title"/>
          </p:nvPr>
        </p:nvSpPr>
        <p:spPr>
          <a:xfrm>
            <a:off x="726600" y="395375"/>
            <a:ext cx="7684500" cy="408300"/>
          </a:xfrm>
          <a:prstGeom prst="rect">
            <a:avLst/>
          </a:prstGeom>
        </p:spPr>
        <p:txBody>
          <a:bodyPr spcFirstLastPara="1" wrap="square" lIns="0" tIns="0" rIns="0" bIns="0" anchor="b" anchorCtr="0">
            <a:noAutofit/>
          </a:bodyPr>
          <a:lstStyle>
            <a:lvl1pPr lvl="0" algn="ctr">
              <a:spcBef>
                <a:spcPts val="0"/>
              </a:spcBef>
              <a:spcAft>
                <a:spcPts val="0"/>
              </a:spcAft>
              <a:buClr>
                <a:schemeClr val="dk1"/>
              </a:buClr>
              <a:buSzPts val="4800"/>
              <a:buNone/>
              <a:defRPr sz="2400">
                <a:solidFill>
                  <a:schemeClr val="dk1"/>
                </a:solidFill>
              </a:defRPr>
            </a:lvl1pPr>
            <a:lvl2pPr lvl="1">
              <a:spcBef>
                <a:spcPts val="0"/>
              </a:spcBef>
              <a:spcAft>
                <a:spcPts val="0"/>
              </a:spcAft>
              <a:buClr>
                <a:schemeClr val="dk1"/>
              </a:buClr>
              <a:buSzPts val="4800"/>
              <a:buFont typeface="Staatliches"/>
              <a:buNone/>
              <a:defRPr>
                <a:solidFill>
                  <a:schemeClr val="dk1"/>
                </a:solidFill>
                <a:latin typeface="Staatliches"/>
                <a:ea typeface="Staatliches"/>
                <a:cs typeface="Staatliches"/>
                <a:sym typeface="Staatliches"/>
              </a:defRPr>
            </a:lvl2pPr>
            <a:lvl3pPr lvl="2">
              <a:spcBef>
                <a:spcPts val="0"/>
              </a:spcBef>
              <a:spcAft>
                <a:spcPts val="0"/>
              </a:spcAft>
              <a:buClr>
                <a:schemeClr val="dk1"/>
              </a:buClr>
              <a:buSzPts val="4800"/>
              <a:buFont typeface="Staatliches"/>
              <a:buNone/>
              <a:defRPr>
                <a:solidFill>
                  <a:schemeClr val="dk1"/>
                </a:solidFill>
                <a:latin typeface="Staatliches"/>
                <a:ea typeface="Staatliches"/>
                <a:cs typeface="Staatliches"/>
                <a:sym typeface="Staatliches"/>
              </a:defRPr>
            </a:lvl3pPr>
            <a:lvl4pPr lvl="3">
              <a:spcBef>
                <a:spcPts val="0"/>
              </a:spcBef>
              <a:spcAft>
                <a:spcPts val="0"/>
              </a:spcAft>
              <a:buClr>
                <a:schemeClr val="dk1"/>
              </a:buClr>
              <a:buSzPts val="4800"/>
              <a:buFont typeface="Staatliches"/>
              <a:buNone/>
              <a:defRPr>
                <a:solidFill>
                  <a:schemeClr val="dk1"/>
                </a:solidFill>
                <a:latin typeface="Staatliches"/>
                <a:ea typeface="Staatliches"/>
                <a:cs typeface="Staatliches"/>
                <a:sym typeface="Staatliches"/>
              </a:defRPr>
            </a:lvl4pPr>
            <a:lvl5pPr lvl="4">
              <a:spcBef>
                <a:spcPts val="0"/>
              </a:spcBef>
              <a:spcAft>
                <a:spcPts val="0"/>
              </a:spcAft>
              <a:buClr>
                <a:schemeClr val="dk1"/>
              </a:buClr>
              <a:buSzPts val="4800"/>
              <a:buFont typeface="Staatliches"/>
              <a:buNone/>
              <a:defRPr>
                <a:solidFill>
                  <a:schemeClr val="dk1"/>
                </a:solidFill>
                <a:latin typeface="Staatliches"/>
                <a:ea typeface="Staatliches"/>
                <a:cs typeface="Staatliches"/>
                <a:sym typeface="Staatliches"/>
              </a:defRPr>
            </a:lvl5pPr>
            <a:lvl6pPr lvl="5">
              <a:spcBef>
                <a:spcPts val="0"/>
              </a:spcBef>
              <a:spcAft>
                <a:spcPts val="0"/>
              </a:spcAft>
              <a:buClr>
                <a:schemeClr val="dk1"/>
              </a:buClr>
              <a:buSzPts val="4800"/>
              <a:buFont typeface="Staatliches"/>
              <a:buNone/>
              <a:defRPr>
                <a:solidFill>
                  <a:schemeClr val="dk1"/>
                </a:solidFill>
                <a:latin typeface="Staatliches"/>
                <a:ea typeface="Staatliches"/>
                <a:cs typeface="Staatliches"/>
                <a:sym typeface="Staatliches"/>
              </a:defRPr>
            </a:lvl6pPr>
            <a:lvl7pPr lvl="6">
              <a:spcBef>
                <a:spcPts val="0"/>
              </a:spcBef>
              <a:spcAft>
                <a:spcPts val="0"/>
              </a:spcAft>
              <a:buClr>
                <a:schemeClr val="dk1"/>
              </a:buClr>
              <a:buSzPts val="4800"/>
              <a:buFont typeface="Staatliches"/>
              <a:buNone/>
              <a:defRPr>
                <a:solidFill>
                  <a:schemeClr val="dk1"/>
                </a:solidFill>
                <a:latin typeface="Staatliches"/>
                <a:ea typeface="Staatliches"/>
                <a:cs typeface="Staatliches"/>
                <a:sym typeface="Staatliches"/>
              </a:defRPr>
            </a:lvl7pPr>
            <a:lvl8pPr lvl="7">
              <a:spcBef>
                <a:spcPts val="0"/>
              </a:spcBef>
              <a:spcAft>
                <a:spcPts val="0"/>
              </a:spcAft>
              <a:buClr>
                <a:schemeClr val="dk1"/>
              </a:buClr>
              <a:buSzPts val="4800"/>
              <a:buFont typeface="Staatliches"/>
              <a:buNone/>
              <a:defRPr>
                <a:solidFill>
                  <a:schemeClr val="dk1"/>
                </a:solidFill>
                <a:latin typeface="Staatliches"/>
                <a:ea typeface="Staatliches"/>
                <a:cs typeface="Staatliches"/>
                <a:sym typeface="Staatliches"/>
              </a:defRPr>
            </a:lvl8pPr>
            <a:lvl9pPr lvl="8">
              <a:spcBef>
                <a:spcPts val="0"/>
              </a:spcBef>
              <a:spcAft>
                <a:spcPts val="0"/>
              </a:spcAft>
              <a:buClr>
                <a:schemeClr val="dk1"/>
              </a:buClr>
              <a:buSzPts val="4800"/>
              <a:buFont typeface="Staatliches"/>
              <a:buNone/>
              <a:defRPr>
                <a:solidFill>
                  <a:schemeClr val="dk1"/>
                </a:solidFill>
                <a:latin typeface="Staatliches"/>
                <a:ea typeface="Staatliches"/>
                <a:cs typeface="Staatliches"/>
                <a:sym typeface="Staatliches"/>
              </a:defRPr>
            </a:lvl9pPr>
          </a:lstStyle>
          <a:p>
            <a:endParaRPr/>
          </a:p>
        </p:txBody>
      </p:sp>
      <p:sp>
        <p:nvSpPr>
          <p:cNvPr id="68" name="Google Shape;68;p15"/>
          <p:cNvSpPr/>
          <p:nvPr/>
        </p:nvSpPr>
        <p:spPr>
          <a:xfrm rot="-126104" flipH="1">
            <a:off x="6954254" y="171157"/>
            <a:ext cx="2578391" cy="1330662"/>
          </a:xfrm>
          <a:custGeom>
            <a:avLst/>
            <a:gdLst/>
            <a:ahLst/>
            <a:cxnLst/>
            <a:rect l="l" t="t" r="r" b="b"/>
            <a:pathLst>
              <a:path w="12918" h="6667" extrusionOk="0">
                <a:moveTo>
                  <a:pt x="3008" y="1"/>
                </a:moveTo>
                <a:cubicBezTo>
                  <a:pt x="2923" y="1"/>
                  <a:pt x="2834" y="14"/>
                  <a:pt x="2740" y="43"/>
                </a:cubicBezTo>
                <a:cubicBezTo>
                  <a:pt x="1263" y="497"/>
                  <a:pt x="2426" y="4763"/>
                  <a:pt x="2426" y="4763"/>
                </a:cubicBezTo>
                <a:cubicBezTo>
                  <a:pt x="2193" y="4713"/>
                  <a:pt x="1982" y="4691"/>
                  <a:pt x="1792" y="4691"/>
                </a:cubicBezTo>
                <a:cubicBezTo>
                  <a:pt x="3" y="4691"/>
                  <a:pt x="1" y="6667"/>
                  <a:pt x="1" y="6667"/>
                </a:cubicBezTo>
                <a:lnTo>
                  <a:pt x="12530" y="6409"/>
                </a:lnTo>
                <a:cubicBezTo>
                  <a:pt x="12530" y="6409"/>
                  <a:pt x="12918" y="4820"/>
                  <a:pt x="11418" y="4078"/>
                </a:cubicBezTo>
                <a:cubicBezTo>
                  <a:pt x="11110" y="3926"/>
                  <a:pt x="10784" y="3866"/>
                  <a:pt x="10462" y="3866"/>
                </a:cubicBezTo>
                <a:cubicBezTo>
                  <a:pt x="9221" y="3866"/>
                  <a:pt x="8028" y="4763"/>
                  <a:pt x="8028" y="4763"/>
                </a:cubicBezTo>
                <a:cubicBezTo>
                  <a:pt x="8028" y="4763"/>
                  <a:pt x="8425" y="2090"/>
                  <a:pt x="6898" y="1482"/>
                </a:cubicBezTo>
                <a:cubicBezTo>
                  <a:pt x="6704" y="1406"/>
                  <a:pt x="6522" y="1372"/>
                  <a:pt x="6353" y="1372"/>
                </a:cubicBezTo>
                <a:cubicBezTo>
                  <a:pt x="5192" y="1372"/>
                  <a:pt x="4627" y="2952"/>
                  <a:pt x="4627" y="2952"/>
                </a:cubicBezTo>
                <a:cubicBezTo>
                  <a:pt x="4627" y="2952"/>
                  <a:pt x="4270" y="1"/>
                  <a:pt x="300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15"/>
          <p:cNvSpPr/>
          <p:nvPr/>
        </p:nvSpPr>
        <p:spPr>
          <a:xfrm flipH="1">
            <a:off x="8398638" y="4528078"/>
            <a:ext cx="236942" cy="239507"/>
          </a:xfrm>
          <a:custGeom>
            <a:avLst/>
            <a:gdLst/>
            <a:ahLst/>
            <a:cxnLst/>
            <a:rect l="l" t="t" r="r" b="b"/>
            <a:pathLst>
              <a:path w="3695" h="3735" extrusionOk="0">
                <a:moveTo>
                  <a:pt x="1126" y="0"/>
                </a:moveTo>
                <a:lnTo>
                  <a:pt x="1099" y="1313"/>
                </a:lnTo>
                <a:lnTo>
                  <a:pt x="1" y="2034"/>
                </a:lnTo>
                <a:lnTo>
                  <a:pt x="1240" y="2469"/>
                </a:lnTo>
                <a:lnTo>
                  <a:pt x="1587" y="3734"/>
                </a:lnTo>
                <a:lnTo>
                  <a:pt x="2382" y="2689"/>
                </a:lnTo>
                <a:lnTo>
                  <a:pt x="3695" y="2749"/>
                </a:lnTo>
                <a:lnTo>
                  <a:pt x="2943" y="1670"/>
                </a:lnTo>
                <a:lnTo>
                  <a:pt x="3408" y="445"/>
                </a:lnTo>
                <a:lnTo>
                  <a:pt x="2152" y="822"/>
                </a:lnTo>
                <a:lnTo>
                  <a:pt x="112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15"/>
          <p:cNvSpPr/>
          <p:nvPr/>
        </p:nvSpPr>
        <p:spPr>
          <a:xfrm flipH="1">
            <a:off x="2017688" y="476053"/>
            <a:ext cx="236942" cy="239507"/>
          </a:xfrm>
          <a:custGeom>
            <a:avLst/>
            <a:gdLst/>
            <a:ahLst/>
            <a:cxnLst/>
            <a:rect l="l" t="t" r="r" b="b"/>
            <a:pathLst>
              <a:path w="3695" h="3735" extrusionOk="0">
                <a:moveTo>
                  <a:pt x="1126" y="0"/>
                </a:moveTo>
                <a:lnTo>
                  <a:pt x="1099" y="1313"/>
                </a:lnTo>
                <a:lnTo>
                  <a:pt x="1" y="2034"/>
                </a:lnTo>
                <a:lnTo>
                  <a:pt x="1240" y="2469"/>
                </a:lnTo>
                <a:lnTo>
                  <a:pt x="1587" y="3734"/>
                </a:lnTo>
                <a:lnTo>
                  <a:pt x="2382" y="2689"/>
                </a:lnTo>
                <a:lnTo>
                  <a:pt x="3695" y="2749"/>
                </a:lnTo>
                <a:lnTo>
                  <a:pt x="2943" y="1670"/>
                </a:lnTo>
                <a:lnTo>
                  <a:pt x="3408" y="445"/>
                </a:lnTo>
                <a:lnTo>
                  <a:pt x="2152" y="822"/>
                </a:lnTo>
                <a:lnTo>
                  <a:pt x="112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15"/>
          <p:cNvSpPr/>
          <p:nvPr/>
        </p:nvSpPr>
        <p:spPr>
          <a:xfrm rot="-126039" flipH="1">
            <a:off x="2938836" y="4334979"/>
            <a:ext cx="1838757" cy="948902"/>
          </a:xfrm>
          <a:custGeom>
            <a:avLst/>
            <a:gdLst/>
            <a:ahLst/>
            <a:cxnLst/>
            <a:rect l="l" t="t" r="r" b="b"/>
            <a:pathLst>
              <a:path w="12918" h="6667" extrusionOk="0">
                <a:moveTo>
                  <a:pt x="3008" y="1"/>
                </a:moveTo>
                <a:cubicBezTo>
                  <a:pt x="2923" y="1"/>
                  <a:pt x="2834" y="14"/>
                  <a:pt x="2740" y="43"/>
                </a:cubicBezTo>
                <a:cubicBezTo>
                  <a:pt x="1263" y="497"/>
                  <a:pt x="2426" y="4763"/>
                  <a:pt x="2426" y="4763"/>
                </a:cubicBezTo>
                <a:cubicBezTo>
                  <a:pt x="2193" y="4713"/>
                  <a:pt x="1982" y="4691"/>
                  <a:pt x="1792" y="4691"/>
                </a:cubicBezTo>
                <a:cubicBezTo>
                  <a:pt x="3" y="4691"/>
                  <a:pt x="1" y="6667"/>
                  <a:pt x="1" y="6667"/>
                </a:cubicBezTo>
                <a:lnTo>
                  <a:pt x="12530" y="6409"/>
                </a:lnTo>
                <a:cubicBezTo>
                  <a:pt x="12530" y="6409"/>
                  <a:pt x="12918" y="4820"/>
                  <a:pt x="11418" y="4078"/>
                </a:cubicBezTo>
                <a:cubicBezTo>
                  <a:pt x="11110" y="3926"/>
                  <a:pt x="10784" y="3866"/>
                  <a:pt x="10462" y="3866"/>
                </a:cubicBezTo>
                <a:cubicBezTo>
                  <a:pt x="9221" y="3866"/>
                  <a:pt x="8028" y="4763"/>
                  <a:pt x="8028" y="4763"/>
                </a:cubicBezTo>
                <a:cubicBezTo>
                  <a:pt x="8028" y="4763"/>
                  <a:pt x="8425" y="2090"/>
                  <a:pt x="6898" y="1482"/>
                </a:cubicBezTo>
                <a:cubicBezTo>
                  <a:pt x="6704" y="1406"/>
                  <a:pt x="6522" y="1372"/>
                  <a:pt x="6353" y="1372"/>
                </a:cubicBezTo>
                <a:cubicBezTo>
                  <a:pt x="5192" y="1372"/>
                  <a:pt x="4627" y="2952"/>
                  <a:pt x="4627" y="2952"/>
                </a:cubicBezTo>
                <a:cubicBezTo>
                  <a:pt x="4627" y="2952"/>
                  <a:pt x="4270" y="1"/>
                  <a:pt x="300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979625" y="1095500"/>
            <a:ext cx="7223400" cy="2377200"/>
          </a:xfrm>
          <a:prstGeom prst="rect">
            <a:avLst/>
          </a:prstGeom>
        </p:spPr>
        <p:txBody>
          <a:bodyPr spcFirstLastPara="1" wrap="square" lIns="0" tIns="0" rIns="0" bIns="0" anchor="ctr" anchorCtr="0">
            <a:noAutofit/>
          </a:bodyPr>
          <a:lstStyle>
            <a:lvl1pPr lvl="0" algn="ctr">
              <a:spcBef>
                <a:spcPts val="0"/>
              </a:spcBef>
              <a:spcAft>
                <a:spcPts val="0"/>
              </a:spcAft>
              <a:buSzPts val="3600"/>
              <a:buNone/>
              <a:defRPr sz="6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74" name="Google Shape;74;p16"/>
          <p:cNvSpPr/>
          <p:nvPr/>
        </p:nvSpPr>
        <p:spPr>
          <a:xfrm flipH="1">
            <a:off x="1253388" y="476078"/>
            <a:ext cx="236942" cy="239507"/>
          </a:xfrm>
          <a:custGeom>
            <a:avLst/>
            <a:gdLst/>
            <a:ahLst/>
            <a:cxnLst/>
            <a:rect l="l" t="t" r="r" b="b"/>
            <a:pathLst>
              <a:path w="3695" h="3735" extrusionOk="0">
                <a:moveTo>
                  <a:pt x="1126" y="0"/>
                </a:moveTo>
                <a:lnTo>
                  <a:pt x="1099" y="1313"/>
                </a:lnTo>
                <a:lnTo>
                  <a:pt x="1" y="2034"/>
                </a:lnTo>
                <a:lnTo>
                  <a:pt x="1240" y="2469"/>
                </a:lnTo>
                <a:lnTo>
                  <a:pt x="1587" y="3734"/>
                </a:lnTo>
                <a:lnTo>
                  <a:pt x="2382" y="2689"/>
                </a:lnTo>
                <a:lnTo>
                  <a:pt x="3695" y="2749"/>
                </a:lnTo>
                <a:lnTo>
                  <a:pt x="2943" y="1670"/>
                </a:lnTo>
                <a:lnTo>
                  <a:pt x="3408" y="445"/>
                </a:lnTo>
                <a:lnTo>
                  <a:pt x="2152" y="822"/>
                </a:lnTo>
                <a:lnTo>
                  <a:pt x="112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APTION_ONLY_1">
  <p:cSld name="CAPTION_ONLY_1">
    <p:spTree>
      <p:nvGrpSpPr>
        <p:cNvPr id="1" name="Shape 75"/>
        <p:cNvGrpSpPr/>
        <p:nvPr/>
      </p:nvGrpSpPr>
      <p:grpSpPr>
        <a:xfrm>
          <a:off x="0" y="0"/>
          <a:ext cx="0" cy="0"/>
          <a:chOff x="0" y="0"/>
          <a:chExt cx="0" cy="0"/>
        </a:xfrm>
      </p:grpSpPr>
      <p:sp>
        <p:nvSpPr>
          <p:cNvPr id="76" name="Google Shape;76;p17"/>
          <p:cNvSpPr txBox="1">
            <a:spLocks noGrp="1"/>
          </p:cNvSpPr>
          <p:nvPr>
            <p:ph type="title"/>
          </p:nvPr>
        </p:nvSpPr>
        <p:spPr>
          <a:xfrm>
            <a:off x="650400" y="1287450"/>
            <a:ext cx="4017300" cy="3054600"/>
          </a:xfrm>
          <a:prstGeom prst="rect">
            <a:avLst/>
          </a:prstGeom>
        </p:spPr>
        <p:txBody>
          <a:bodyPr spcFirstLastPara="1" wrap="square" lIns="0" tIns="0" rIns="0" bIns="0" anchor="b" anchorCtr="0">
            <a:noAutofit/>
          </a:bodyPr>
          <a:lstStyle>
            <a:lvl1pPr lvl="0">
              <a:spcBef>
                <a:spcPts val="0"/>
              </a:spcBef>
              <a:spcAft>
                <a:spcPts val="0"/>
              </a:spcAft>
              <a:buClr>
                <a:schemeClr val="dk1"/>
              </a:buClr>
              <a:buSzPts val="4800"/>
              <a:buNone/>
              <a:defRPr sz="4000">
                <a:solidFill>
                  <a:schemeClr val="dk1"/>
                </a:solidFill>
              </a:defRPr>
            </a:lvl1pPr>
            <a:lvl2pPr lvl="1">
              <a:spcBef>
                <a:spcPts val="0"/>
              </a:spcBef>
              <a:spcAft>
                <a:spcPts val="0"/>
              </a:spcAft>
              <a:buClr>
                <a:schemeClr val="dk1"/>
              </a:buClr>
              <a:buSzPts val="4800"/>
              <a:buFont typeface="Staatliches"/>
              <a:buNone/>
              <a:defRPr>
                <a:solidFill>
                  <a:schemeClr val="dk1"/>
                </a:solidFill>
                <a:latin typeface="Staatliches"/>
                <a:ea typeface="Staatliches"/>
                <a:cs typeface="Staatliches"/>
                <a:sym typeface="Staatliches"/>
              </a:defRPr>
            </a:lvl2pPr>
            <a:lvl3pPr lvl="2">
              <a:spcBef>
                <a:spcPts val="0"/>
              </a:spcBef>
              <a:spcAft>
                <a:spcPts val="0"/>
              </a:spcAft>
              <a:buClr>
                <a:schemeClr val="dk1"/>
              </a:buClr>
              <a:buSzPts val="4800"/>
              <a:buFont typeface="Staatliches"/>
              <a:buNone/>
              <a:defRPr>
                <a:solidFill>
                  <a:schemeClr val="dk1"/>
                </a:solidFill>
                <a:latin typeface="Staatliches"/>
                <a:ea typeface="Staatliches"/>
                <a:cs typeface="Staatliches"/>
                <a:sym typeface="Staatliches"/>
              </a:defRPr>
            </a:lvl3pPr>
            <a:lvl4pPr lvl="3">
              <a:spcBef>
                <a:spcPts val="0"/>
              </a:spcBef>
              <a:spcAft>
                <a:spcPts val="0"/>
              </a:spcAft>
              <a:buClr>
                <a:schemeClr val="dk1"/>
              </a:buClr>
              <a:buSzPts val="4800"/>
              <a:buFont typeface="Staatliches"/>
              <a:buNone/>
              <a:defRPr>
                <a:solidFill>
                  <a:schemeClr val="dk1"/>
                </a:solidFill>
                <a:latin typeface="Staatliches"/>
                <a:ea typeface="Staatliches"/>
                <a:cs typeface="Staatliches"/>
                <a:sym typeface="Staatliches"/>
              </a:defRPr>
            </a:lvl4pPr>
            <a:lvl5pPr lvl="4">
              <a:spcBef>
                <a:spcPts val="0"/>
              </a:spcBef>
              <a:spcAft>
                <a:spcPts val="0"/>
              </a:spcAft>
              <a:buClr>
                <a:schemeClr val="dk1"/>
              </a:buClr>
              <a:buSzPts val="4800"/>
              <a:buFont typeface="Staatliches"/>
              <a:buNone/>
              <a:defRPr>
                <a:solidFill>
                  <a:schemeClr val="dk1"/>
                </a:solidFill>
                <a:latin typeface="Staatliches"/>
                <a:ea typeface="Staatliches"/>
                <a:cs typeface="Staatliches"/>
                <a:sym typeface="Staatliches"/>
              </a:defRPr>
            </a:lvl5pPr>
            <a:lvl6pPr lvl="5">
              <a:spcBef>
                <a:spcPts val="0"/>
              </a:spcBef>
              <a:spcAft>
                <a:spcPts val="0"/>
              </a:spcAft>
              <a:buClr>
                <a:schemeClr val="dk1"/>
              </a:buClr>
              <a:buSzPts val="4800"/>
              <a:buFont typeface="Staatliches"/>
              <a:buNone/>
              <a:defRPr>
                <a:solidFill>
                  <a:schemeClr val="dk1"/>
                </a:solidFill>
                <a:latin typeface="Staatliches"/>
                <a:ea typeface="Staatliches"/>
                <a:cs typeface="Staatliches"/>
                <a:sym typeface="Staatliches"/>
              </a:defRPr>
            </a:lvl6pPr>
            <a:lvl7pPr lvl="6">
              <a:spcBef>
                <a:spcPts val="0"/>
              </a:spcBef>
              <a:spcAft>
                <a:spcPts val="0"/>
              </a:spcAft>
              <a:buClr>
                <a:schemeClr val="dk1"/>
              </a:buClr>
              <a:buSzPts val="4800"/>
              <a:buFont typeface="Staatliches"/>
              <a:buNone/>
              <a:defRPr>
                <a:solidFill>
                  <a:schemeClr val="dk1"/>
                </a:solidFill>
                <a:latin typeface="Staatliches"/>
                <a:ea typeface="Staatliches"/>
                <a:cs typeface="Staatliches"/>
                <a:sym typeface="Staatliches"/>
              </a:defRPr>
            </a:lvl7pPr>
            <a:lvl8pPr lvl="7">
              <a:spcBef>
                <a:spcPts val="0"/>
              </a:spcBef>
              <a:spcAft>
                <a:spcPts val="0"/>
              </a:spcAft>
              <a:buClr>
                <a:schemeClr val="dk1"/>
              </a:buClr>
              <a:buSzPts val="4800"/>
              <a:buFont typeface="Staatliches"/>
              <a:buNone/>
              <a:defRPr>
                <a:solidFill>
                  <a:schemeClr val="dk1"/>
                </a:solidFill>
                <a:latin typeface="Staatliches"/>
                <a:ea typeface="Staatliches"/>
                <a:cs typeface="Staatliches"/>
                <a:sym typeface="Staatliches"/>
              </a:defRPr>
            </a:lvl8pPr>
            <a:lvl9pPr lvl="8">
              <a:spcBef>
                <a:spcPts val="0"/>
              </a:spcBef>
              <a:spcAft>
                <a:spcPts val="0"/>
              </a:spcAft>
              <a:buClr>
                <a:schemeClr val="dk1"/>
              </a:buClr>
              <a:buSzPts val="4800"/>
              <a:buFont typeface="Staatliches"/>
              <a:buNone/>
              <a:defRPr>
                <a:solidFill>
                  <a:schemeClr val="dk1"/>
                </a:solidFill>
                <a:latin typeface="Staatliches"/>
                <a:ea typeface="Staatliches"/>
                <a:cs typeface="Staatliches"/>
                <a:sym typeface="Staatliches"/>
              </a:defRPr>
            </a:lvl9pPr>
          </a:lstStyle>
          <a:p>
            <a:endParaRPr/>
          </a:p>
        </p:txBody>
      </p:sp>
      <p:sp>
        <p:nvSpPr>
          <p:cNvPr id="77" name="Google Shape;77;p17"/>
          <p:cNvSpPr/>
          <p:nvPr/>
        </p:nvSpPr>
        <p:spPr>
          <a:xfrm rot="-126104" flipH="1">
            <a:off x="-347871" y="-90043"/>
            <a:ext cx="2578391" cy="1330662"/>
          </a:xfrm>
          <a:custGeom>
            <a:avLst/>
            <a:gdLst/>
            <a:ahLst/>
            <a:cxnLst/>
            <a:rect l="l" t="t" r="r" b="b"/>
            <a:pathLst>
              <a:path w="12918" h="6667" extrusionOk="0">
                <a:moveTo>
                  <a:pt x="3008" y="1"/>
                </a:moveTo>
                <a:cubicBezTo>
                  <a:pt x="2923" y="1"/>
                  <a:pt x="2834" y="14"/>
                  <a:pt x="2740" y="43"/>
                </a:cubicBezTo>
                <a:cubicBezTo>
                  <a:pt x="1263" y="497"/>
                  <a:pt x="2426" y="4763"/>
                  <a:pt x="2426" y="4763"/>
                </a:cubicBezTo>
                <a:cubicBezTo>
                  <a:pt x="2193" y="4713"/>
                  <a:pt x="1982" y="4691"/>
                  <a:pt x="1792" y="4691"/>
                </a:cubicBezTo>
                <a:cubicBezTo>
                  <a:pt x="3" y="4691"/>
                  <a:pt x="1" y="6667"/>
                  <a:pt x="1" y="6667"/>
                </a:cubicBezTo>
                <a:lnTo>
                  <a:pt x="12530" y="6409"/>
                </a:lnTo>
                <a:cubicBezTo>
                  <a:pt x="12530" y="6409"/>
                  <a:pt x="12918" y="4820"/>
                  <a:pt x="11418" y="4078"/>
                </a:cubicBezTo>
                <a:cubicBezTo>
                  <a:pt x="11110" y="3926"/>
                  <a:pt x="10784" y="3866"/>
                  <a:pt x="10462" y="3866"/>
                </a:cubicBezTo>
                <a:cubicBezTo>
                  <a:pt x="9221" y="3866"/>
                  <a:pt x="8028" y="4763"/>
                  <a:pt x="8028" y="4763"/>
                </a:cubicBezTo>
                <a:cubicBezTo>
                  <a:pt x="8028" y="4763"/>
                  <a:pt x="8425" y="2090"/>
                  <a:pt x="6898" y="1482"/>
                </a:cubicBezTo>
                <a:cubicBezTo>
                  <a:pt x="6704" y="1406"/>
                  <a:pt x="6522" y="1372"/>
                  <a:pt x="6353" y="1372"/>
                </a:cubicBezTo>
                <a:cubicBezTo>
                  <a:pt x="5192" y="1372"/>
                  <a:pt x="4627" y="2952"/>
                  <a:pt x="4627" y="2952"/>
                </a:cubicBezTo>
                <a:cubicBezTo>
                  <a:pt x="4627" y="2952"/>
                  <a:pt x="4270" y="1"/>
                  <a:pt x="300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7"/>
          <p:cNvSpPr/>
          <p:nvPr/>
        </p:nvSpPr>
        <p:spPr>
          <a:xfrm rot="-126083" flipH="1">
            <a:off x="7307687" y="3980849"/>
            <a:ext cx="1594152" cy="822678"/>
          </a:xfrm>
          <a:custGeom>
            <a:avLst/>
            <a:gdLst/>
            <a:ahLst/>
            <a:cxnLst/>
            <a:rect l="l" t="t" r="r" b="b"/>
            <a:pathLst>
              <a:path w="12918" h="6667" extrusionOk="0">
                <a:moveTo>
                  <a:pt x="3008" y="1"/>
                </a:moveTo>
                <a:cubicBezTo>
                  <a:pt x="2923" y="1"/>
                  <a:pt x="2834" y="14"/>
                  <a:pt x="2740" y="43"/>
                </a:cubicBezTo>
                <a:cubicBezTo>
                  <a:pt x="1263" y="497"/>
                  <a:pt x="2426" y="4763"/>
                  <a:pt x="2426" y="4763"/>
                </a:cubicBezTo>
                <a:cubicBezTo>
                  <a:pt x="2193" y="4713"/>
                  <a:pt x="1982" y="4691"/>
                  <a:pt x="1792" y="4691"/>
                </a:cubicBezTo>
                <a:cubicBezTo>
                  <a:pt x="3" y="4691"/>
                  <a:pt x="1" y="6667"/>
                  <a:pt x="1" y="6667"/>
                </a:cubicBezTo>
                <a:lnTo>
                  <a:pt x="12530" y="6409"/>
                </a:lnTo>
                <a:cubicBezTo>
                  <a:pt x="12530" y="6409"/>
                  <a:pt x="12918" y="4820"/>
                  <a:pt x="11418" y="4078"/>
                </a:cubicBezTo>
                <a:cubicBezTo>
                  <a:pt x="11110" y="3926"/>
                  <a:pt x="10784" y="3866"/>
                  <a:pt x="10462" y="3866"/>
                </a:cubicBezTo>
                <a:cubicBezTo>
                  <a:pt x="9221" y="3866"/>
                  <a:pt x="8028" y="4763"/>
                  <a:pt x="8028" y="4763"/>
                </a:cubicBezTo>
                <a:cubicBezTo>
                  <a:pt x="8028" y="4763"/>
                  <a:pt x="8425" y="2090"/>
                  <a:pt x="6898" y="1482"/>
                </a:cubicBezTo>
                <a:cubicBezTo>
                  <a:pt x="6704" y="1406"/>
                  <a:pt x="6522" y="1372"/>
                  <a:pt x="6353" y="1372"/>
                </a:cubicBezTo>
                <a:cubicBezTo>
                  <a:pt x="5192" y="1372"/>
                  <a:pt x="4627" y="2952"/>
                  <a:pt x="4627" y="2952"/>
                </a:cubicBezTo>
                <a:cubicBezTo>
                  <a:pt x="4627" y="2952"/>
                  <a:pt x="4270" y="1"/>
                  <a:pt x="300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17"/>
          <p:cNvSpPr/>
          <p:nvPr/>
        </p:nvSpPr>
        <p:spPr>
          <a:xfrm rot="-126039" flipH="1">
            <a:off x="2701286" y="4066454"/>
            <a:ext cx="1838757" cy="948902"/>
          </a:xfrm>
          <a:custGeom>
            <a:avLst/>
            <a:gdLst/>
            <a:ahLst/>
            <a:cxnLst/>
            <a:rect l="l" t="t" r="r" b="b"/>
            <a:pathLst>
              <a:path w="12918" h="6667" extrusionOk="0">
                <a:moveTo>
                  <a:pt x="3008" y="1"/>
                </a:moveTo>
                <a:cubicBezTo>
                  <a:pt x="2923" y="1"/>
                  <a:pt x="2834" y="14"/>
                  <a:pt x="2740" y="43"/>
                </a:cubicBezTo>
                <a:cubicBezTo>
                  <a:pt x="1263" y="497"/>
                  <a:pt x="2426" y="4763"/>
                  <a:pt x="2426" y="4763"/>
                </a:cubicBezTo>
                <a:cubicBezTo>
                  <a:pt x="2193" y="4713"/>
                  <a:pt x="1982" y="4691"/>
                  <a:pt x="1792" y="4691"/>
                </a:cubicBezTo>
                <a:cubicBezTo>
                  <a:pt x="3" y="4691"/>
                  <a:pt x="1" y="6667"/>
                  <a:pt x="1" y="6667"/>
                </a:cubicBezTo>
                <a:lnTo>
                  <a:pt x="12530" y="6409"/>
                </a:lnTo>
                <a:cubicBezTo>
                  <a:pt x="12530" y="6409"/>
                  <a:pt x="12918" y="4820"/>
                  <a:pt x="11418" y="4078"/>
                </a:cubicBezTo>
                <a:cubicBezTo>
                  <a:pt x="11110" y="3926"/>
                  <a:pt x="10784" y="3866"/>
                  <a:pt x="10462" y="3866"/>
                </a:cubicBezTo>
                <a:cubicBezTo>
                  <a:pt x="9221" y="3866"/>
                  <a:pt x="8028" y="4763"/>
                  <a:pt x="8028" y="4763"/>
                </a:cubicBezTo>
                <a:cubicBezTo>
                  <a:pt x="8028" y="4763"/>
                  <a:pt x="8425" y="2090"/>
                  <a:pt x="6898" y="1482"/>
                </a:cubicBezTo>
                <a:cubicBezTo>
                  <a:pt x="6704" y="1406"/>
                  <a:pt x="6522" y="1372"/>
                  <a:pt x="6353" y="1372"/>
                </a:cubicBezTo>
                <a:cubicBezTo>
                  <a:pt x="5192" y="1372"/>
                  <a:pt x="4627" y="2952"/>
                  <a:pt x="4627" y="2952"/>
                </a:cubicBezTo>
                <a:cubicBezTo>
                  <a:pt x="4627" y="2952"/>
                  <a:pt x="4270" y="1"/>
                  <a:pt x="300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0" name="Google Shape;80;p17"/>
          <p:cNvGrpSpPr/>
          <p:nvPr/>
        </p:nvGrpSpPr>
        <p:grpSpPr>
          <a:xfrm>
            <a:off x="1246613" y="540178"/>
            <a:ext cx="7429692" cy="4199282"/>
            <a:chOff x="1246613" y="540178"/>
            <a:chExt cx="7429692" cy="4199282"/>
          </a:xfrm>
        </p:grpSpPr>
        <p:sp>
          <p:nvSpPr>
            <p:cNvPr id="81" name="Google Shape;81;p17"/>
            <p:cNvSpPr/>
            <p:nvPr/>
          </p:nvSpPr>
          <p:spPr>
            <a:xfrm flipH="1">
              <a:off x="1246613" y="4499953"/>
              <a:ext cx="236942" cy="239507"/>
            </a:xfrm>
            <a:custGeom>
              <a:avLst/>
              <a:gdLst/>
              <a:ahLst/>
              <a:cxnLst/>
              <a:rect l="l" t="t" r="r" b="b"/>
              <a:pathLst>
                <a:path w="3695" h="3735" extrusionOk="0">
                  <a:moveTo>
                    <a:pt x="1126" y="0"/>
                  </a:moveTo>
                  <a:lnTo>
                    <a:pt x="1099" y="1313"/>
                  </a:lnTo>
                  <a:lnTo>
                    <a:pt x="1" y="2034"/>
                  </a:lnTo>
                  <a:lnTo>
                    <a:pt x="1240" y="2469"/>
                  </a:lnTo>
                  <a:lnTo>
                    <a:pt x="1587" y="3734"/>
                  </a:lnTo>
                  <a:lnTo>
                    <a:pt x="2382" y="2689"/>
                  </a:lnTo>
                  <a:lnTo>
                    <a:pt x="3695" y="2749"/>
                  </a:lnTo>
                  <a:lnTo>
                    <a:pt x="2943" y="1670"/>
                  </a:lnTo>
                  <a:lnTo>
                    <a:pt x="3408" y="445"/>
                  </a:lnTo>
                  <a:lnTo>
                    <a:pt x="2152" y="822"/>
                  </a:lnTo>
                  <a:lnTo>
                    <a:pt x="112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17"/>
            <p:cNvSpPr/>
            <p:nvPr/>
          </p:nvSpPr>
          <p:spPr>
            <a:xfrm flipH="1">
              <a:off x="8439363" y="2342128"/>
              <a:ext cx="236942" cy="239507"/>
            </a:xfrm>
            <a:custGeom>
              <a:avLst/>
              <a:gdLst/>
              <a:ahLst/>
              <a:cxnLst/>
              <a:rect l="l" t="t" r="r" b="b"/>
              <a:pathLst>
                <a:path w="3695" h="3735" extrusionOk="0">
                  <a:moveTo>
                    <a:pt x="1126" y="0"/>
                  </a:moveTo>
                  <a:lnTo>
                    <a:pt x="1099" y="1313"/>
                  </a:lnTo>
                  <a:lnTo>
                    <a:pt x="1" y="2034"/>
                  </a:lnTo>
                  <a:lnTo>
                    <a:pt x="1240" y="2469"/>
                  </a:lnTo>
                  <a:lnTo>
                    <a:pt x="1587" y="3734"/>
                  </a:lnTo>
                  <a:lnTo>
                    <a:pt x="2382" y="2689"/>
                  </a:lnTo>
                  <a:lnTo>
                    <a:pt x="3695" y="2749"/>
                  </a:lnTo>
                  <a:lnTo>
                    <a:pt x="2943" y="1670"/>
                  </a:lnTo>
                  <a:lnTo>
                    <a:pt x="3408" y="445"/>
                  </a:lnTo>
                  <a:lnTo>
                    <a:pt x="2152" y="822"/>
                  </a:lnTo>
                  <a:lnTo>
                    <a:pt x="112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17"/>
            <p:cNvSpPr/>
            <p:nvPr/>
          </p:nvSpPr>
          <p:spPr>
            <a:xfrm flipH="1">
              <a:off x="2753013" y="540178"/>
              <a:ext cx="236942" cy="239507"/>
            </a:xfrm>
            <a:custGeom>
              <a:avLst/>
              <a:gdLst/>
              <a:ahLst/>
              <a:cxnLst/>
              <a:rect l="l" t="t" r="r" b="b"/>
              <a:pathLst>
                <a:path w="3695" h="3735" extrusionOk="0">
                  <a:moveTo>
                    <a:pt x="1126" y="0"/>
                  </a:moveTo>
                  <a:lnTo>
                    <a:pt x="1099" y="1313"/>
                  </a:lnTo>
                  <a:lnTo>
                    <a:pt x="1" y="2034"/>
                  </a:lnTo>
                  <a:lnTo>
                    <a:pt x="1240" y="2469"/>
                  </a:lnTo>
                  <a:lnTo>
                    <a:pt x="1587" y="3734"/>
                  </a:lnTo>
                  <a:lnTo>
                    <a:pt x="2382" y="2689"/>
                  </a:lnTo>
                  <a:lnTo>
                    <a:pt x="3695" y="2749"/>
                  </a:lnTo>
                  <a:lnTo>
                    <a:pt x="2943" y="1670"/>
                  </a:lnTo>
                  <a:lnTo>
                    <a:pt x="3408" y="445"/>
                  </a:lnTo>
                  <a:lnTo>
                    <a:pt x="2152" y="822"/>
                  </a:lnTo>
                  <a:lnTo>
                    <a:pt x="112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84"/>
        <p:cNvGrpSpPr/>
        <p:nvPr/>
      </p:nvGrpSpPr>
      <p:grpSpPr>
        <a:xfrm>
          <a:off x="0" y="0"/>
          <a:ext cx="0" cy="0"/>
          <a:chOff x="0" y="0"/>
          <a:chExt cx="0" cy="0"/>
        </a:xfrm>
      </p:grpSpPr>
      <p:sp>
        <p:nvSpPr>
          <p:cNvPr id="85" name="Google Shape;85;p18"/>
          <p:cNvSpPr txBox="1">
            <a:spLocks noGrp="1"/>
          </p:cNvSpPr>
          <p:nvPr>
            <p:ph type="subTitle" idx="1"/>
          </p:nvPr>
        </p:nvSpPr>
        <p:spPr>
          <a:xfrm>
            <a:off x="3124875" y="2372438"/>
            <a:ext cx="5302800" cy="812100"/>
          </a:xfrm>
          <a:prstGeom prst="rect">
            <a:avLst/>
          </a:prstGeom>
        </p:spPr>
        <p:txBody>
          <a:bodyPr spcFirstLastPara="1" wrap="square" lIns="0" tIns="0" rIns="0" bIns="0" anchor="b" anchorCtr="0">
            <a:noAutofit/>
          </a:bodyPr>
          <a:lstStyle>
            <a:lvl1pPr lvl="0" algn="r">
              <a:lnSpc>
                <a:spcPct val="100000"/>
              </a:lnSpc>
              <a:spcBef>
                <a:spcPts val="0"/>
              </a:spcBef>
              <a:spcAft>
                <a:spcPts val="0"/>
              </a:spcAft>
              <a:buNone/>
              <a:defRPr sz="1800"/>
            </a:lvl1pPr>
            <a:lvl2pPr lvl="1" algn="r">
              <a:lnSpc>
                <a:spcPct val="100000"/>
              </a:lnSpc>
              <a:spcBef>
                <a:spcPts val="800"/>
              </a:spcBef>
              <a:spcAft>
                <a:spcPts val="0"/>
              </a:spcAft>
              <a:buNone/>
              <a:defRPr sz="1800"/>
            </a:lvl2pPr>
            <a:lvl3pPr lvl="2" algn="r">
              <a:lnSpc>
                <a:spcPct val="100000"/>
              </a:lnSpc>
              <a:spcBef>
                <a:spcPts val="800"/>
              </a:spcBef>
              <a:spcAft>
                <a:spcPts val="0"/>
              </a:spcAft>
              <a:buNone/>
              <a:defRPr sz="1800"/>
            </a:lvl3pPr>
            <a:lvl4pPr lvl="3" algn="r">
              <a:lnSpc>
                <a:spcPct val="100000"/>
              </a:lnSpc>
              <a:spcBef>
                <a:spcPts val="800"/>
              </a:spcBef>
              <a:spcAft>
                <a:spcPts val="0"/>
              </a:spcAft>
              <a:buNone/>
              <a:defRPr sz="1800"/>
            </a:lvl4pPr>
            <a:lvl5pPr lvl="4" algn="r">
              <a:lnSpc>
                <a:spcPct val="100000"/>
              </a:lnSpc>
              <a:spcBef>
                <a:spcPts val="800"/>
              </a:spcBef>
              <a:spcAft>
                <a:spcPts val="0"/>
              </a:spcAft>
              <a:buNone/>
              <a:defRPr sz="1800"/>
            </a:lvl5pPr>
            <a:lvl6pPr lvl="5" algn="r">
              <a:lnSpc>
                <a:spcPct val="100000"/>
              </a:lnSpc>
              <a:spcBef>
                <a:spcPts val="800"/>
              </a:spcBef>
              <a:spcAft>
                <a:spcPts val="0"/>
              </a:spcAft>
              <a:buNone/>
              <a:defRPr sz="1800"/>
            </a:lvl6pPr>
            <a:lvl7pPr lvl="6" algn="r">
              <a:lnSpc>
                <a:spcPct val="100000"/>
              </a:lnSpc>
              <a:spcBef>
                <a:spcPts val="800"/>
              </a:spcBef>
              <a:spcAft>
                <a:spcPts val="0"/>
              </a:spcAft>
              <a:buNone/>
              <a:defRPr sz="1800"/>
            </a:lvl7pPr>
            <a:lvl8pPr lvl="7" algn="r">
              <a:lnSpc>
                <a:spcPct val="100000"/>
              </a:lnSpc>
              <a:spcBef>
                <a:spcPts val="800"/>
              </a:spcBef>
              <a:spcAft>
                <a:spcPts val="0"/>
              </a:spcAft>
              <a:buNone/>
              <a:defRPr sz="1800"/>
            </a:lvl8pPr>
            <a:lvl9pPr lvl="8" algn="r">
              <a:lnSpc>
                <a:spcPct val="100000"/>
              </a:lnSpc>
              <a:spcBef>
                <a:spcPts val="800"/>
              </a:spcBef>
              <a:spcAft>
                <a:spcPts val="800"/>
              </a:spcAft>
              <a:buNone/>
              <a:defRPr sz="1800"/>
            </a:lvl9pPr>
          </a:lstStyle>
          <a:p>
            <a:endParaRPr/>
          </a:p>
        </p:txBody>
      </p:sp>
      <p:sp>
        <p:nvSpPr>
          <p:cNvPr id="86" name="Google Shape;86;p18"/>
          <p:cNvSpPr txBox="1">
            <a:spLocks noGrp="1"/>
          </p:cNvSpPr>
          <p:nvPr>
            <p:ph type="subTitle" idx="2"/>
          </p:nvPr>
        </p:nvSpPr>
        <p:spPr>
          <a:xfrm>
            <a:off x="5184975" y="3184538"/>
            <a:ext cx="3242700" cy="292200"/>
          </a:xfrm>
          <a:prstGeom prst="rect">
            <a:avLst/>
          </a:prstGeom>
        </p:spPr>
        <p:txBody>
          <a:bodyPr spcFirstLastPara="1" wrap="square" lIns="0" tIns="0" rIns="0" bIns="0" anchor="t" anchorCtr="0">
            <a:noAutofit/>
          </a:bodyPr>
          <a:lstStyle>
            <a:lvl1pPr lvl="0" algn="r">
              <a:lnSpc>
                <a:spcPct val="100000"/>
              </a:lnSpc>
              <a:spcBef>
                <a:spcPts val="0"/>
              </a:spcBef>
              <a:spcAft>
                <a:spcPts val="0"/>
              </a:spcAft>
              <a:buNone/>
              <a:defRPr sz="1800">
                <a:latin typeface="Titan One"/>
                <a:ea typeface="Titan One"/>
                <a:cs typeface="Titan One"/>
                <a:sym typeface="Titan One"/>
              </a:defRPr>
            </a:lvl1pPr>
            <a:lvl2pPr lvl="1" algn="r">
              <a:lnSpc>
                <a:spcPct val="100000"/>
              </a:lnSpc>
              <a:spcBef>
                <a:spcPts val="800"/>
              </a:spcBef>
              <a:spcAft>
                <a:spcPts val="0"/>
              </a:spcAft>
              <a:buNone/>
              <a:defRPr sz="1800">
                <a:latin typeface="Titan One"/>
                <a:ea typeface="Titan One"/>
                <a:cs typeface="Titan One"/>
                <a:sym typeface="Titan One"/>
              </a:defRPr>
            </a:lvl2pPr>
            <a:lvl3pPr lvl="2" algn="r">
              <a:lnSpc>
                <a:spcPct val="100000"/>
              </a:lnSpc>
              <a:spcBef>
                <a:spcPts val="800"/>
              </a:spcBef>
              <a:spcAft>
                <a:spcPts val="0"/>
              </a:spcAft>
              <a:buNone/>
              <a:defRPr sz="1800">
                <a:latin typeface="Titan One"/>
                <a:ea typeface="Titan One"/>
                <a:cs typeface="Titan One"/>
                <a:sym typeface="Titan One"/>
              </a:defRPr>
            </a:lvl3pPr>
            <a:lvl4pPr lvl="3" algn="r">
              <a:lnSpc>
                <a:spcPct val="100000"/>
              </a:lnSpc>
              <a:spcBef>
                <a:spcPts val="800"/>
              </a:spcBef>
              <a:spcAft>
                <a:spcPts val="0"/>
              </a:spcAft>
              <a:buNone/>
              <a:defRPr sz="1800">
                <a:latin typeface="Titan One"/>
                <a:ea typeface="Titan One"/>
                <a:cs typeface="Titan One"/>
                <a:sym typeface="Titan One"/>
              </a:defRPr>
            </a:lvl4pPr>
            <a:lvl5pPr lvl="4" algn="r">
              <a:lnSpc>
                <a:spcPct val="100000"/>
              </a:lnSpc>
              <a:spcBef>
                <a:spcPts val="800"/>
              </a:spcBef>
              <a:spcAft>
                <a:spcPts val="0"/>
              </a:spcAft>
              <a:buNone/>
              <a:defRPr sz="1800">
                <a:latin typeface="Titan One"/>
                <a:ea typeface="Titan One"/>
                <a:cs typeface="Titan One"/>
                <a:sym typeface="Titan One"/>
              </a:defRPr>
            </a:lvl5pPr>
            <a:lvl6pPr lvl="5" algn="r">
              <a:lnSpc>
                <a:spcPct val="100000"/>
              </a:lnSpc>
              <a:spcBef>
                <a:spcPts val="800"/>
              </a:spcBef>
              <a:spcAft>
                <a:spcPts val="0"/>
              </a:spcAft>
              <a:buNone/>
              <a:defRPr sz="1800">
                <a:latin typeface="Titan One"/>
                <a:ea typeface="Titan One"/>
                <a:cs typeface="Titan One"/>
                <a:sym typeface="Titan One"/>
              </a:defRPr>
            </a:lvl6pPr>
            <a:lvl7pPr lvl="6" algn="r">
              <a:lnSpc>
                <a:spcPct val="100000"/>
              </a:lnSpc>
              <a:spcBef>
                <a:spcPts val="800"/>
              </a:spcBef>
              <a:spcAft>
                <a:spcPts val="0"/>
              </a:spcAft>
              <a:buNone/>
              <a:defRPr sz="1800">
                <a:latin typeface="Titan One"/>
                <a:ea typeface="Titan One"/>
                <a:cs typeface="Titan One"/>
                <a:sym typeface="Titan One"/>
              </a:defRPr>
            </a:lvl7pPr>
            <a:lvl8pPr lvl="7" algn="r">
              <a:lnSpc>
                <a:spcPct val="100000"/>
              </a:lnSpc>
              <a:spcBef>
                <a:spcPts val="800"/>
              </a:spcBef>
              <a:spcAft>
                <a:spcPts val="0"/>
              </a:spcAft>
              <a:buNone/>
              <a:defRPr sz="1800">
                <a:latin typeface="Titan One"/>
                <a:ea typeface="Titan One"/>
                <a:cs typeface="Titan One"/>
                <a:sym typeface="Titan One"/>
              </a:defRPr>
            </a:lvl8pPr>
            <a:lvl9pPr lvl="8" algn="r">
              <a:lnSpc>
                <a:spcPct val="100000"/>
              </a:lnSpc>
              <a:spcBef>
                <a:spcPts val="800"/>
              </a:spcBef>
              <a:spcAft>
                <a:spcPts val="800"/>
              </a:spcAft>
              <a:buNone/>
              <a:defRPr sz="1800">
                <a:latin typeface="Titan One"/>
                <a:ea typeface="Titan One"/>
                <a:cs typeface="Titan One"/>
                <a:sym typeface="Titan One"/>
              </a:defRPr>
            </a:lvl9pPr>
          </a:lstStyle>
          <a:p>
            <a:endParaRPr/>
          </a:p>
        </p:txBody>
      </p:sp>
      <p:grpSp>
        <p:nvGrpSpPr>
          <p:cNvPr id="87" name="Google Shape;87;p18"/>
          <p:cNvGrpSpPr/>
          <p:nvPr/>
        </p:nvGrpSpPr>
        <p:grpSpPr>
          <a:xfrm>
            <a:off x="1246613" y="251999"/>
            <a:ext cx="7429692" cy="4487461"/>
            <a:chOff x="1246613" y="251999"/>
            <a:chExt cx="7429692" cy="4487461"/>
          </a:xfrm>
        </p:grpSpPr>
        <p:grpSp>
          <p:nvGrpSpPr>
            <p:cNvPr id="88" name="Google Shape;88;p18"/>
            <p:cNvGrpSpPr/>
            <p:nvPr/>
          </p:nvGrpSpPr>
          <p:grpSpPr>
            <a:xfrm>
              <a:off x="1246613" y="540178"/>
              <a:ext cx="7429692" cy="4199282"/>
              <a:chOff x="1246613" y="540178"/>
              <a:chExt cx="7429692" cy="4199282"/>
            </a:xfrm>
          </p:grpSpPr>
          <p:sp>
            <p:nvSpPr>
              <p:cNvPr id="89" name="Google Shape;89;p18"/>
              <p:cNvSpPr/>
              <p:nvPr/>
            </p:nvSpPr>
            <p:spPr>
              <a:xfrm flipH="1">
                <a:off x="1246613" y="4499953"/>
                <a:ext cx="236942" cy="239507"/>
              </a:xfrm>
              <a:custGeom>
                <a:avLst/>
                <a:gdLst/>
                <a:ahLst/>
                <a:cxnLst/>
                <a:rect l="l" t="t" r="r" b="b"/>
                <a:pathLst>
                  <a:path w="3695" h="3735" extrusionOk="0">
                    <a:moveTo>
                      <a:pt x="1126" y="0"/>
                    </a:moveTo>
                    <a:lnTo>
                      <a:pt x="1099" y="1313"/>
                    </a:lnTo>
                    <a:lnTo>
                      <a:pt x="1" y="2034"/>
                    </a:lnTo>
                    <a:lnTo>
                      <a:pt x="1240" y="2469"/>
                    </a:lnTo>
                    <a:lnTo>
                      <a:pt x="1587" y="3734"/>
                    </a:lnTo>
                    <a:lnTo>
                      <a:pt x="2382" y="2689"/>
                    </a:lnTo>
                    <a:lnTo>
                      <a:pt x="3695" y="2749"/>
                    </a:lnTo>
                    <a:lnTo>
                      <a:pt x="2943" y="1670"/>
                    </a:lnTo>
                    <a:lnTo>
                      <a:pt x="3408" y="445"/>
                    </a:lnTo>
                    <a:lnTo>
                      <a:pt x="2152" y="822"/>
                    </a:lnTo>
                    <a:lnTo>
                      <a:pt x="112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8"/>
              <p:cNvSpPr/>
              <p:nvPr/>
            </p:nvSpPr>
            <p:spPr>
              <a:xfrm flipH="1">
                <a:off x="8439363" y="2342128"/>
                <a:ext cx="236942" cy="239507"/>
              </a:xfrm>
              <a:custGeom>
                <a:avLst/>
                <a:gdLst/>
                <a:ahLst/>
                <a:cxnLst/>
                <a:rect l="l" t="t" r="r" b="b"/>
                <a:pathLst>
                  <a:path w="3695" h="3735" extrusionOk="0">
                    <a:moveTo>
                      <a:pt x="1126" y="0"/>
                    </a:moveTo>
                    <a:lnTo>
                      <a:pt x="1099" y="1313"/>
                    </a:lnTo>
                    <a:lnTo>
                      <a:pt x="1" y="2034"/>
                    </a:lnTo>
                    <a:lnTo>
                      <a:pt x="1240" y="2469"/>
                    </a:lnTo>
                    <a:lnTo>
                      <a:pt x="1587" y="3734"/>
                    </a:lnTo>
                    <a:lnTo>
                      <a:pt x="2382" y="2689"/>
                    </a:lnTo>
                    <a:lnTo>
                      <a:pt x="3695" y="2749"/>
                    </a:lnTo>
                    <a:lnTo>
                      <a:pt x="2943" y="1670"/>
                    </a:lnTo>
                    <a:lnTo>
                      <a:pt x="3408" y="445"/>
                    </a:lnTo>
                    <a:lnTo>
                      <a:pt x="2152" y="822"/>
                    </a:lnTo>
                    <a:lnTo>
                      <a:pt x="112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18"/>
              <p:cNvSpPr/>
              <p:nvPr/>
            </p:nvSpPr>
            <p:spPr>
              <a:xfrm flipH="1">
                <a:off x="2753013" y="540178"/>
                <a:ext cx="236942" cy="239507"/>
              </a:xfrm>
              <a:custGeom>
                <a:avLst/>
                <a:gdLst/>
                <a:ahLst/>
                <a:cxnLst/>
                <a:rect l="l" t="t" r="r" b="b"/>
                <a:pathLst>
                  <a:path w="3695" h="3735" extrusionOk="0">
                    <a:moveTo>
                      <a:pt x="1126" y="0"/>
                    </a:moveTo>
                    <a:lnTo>
                      <a:pt x="1099" y="1313"/>
                    </a:lnTo>
                    <a:lnTo>
                      <a:pt x="1" y="2034"/>
                    </a:lnTo>
                    <a:lnTo>
                      <a:pt x="1240" y="2469"/>
                    </a:lnTo>
                    <a:lnTo>
                      <a:pt x="1587" y="3734"/>
                    </a:lnTo>
                    <a:lnTo>
                      <a:pt x="2382" y="2689"/>
                    </a:lnTo>
                    <a:lnTo>
                      <a:pt x="3695" y="2749"/>
                    </a:lnTo>
                    <a:lnTo>
                      <a:pt x="2943" y="1670"/>
                    </a:lnTo>
                    <a:lnTo>
                      <a:pt x="3408" y="445"/>
                    </a:lnTo>
                    <a:lnTo>
                      <a:pt x="2152" y="822"/>
                    </a:lnTo>
                    <a:lnTo>
                      <a:pt x="112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2" name="Google Shape;92;p18"/>
            <p:cNvSpPr/>
            <p:nvPr/>
          </p:nvSpPr>
          <p:spPr>
            <a:xfrm rot="-126081" flipH="1">
              <a:off x="1939457" y="1379182"/>
              <a:ext cx="1911244" cy="986363"/>
            </a:xfrm>
            <a:custGeom>
              <a:avLst/>
              <a:gdLst/>
              <a:ahLst/>
              <a:cxnLst/>
              <a:rect l="l" t="t" r="r" b="b"/>
              <a:pathLst>
                <a:path w="12918" h="6667" extrusionOk="0">
                  <a:moveTo>
                    <a:pt x="3008" y="1"/>
                  </a:moveTo>
                  <a:cubicBezTo>
                    <a:pt x="2923" y="1"/>
                    <a:pt x="2834" y="14"/>
                    <a:pt x="2740" y="43"/>
                  </a:cubicBezTo>
                  <a:cubicBezTo>
                    <a:pt x="1263" y="497"/>
                    <a:pt x="2426" y="4763"/>
                    <a:pt x="2426" y="4763"/>
                  </a:cubicBezTo>
                  <a:cubicBezTo>
                    <a:pt x="2193" y="4713"/>
                    <a:pt x="1982" y="4691"/>
                    <a:pt x="1792" y="4691"/>
                  </a:cubicBezTo>
                  <a:cubicBezTo>
                    <a:pt x="3" y="4691"/>
                    <a:pt x="1" y="6667"/>
                    <a:pt x="1" y="6667"/>
                  </a:cubicBezTo>
                  <a:lnTo>
                    <a:pt x="12530" y="6409"/>
                  </a:lnTo>
                  <a:cubicBezTo>
                    <a:pt x="12530" y="6409"/>
                    <a:pt x="12918" y="4820"/>
                    <a:pt x="11418" y="4078"/>
                  </a:cubicBezTo>
                  <a:cubicBezTo>
                    <a:pt x="11110" y="3926"/>
                    <a:pt x="10784" y="3866"/>
                    <a:pt x="10462" y="3866"/>
                  </a:cubicBezTo>
                  <a:cubicBezTo>
                    <a:pt x="9221" y="3866"/>
                    <a:pt x="8028" y="4763"/>
                    <a:pt x="8028" y="4763"/>
                  </a:cubicBezTo>
                  <a:cubicBezTo>
                    <a:pt x="8028" y="4763"/>
                    <a:pt x="8425" y="2090"/>
                    <a:pt x="6898" y="1482"/>
                  </a:cubicBezTo>
                  <a:cubicBezTo>
                    <a:pt x="6704" y="1406"/>
                    <a:pt x="6522" y="1372"/>
                    <a:pt x="6353" y="1372"/>
                  </a:cubicBezTo>
                  <a:cubicBezTo>
                    <a:pt x="5192" y="1372"/>
                    <a:pt x="4627" y="2952"/>
                    <a:pt x="4627" y="2952"/>
                  </a:cubicBezTo>
                  <a:cubicBezTo>
                    <a:pt x="4627" y="2952"/>
                    <a:pt x="4270" y="1"/>
                    <a:pt x="300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8"/>
            <p:cNvSpPr/>
            <p:nvPr/>
          </p:nvSpPr>
          <p:spPr>
            <a:xfrm rot="-126081" flipH="1">
              <a:off x="5970132" y="286707"/>
              <a:ext cx="1911244" cy="986363"/>
            </a:xfrm>
            <a:custGeom>
              <a:avLst/>
              <a:gdLst/>
              <a:ahLst/>
              <a:cxnLst/>
              <a:rect l="l" t="t" r="r" b="b"/>
              <a:pathLst>
                <a:path w="12918" h="6667" extrusionOk="0">
                  <a:moveTo>
                    <a:pt x="3008" y="1"/>
                  </a:moveTo>
                  <a:cubicBezTo>
                    <a:pt x="2923" y="1"/>
                    <a:pt x="2834" y="14"/>
                    <a:pt x="2740" y="43"/>
                  </a:cubicBezTo>
                  <a:cubicBezTo>
                    <a:pt x="1263" y="497"/>
                    <a:pt x="2426" y="4763"/>
                    <a:pt x="2426" y="4763"/>
                  </a:cubicBezTo>
                  <a:cubicBezTo>
                    <a:pt x="2193" y="4713"/>
                    <a:pt x="1982" y="4691"/>
                    <a:pt x="1792" y="4691"/>
                  </a:cubicBezTo>
                  <a:cubicBezTo>
                    <a:pt x="3" y="4691"/>
                    <a:pt x="1" y="6667"/>
                    <a:pt x="1" y="6667"/>
                  </a:cubicBezTo>
                  <a:lnTo>
                    <a:pt x="12530" y="6409"/>
                  </a:lnTo>
                  <a:cubicBezTo>
                    <a:pt x="12530" y="6409"/>
                    <a:pt x="12918" y="4820"/>
                    <a:pt x="11418" y="4078"/>
                  </a:cubicBezTo>
                  <a:cubicBezTo>
                    <a:pt x="11110" y="3926"/>
                    <a:pt x="10784" y="3866"/>
                    <a:pt x="10462" y="3866"/>
                  </a:cubicBezTo>
                  <a:cubicBezTo>
                    <a:pt x="9221" y="3866"/>
                    <a:pt x="8028" y="4763"/>
                    <a:pt x="8028" y="4763"/>
                  </a:cubicBezTo>
                  <a:cubicBezTo>
                    <a:pt x="8028" y="4763"/>
                    <a:pt x="8425" y="2090"/>
                    <a:pt x="6898" y="1482"/>
                  </a:cubicBezTo>
                  <a:cubicBezTo>
                    <a:pt x="6704" y="1406"/>
                    <a:pt x="6522" y="1372"/>
                    <a:pt x="6353" y="1372"/>
                  </a:cubicBezTo>
                  <a:cubicBezTo>
                    <a:pt x="5192" y="1372"/>
                    <a:pt x="4627" y="2952"/>
                    <a:pt x="4627" y="2952"/>
                  </a:cubicBezTo>
                  <a:cubicBezTo>
                    <a:pt x="4627" y="2952"/>
                    <a:pt x="4270" y="1"/>
                    <a:pt x="300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gradFill>
          <a:gsLst>
            <a:gs pos="0">
              <a:schemeClr val="accent1"/>
            </a:gs>
            <a:gs pos="100000">
              <a:schemeClr val="accent2"/>
            </a:gs>
          </a:gsLst>
          <a:path path="circle">
            <a:fillToRect l="100000" t="100000"/>
          </a:path>
          <a:tileRect r="-100000" b="-10000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363425" y="1345638"/>
            <a:ext cx="5334600" cy="692700"/>
          </a:xfrm>
          <a:prstGeom prst="rect">
            <a:avLst/>
          </a:prstGeom>
          <a:noFill/>
          <a:ln>
            <a:noFill/>
          </a:ln>
          <a:effectLst>
            <a:outerShdw blurRad="85725" dist="19050" dir="5400000" algn="bl" rotWithShape="0">
              <a:srgbClr val="1F006E">
                <a:alpha val="40000"/>
              </a:srgbClr>
            </a:outerShdw>
          </a:effectLst>
        </p:spPr>
        <p:txBody>
          <a:bodyPr spcFirstLastPara="1" wrap="square" lIns="0" tIns="0" rIns="0" bIns="0" anchor="b" anchorCtr="0">
            <a:noAutofit/>
          </a:bodyPr>
          <a:lstStyle>
            <a:lvl1pPr lvl="0" rtl="0">
              <a:lnSpc>
                <a:spcPct val="90000"/>
              </a:lnSpc>
              <a:spcBef>
                <a:spcPts val="0"/>
              </a:spcBef>
              <a:spcAft>
                <a:spcPts val="0"/>
              </a:spcAft>
              <a:buClr>
                <a:schemeClr val="lt1"/>
              </a:buClr>
              <a:buSzPts val="4800"/>
              <a:buFont typeface="Fredoka One"/>
              <a:buNone/>
              <a:defRPr sz="4800">
                <a:solidFill>
                  <a:schemeClr val="lt1"/>
                </a:solidFill>
                <a:latin typeface="Fredoka One"/>
                <a:ea typeface="Fredoka One"/>
                <a:cs typeface="Fredoka One"/>
                <a:sym typeface="Fredoka One"/>
              </a:defRPr>
            </a:lvl1pPr>
            <a:lvl2pPr lvl="1" rtl="0">
              <a:lnSpc>
                <a:spcPct val="90000"/>
              </a:lnSpc>
              <a:spcBef>
                <a:spcPts val="0"/>
              </a:spcBef>
              <a:spcAft>
                <a:spcPts val="0"/>
              </a:spcAft>
              <a:buClr>
                <a:schemeClr val="lt1"/>
              </a:buClr>
              <a:buSzPts val="4800"/>
              <a:buFont typeface="Fredoka One"/>
              <a:buNone/>
              <a:defRPr sz="4800">
                <a:solidFill>
                  <a:schemeClr val="lt1"/>
                </a:solidFill>
                <a:latin typeface="Fredoka One"/>
                <a:ea typeface="Fredoka One"/>
                <a:cs typeface="Fredoka One"/>
                <a:sym typeface="Fredoka One"/>
              </a:defRPr>
            </a:lvl2pPr>
            <a:lvl3pPr lvl="2" rtl="0">
              <a:lnSpc>
                <a:spcPct val="90000"/>
              </a:lnSpc>
              <a:spcBef>
                <a:spcPts val="0"/>
              </a:spcBef>
              <a:spcAft>
                <a:spcPts val="0"/>
              </a:spcAft>
              <a:buClr>
                <a:schemeClr val="lt1"/>
              </a:buClr>
              <a:buSzPts val="4800"/>
              <a:buFont typeface="Fredoka One"/>
              <a:buNone/>
              <a:defRPr sz="4800">
                <a:solidFill>
                  <a:schemeClr val="lt1"/>
                </a:solidFill>
                <a:latin typeface="Fredoka One"/>
                <a:ea typeface="Fredoka One"/>
                <a:cs typeface="Fredoka One"/>
                <a:sym typeface="Fredoka One"/>
              </a:defRPr>
            </a:lvl3pPr>
            <a:lvl4pPr lvl="3" rtl="0">
              <a:lnSpc>
                <a:spcPct val="90000"/>
              </a:lnSpc>
              <a:spcBef>
                <a:spcPts val="0"/>
              </a:spcBef>
              <a:spcAft>
                <a:spcPts val="0"/>
              </a:spcAft>
              <a:buClr>
                <a:schemeClr val="lt1"/>
              </a:buClr>
              <a:buSzPts val="4800"/>
              <a:buFont typeface="Fredoka One"/>
              <a:buNone/>
              <a:defRPr sz="4800">
                <a:solidFill>
                  <a:schemeClr val="lt1"/>
                </a:solidFill>
                <a:latin typeface="Fredoka One"/>
                <a:ea typeface="Fredoka One"/>
                <a:cs typeface="Fredoka One"/>
                <a:sym typeface="Fredoka One"/>
              </a:defRPr>
            </a:lvl4pPr>
            <a:lvl5pPr lvl="4" rtl="0">
              <a:lnSpc>
                <a:spcPct val="90000"/>
              </a:lnSpc>
              <a:spcBef>
                <a:spcPts val="0"/>
              </a:spcBef>
              <a:spcAft>
                <a:spcPts val="0"/>
              </a:spcAft>
              <a:buClr>
                <a:schemeClr val="lt1"/>
              </a:buClr>
              <a:buSzPts val="4800"/>
              <a:buFont typeface="Fredoka One"/>
              <a:buNone/>
              <a:defRPr sz="4800">
                <a:solidFill>
                  <a:schemeClr val="lt1"/>
                </a:solidFill>
                <a:latin typeface="Fredoka One"/>
                <a:ea typeface="Fredoka One"/>
                <a:cs typeface="Fredoka One"/>
                <a:sym typeface="Fredoka One"/>
              </a:defRPr>
            </a:lvl5pPr>
            <a:lvl6pPr lvl="5" rtl="0">
              <a:lnSpc>
                <a:spcPct val="90000"/>
              </a:lnSpc>
              <a:spcBef>
                <a:spcPts val="0"/>
              </a:spcBef>
              <a:spcAft>
                <a:spcPts val="0"/>
              </a:spcAft>
              <a:buClr>
                <a:schemeClr val="lt1"/>
              </a:buClr>
              <a:buSzPts val="4800"/>
              <a:buFont typeface="Fredoka One"/>
              <a:buNone/>
              <a:defRPr sz="4800">
                <a:solidFill>
                  <a:schemeClr val="lt1"/>
                </a:solidFill>
                <a:latin typeface="Fredoka One"/>
                <a:ea typeface="Fredoka One"/>
                <a:cs typeface="Fredoka One"/>
                <a:sym typeface="Fredoka One"/>
              </a:defRPr>
            </a:lvl6pPr>
            <a:lvl7pPr lvl="6" rtl="0">
              <a:lnSpc>
                <a:spcPct val="90000"/>
              </a:lnSpc>
              <a:spcBef>
                <a:spcPts val="0"/>
              </a:spcBef>
              <a:spcAft>
                <a:spcPts val="0"/>
              </a:spcAft>
              <a:buClr>
                <a:schemeClr val="lt1"/>
              </a:buClr>
              <a:buSzPts val="4800"/>
              <a:buFont typeface="Fredoka One"/>
              <a:buNone/>
              <a:defRPr sz="4800">
                <a:solidFill>
                  <a:schemeClr val="lt1"/>
                </a:solidFill>
                <a:latin typeface="Fredoka One"/>
                <a:ea typeface="Fredoka One"/>
                <a:cs typeface="Fredoka One"/>
                <a:sym typeface="Fredoka One"/>
              </a:defRPr>
            </a:lvl7pPr>
            <a:lvl8pPr lvl="7" rtl="0">
              <a:lnSpc>
                <a:spcPct val="90000"/>
              </a:lnSpc>
              <a:spcBef>
                <a:spcPts val="0"/>
              </a:spcBef>
              <a:spcAft>
                <a:spcPts val="0"/>
              </a:spcAft>
              <a:buClr>
                <a:schemeClr val="lt1"/>
              </a:buClr>
              <a:buSzPts val="4800"/>
              <a:buFont typeface="Fredoka One"/>
              <a:buNone/>
              <a:defRPr sz="4800">
                <a:solidFill>
                  <a:schemeClr val="lt1"/>
                </a:solidFill>
                <a:latin typeface="Fredoka One"/>
                <a:ea typeface="Fredoka One"/>
                <a:cs typeface="Fredoka One"/>
                <a:sym typeface="Fredoka One"/>
              </a:defRPr>
            </a:lvl8pPr>
            <a:lvl9pPr lvl="8" rtl="0">
              <a:lnSpc>
                <a:spcPct val="90000"/>
              </a:lnSpc>
              <a:spcBef>
                <a:spcPts val="0"/>
              </a:spcBef>
              <a:spcAft>
                <a:spcPts val="0"/>
              </a:spcAft>
              <a:buClr>
                <a:schemeClr val="lt1"/>
              </a:buClr>
              <a:buSzPts val="4800"/>
              <a:buFont typeface="Fredoka One"/>
              <a:buNone/>
              <a:defRPr sz="4800">
                <a:solidFill>
                  <a:schemeClr val="lt1"/>
                </a:solidFill>
                <a:latin typeface="Fredoka One"/>
                <a:ea typeface="Fredoka One"/>
                <a:cs typeface="Fredoka One"/>
                <a:sym typeface="Fredoka One"/>
              </a:defRPr>
            </a:lvl9pPr>
          </a:lstStyle>
          <a:p>
            <a:endParaRPr/>
          </a:p>
        </p:txBody>
      </p:sp>
      <p:sp>
        <p:nvSpPr>
          <p:cNvPr id="7" name="Google Shape;7;p1"/>
          <p:cNvSpPr txBox="1">
            <a:spLocks noGrp="1"/>
          </p:cNvSpPr>
          <p:nvPr>
            <p:ph type="body" idx="1"/>
          </p:nvPr>
        </p:nvSpPr>
        <p:spPr>
          <a:xfrm>
            <a:off x="3363425" y="2236050"/>
            <a:ext cx="5334600" cy="1893600"/>
          </a:xfrm>
          <a:prstGeom prst="rect">
            <a:avLst/>
          </a:prstGeom>
          <a:noFill/>
          <a:ln>
            <a:noFill/>
          </a:ln>
        </p:spPr>
        <p:txBody>
          <a:bodyPr spcFirstLastPara="1" wrap="square" lIns="0" tIns="0" rIns="0" bIns="0" anchor="t" anchorCtr="0">
            <a:noAutofit/>
          </a:bodyPr>
          <a:lstStyle>
            <a:lvl1pPr marL="457200" lvl="0" indent="-342900" rtl="0">
              <a:lnSpc>
                <a:spcPct val="115000"/>
              </a:lnSpc>
              <a:spcBef>
                <a:spcPts val="0"/>
              </a:spcBef>
              <a:spcAft>
                <a:spcPts val="0"/>
              </a:spcAft>
              <a:buClr>
                <a:schemeClr val="accent1"/>
              </a:buClr>
              <a:buSzPts val="1800"/>
              <a:buFont typeface="Nunito"/>
              <a:buChar char="●"/>
              <a:defRPr sz="1800">
                <a:solidFill>
                  <a:schemeClr val="dk1"/>
                </a:solidFill>
                <a:latin typeface="Nunito"/>
                <a:ea typeface="Nunito"/>
                <a:cs typeface="Nunito"/>
                <a:sym typeface="Nunito"/>
              </a:defRPr>
            </a:lvl1pPr>
            <a:lvl2pPr marL="914400" lvl="1" indent="-342900" rtl="0">
              <a:lnSpc>
                <a:spcPct val="115000"/>
              </a:lnSpc>
              <a:spcBef>
                <a:spcPts val="800"/>
              </a:spcBef>
              <a:spcAft>
                <a:spcPts val="0"/>
              </a:spcAft>
              <a:buClr>
                <a:schemeClr val="accent1"/>
              </a:buClr>
              <a:buSzPts val="1800"/>
              <a:buFont typeface="Nunito"/>
              <a:buChar char="○"/>
              <a:defRPr sz="1800">
                <a:solidFill>
                  <a:schemeClr val="dk1"/>
                </a:solidFill>
                <a:latin typeface="Nunito"/>
                <a:ea typeface="Nunito"/>
                <a:cs typeface="Nunito"/>
                <a:sym typeface="Nunito"/>
              </a:defRPr>
            </a:lvl2pPr>
            <a:lvl3pPr marL="1371600" lvl="2" indent="-342900" rtl="0">
              <a:lnSpc>
                <a:spcPct val="115000"/>
              </a:lnSpc>
              <a:spcBef>
                <a:spcPts val="800"/>
              </a:spcBef>
              <a:spcAft>
                <a:spcPts val="0"/>
              </a:spcAft>
              <a:buClr>
                <a:schemeClr val="accent1"/>
              </a:buClr>
              <a:buSzPts val="1800"/>
              <a:buFont typeface="Nunito"/>
              <a:buChar char="■"/>
              <a:defRPr sz="1800">
                <a:solidFill>
                  <a:schemeClr val="dk1"/>
                </a:solidFill>
                <a:latin typeface="Nunito"/>
                <a:ea typeface="Nunito"/>
                <a:cs typeface="Nunito"/>
                <a:sym typeface="Nunito"/>
              </a:defRPr>
            </a:lvl3pPr>
            <a:lvl4pPr marL="1828800" lvl="3" indent="-342900" rtl="0">
              <a:lnSpc>
                <a:spcPct val="115000"/>
              </a:lnSpc>
              <a:spcBef>
                <a:spcPts val="800"/>
              </a:spcBef>
              <a:spcAft>
                <a:spcPts val="0"/>
              </a:spcAft>
              <a:buClr>
                <a:schemeClr val="dk1"/>
              </a:buClr>
              <a:buSzPts val="1800"/>
              <a:buFont typeface="Nunito"/>
              <a:buChar char="●"/>
              <a:defRPr sz="1800">
                <a:solidFill>
                  <a:schemeClr val="dk1"/>
                </a:solidFill>
                <a:latin typeface="Nunito"/>
                <a:ea typeface="Nunito"/>
                <a:cs typeface="Nunito"/>
                <a:sym typeface="Nunito"/>
              </a:defRPr>
            </a:lvl4pPr>
            <a:lvl5pPr marL="2286000" lvl="4" indent="-342900" rtl="0">
              <a:lnSpc>
                <a:spcPct val="115000"/>
              </a:lnSpc>
              <a:spcBef>
                <a:spcPts val="800"/>
              </a:spcBef>
              <a:spcAft>
                <a:spcPts val="0"/>
              </a:spcAft>
              <a:buClr>
                <a:schemeClr val="dk1"/>
              </a:buClr>
              <a:buSzPts val="1800"/>
              <a:buFont typeface="Nunito"/>
              <a:buChar char="○"/>
              <a:defRPr sz="1800">
                <a:solidFill>
                  <a:schemeClr val="dk1"/>
                </a:solidFill>
                <a:latin typeface="Nunito"/>
                <a:ea typeface="Nunito"/>
                <a:cs typeface="Nunito"/>
                <a:sym typeface="Nunito"/>
              </a:defRPr>
            </a:lvl5pPr>
            <a:lvl6pPr marL="2743200" lvl="5" indent="-342900" rtl="0">
              <a:lnSpc>
                <a:spcPct val="115000"/>
              </a:lnSpc>
              <a:spcBef>
                <a:spcPts val="800"/>
              </a:spcBef>
              <a:spcAft>
                <a:spcPts val="0"/>
              </a:spcAft>
              <a:buClr>
                <a:schemeClr val="dk1"/>
              </a:buClr>
              <a:buSzPts val="1800"/>
              <a:buFont typeface="Nunito"/>
              <a:buChar char="■"/>
              <a:defRPr sz="1800">
                <a:solidFill>
                  <a:schemeClr val="dk1"/>
                </a:solidFill>
                <a:latin typeface="Nunito"/>
                <a:ea typeface="Nunito"/>
                <a:cs typeface="Nunito"/>
                <a:sym typeface="Nunito"/>
              </a:defRPr>
            </a:lvl6pPr>
            <a:lvl7pPr marL="3200400" lvl="6" indent="-342900" rtl="0">
              <a:lnSpc>
                <a:spcPct val="115000"/>
              </a:lnSpc>
              <a:spcBef>
                <a:spcPts val="800"/>
              </a:spcBef>
              <a:spcAft>
                <a:spcPts val="0"/>
              </a:spcAft>
              <a:buClr>
                <a:schemeClr val="dk1"/>
              </a:buClr>
              <a:buSzPts val="1800"/>
              <a:buFont typeface="Nunito"/>
              <a:buChar char="●"/>
              <a:defRPr sz="1800">
                <a:solidFill>
                  <a:schemeClr val="dk1"/>
                </a:solidFill>
                <a:latin typeface="Nunito"/>
                <a:ea typeface="Nunito"/>
                <a:cs typeface="Nunito"/>
                <a:sym typeface="Nunito"/>
              </a:defRPr>
            </a:lvl7pPr>
            <a:lvl8pPr marL="3657600" lvl="7" indent="-342900" rtl="0">
              <a:lnSpc>
                <a:spcPct val="115000"/>
              </a:lnSpc>
              <a:spcBef>
                <a:spcPts val="800"/>
              </a:spcBef>
              <a:spcAft>
                <a:spcPts val="0"/>
              </a:spcAft>
              <a:buClr>
                <a:schemeClr val="dk1"/>
              </a:buClr>
              <a:buSzPts val="1800"/>
              <a:buFont typeface="Nunito"/>
              <a:buChar char="○"/>
              <a:defRPr sz="1800">
                <a:solidFill>
                  <a:schemeClr val="dk1"/>
                </a:solidFill>
                <a:latin typeface="Nunito"/>
                <a:ea typeface="Nunito"/>
                <a:cs typeface="Nunito"/>
                <a:sym typeface="Nunito"/>
              </a:defRPr>
            </a:lvl8pPr>
            <a:lvl9pPr marL="4114800" lvl="8" indent="-342900" rtl="0">
              <a:lnSpc>
                <a:spcPct val="115000"/>
              </a:lnSpc>
              <a:spcBef>
                <a:spcPts val="800"/>
              </a:spcBef>
              <a:spcAft>
                <a:spcPts val="800"/>
              </a:spcAft>
              <a:buClr>
                <a:schemeClr val="dk1"/>
              </a:buClr>
              <a:buSzPts val="1800"/>
              <a:buFont typeface="Nunito"/>
              <a:buChar char="■"/>
              <a:defRPr sz="1800">
                <a:solidFill>
                  <a:schemeClr val="dk1"/>
                </a:solidFill>
                <a:latin typeface="Nunito"/>
                <a:ea typeface="Nunito"/>
                <a:cs typeface="Nunito"/>
                <a:sym typeface="Nunito"/>
              </a:defRPr>
            </a:lvl9pPr>
          </a:lstStyle>
          <a:p>
            <a:endParaRPr/>
          </a:p>
        </p:txBody>
      </p:sp>
      <p:sp>
        <p:nvSpPr>
          <p:cNvPr id="8" name="Google Shape;8;p1"/>
          <p:cNvSpPr txBox="1">
            <a:spLocks noGrp="1"/>
          </p:cNvSpPr>
          <p:nvPr>
            <p:ph type="sldNum" idx="12"/>
          </p:nvPr>
        </p:nvSpPr>
        <p:spPr>
          <a:xfrm>
            <a:off x="8480584" y="4749851"/>
            <a:ext cx="548700" cy="393600"/>
          </a:xfrm>
          <a:prstGeom prst="rect">
            <a:avLst/>
          </a:prstGeom>
          <a:noFill/>
          <a:ln>
            <a:noFill/>
          </a:ln>
        </p:spPr>
        <p:txBody>
          <a:bodyPr spcFirstLastPara="1" wrap="square" lIns="0" tIns="0" rIns="0" bIns="0" anchor="ctr" anchorCtr="0">
            <a:noAutofit/>
          </a:bodyPr>
          <a:lstStyle>
            <a:lvl1pPr lvl="0" algn="r" rtl="0">
              <a:buNone/>
              <a:defRPr sz="1300">
                <a:solidFill>
                  <a:schemeClr val="lt1"/>
                </a:solidFill>
                <a:latin typeface="Fredoka One"/>
                <a:ea typeface="Fredoka One"/>
                <a:cs typeface="Fredoka One"/>
                <a:sym typeface="Fredoka One"/>
              </a:defRPr>
            </a:lvl1pPr>
            <a:lvl2pPr lvl="1" algn="r" rtl="0">
              <a:buNone/>
              <a:defRPr sz="1300">
                <a:solidFill>
                  <a:schemeClr val="lt1"/>
                </a:solidFill>
                <a:latin typeface="Fredoka One"/>
                <a:ea typeface="Fredoka One"/>
                <a:cs typeface="Fredoka One"/>
                <a:sym typeface="Fredoka One"/>
              </a:defRPr>
            </a:lvl2pPr>
            <a:lvl3pPr lvl="2" algn="r" rtl="0">
              <a:buNone/>
              <a:defRPr sz="1300">
                <a:solidFill>
                  <a:schemeClr val="lt1"/>
                </a:solidFill>
                <a:latin typeface="Fredoka One"/>
                <a:ea typeface="Fredoka One"/>
                <a:cs typeface="Fredoka One"/>
                <a:sym typeface="Fredoka One"/>
              </a:defRPr>
            </a:lvl3pPr>
            <a:lvl4pPr lvl="3" algn="r" rtl="0">
              <a:buNone/>
              <a:defRPr sz="1300">
                <a:solidFill>
                  <a:schemeClr val="lt1"/>
                </a:solidFill>
                <a:latin typeface="Fredoka One"/>
                <a:ea typeface="Fredoka One"/>
                <a:cs typeface="Fredoka One"/>
                <a:sym typeface="Fredoka One"/>
              </a:defRPr>
            </a:lvl4pPr>
            <a:lvl5pPr lvl="4" algn="r" rtl="0">
              <a:buNone/>
              <a:defRPr sz="1300">
                <a:solidFill>
                  <a:schemeClr val="lt1"/>
                </a:solidFill>
                <a:latin typeface="Fredoka One"/>
                <a:ea typeface="Fredoka One"/>
                <a:cs typeface="Fredoka One"/>
                <a:sym typeface="Fredoka One"/>
              </a:defRPr>
            </a:lvl5pPr>
            <a:lvl6pPr lvl="5" algn="r" rtl="0">
              <a:buNone/>
              <a:defRPr sz="1300">
                <a:solidFill>
                  <a:schemeClr val="lt1"/>
                </a:solidFill>
                <a:latin typeface="Fredoka One"/>
                <a:ea typeface="Fredoka One"/>
                <a:cs typeface="Fredoka One"/>
                <a:sym typeface="Fredoka One"/>
              </a:defRPr>
            </a:lvl6pPr>
            <a:lvl7pPr lvl="6" algn="r" rtl="0">
              <a:buNone/>
              <a:defRPr sz="1300">
                <a:solidFill>
                  <a:schemeClr val="lt1"/>
                </a:solidFill>
                <a:latin typeface="Fredoka One"/>
                <a:ea typeface="Fredoka One"/>
                <a:cs typeface="Fredoka One"/>
                <a:sym typeface="Fredoka One"/>
              </a:defRPr>
            </a:lvl7pPr>
            <a:lvl8pPr lvl="7" algn="r" rtl="0">
              <a:buNone/>
              <a:defRPr sz="1300">
                <a:solidFill>
                  <a:schemeClr val="lt1"/>
                </a:solidFill>
                <a:latin typeface="Fredoka One"/>
                <a:ea typeface="Fredoka One"/>
                <a:cs typeface="Fredoka One"/>
                <a:sym typeface="Fredoka One"/>
              </a:defRPr>
            </a:lvl8pPr>
            <a:lvl9pPr lvl="8" algn="r" rtl="0">
              <a:buNone/>
              <a:defRPr sz="1300">
                <a:solidFill>
                  <a:schemeClr val="lt1"/>
                </a:solidFill>
                <a:latin typeface="Fredoka One"/>
                <a:ea typeface="Fredoka One"/>
                <a:cs typeface="Fredoka One"/>
                <a:sym typeface="Fredoka One"/>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9.xml"/><Relationship Id="rId5" Type="http://schemas.openxmlformats.org/officeDocument/2006/relationships/image" Target="../media/image20.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9.xml"/><Relationship Id="rId5" Type="http://schemas.openxmlformats.org/officeDocument/2006/relationships/image" Target="../media/image23.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3.xml"/><Relationship Id="rId1" Type="http://schemas.openxmlformats.org/officeDocument/2006/relationships/slideLayout" Target="../slideLayouts/slideLayout7.xml"/><Relationship Id="rId5" Type="http://schemas.openxmlformats.org/officeDocument/2006/relationships/image" Target="../media/image38.png"/><Relationship Id="rId4" Type="http://schemas.openxmlformats.org/officeDocument/2006/relationships/image" Target="../media/image37.png"/></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41.png"/><Relationship Id="rId4" Type="http://schemas.openxmlformats.org/officeDocument/2006/relationships/image" Target="../media/image40.png"/></Relationships>
</file>

<file path=ppt/slides/_rels/slide3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5.xml"/><Relationship Id="rId1"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image" Target="../media/image43.png"/></Relationships>
</file>

<file path=ppt/slides/_rels/slide3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6.xml"/><Relationship Id="rId1" Type="http://schemas.openxmlformats.org/officeDocument/2006/relationships/slideLayout" Target="../slideLayouts/slideLayout5.xml"/><Relationship Id="rId4" Type="http://schemas.openxmlformats.org/officeDocument/2006/relationships/image" Target="../media/image46.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6.xml"/><Relationship Id="rId1" Type="http://schemas.openxmlformats.org/officeDocument/2006/relationships/slideLayout" Target="../slideLayouts/slideLayout4.xml"/><Relationship Id="rId4" Type="http://schemas.openxmlformats.org/officeDocument/2006/relationships/image" Target="../media/image49.jpg"/></Relationships>
</file>

<file path=ppt/slides/_rels/slide47.xml.rels><?xml version="1.0" encoding="UTF-8" standalone="yes"?>
<Relationships xmlns="http://schemas.openxmlformats.org/package/2006/relationships"><Relationship Id="rId3" Type="http://schemas.openxmlformats.org/officeDocument/2006/relationships/hyperlink" Target="mailto:jenni.vartiainen@helsinki.fi" TargetMode="External"/><Relationship Id="rId7" Type="http://schemas.openxmlformats.org/officeDocument/2006/relationships/image" Target="../media/image53.png"/><Relationship Id="rId2" Type="http://schemas.openxmlformats.org/officeDocument/2006/relationships/notesSlide" Target="../notesSlides/notesSlide47.xml"/><Relationship Id="rId1" Type="http://schemas.openxmlformats.org/officeDocument/2006/relationships/slideLayout" Target="../slideLayouts/slideLayout9.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9"/>
          <p:cNvSpPr txBox="1">
            <a:spLocks noGrp="1"/>
          </p:cNvSpPr>
          <p:nvPr>
            <p:ph type="ctrTitle"/>
          </p:nvPr>
        </p:nvSpPr>
        <p:spPr>
          <a:xfrm>
            <a:off x="3363425" y="2252250"/>
            <a:ext cx="5334600" cy="477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sv-FI" dirty="0"/>
              <a:t>Hur mår leken? </a:t>
            </a:r>
          </a:p>
          <a:p>
            <a:pPr marL="0" lvl="0" indent="0" algn="l" rtl="0">
              <a:spcBef>
                <a:spcPts val="0"/>
              </a:spcBef>
              <a:spcAft>
                <a:spcPts val="0"/>
              </a:spcAft>
              <a:buNone/>
            </a:pPr>
            <a:endParaRPr sz="2400" dirty="0"/>
          </a:p>
          <a:p>
            <a:pPr marL="0" lvl="0" indent="0" algn="l" rtl="0">
              <a:spcBef>
                <a:spcPts val="0"/>
              </a:spcBef>
              <a:spcAft>
                <a:spcPts val="0"/>
              </a:spcAft>
              <a:buNone/>
            </a:pPr>
            <a:endParaRPr sz="2400" dirty="0"/>
          </a:p>
          <a:p>
            <a:pPr marL="0" lvl="0" indent="0" algn="l" rtl="0">
              <a:spcBef>
                <a:spcPts val="0"/>
              </a:spcBef>
              <a:spcAft>
                <a:spcPts val="0"/>
              </a:spcAft>
              <a:buNone/>
            </a:pPr>
            <a:endParaRPr sz="1900" dirty="0">
              <a:latin typeface="Nunito"/>
              <a:ea typeface="Nunito"/>
              <a:cs typeface="Nunito"/>
              <a:sym typeface="Nunito"/>
            </a:endParaRPr>
          </a:p>
          <a:p>
            <a:pPr marL="0" lvl="0" indent="0" algn="l" rtl="0">
              <a:spcBef>
                <a:spcPts val="0"/>
              </a:spcBef>
              <a:spcAft>
                <a:spcPts val="0"/>
              </a:spcAft>
              <a:buNone/>
            </a:pPr>
            <a:r>
              <a:rPr lang="sv-FI" sz="1900" dirty="0">
                <a:latin typeface="Nunito"/>
                <a:ea typeface="Nunito"/>
                <a:cs typeface="Nunito"/>
                <a:sym typeface="Nunito"/>
              </a:rPr>
              <a:t>Jenni </a:t>
            </a:r>
            <a:r>
              <a:rPr lang="sv-FI" sz="1900" dirty="0" err="1">
                <a:latin typeface="Nunito"/>
                <a:ea typeface="Nunito"/>
                <a:cs typeface="Nunito"/>
                <a:sym typeface="Nunito"/>
              </a:rPr>
              <a:t>Vartiainen</a:t>
            </a:r>
            <a:r>
              <a:rPr lang="sv-FI" sz="1900" dirty="0">
                <a:latin typeface="Nunito"/>
                <a:ea typeface="Nunito"/>
                <a:cs typeface="Nunito"/>
                <a:sym typeface="Nunito"/>
              </a:rPr>
              <a:t>, Helsingfors universitet</a:t>
            </a:r>
          </a:p>
          <a:p>
            <a:pPr marL="0" lvl="0" indent="0" algn="l" rtl="0">
              <a:spcBef>
                <a:spcPts val="0"/>
              </a:spcBef>
              <a:spcAft>
                <a:spcPts val="0"/>
              </a:spcAft>
              <a:buNone/>
            </a:pPr>
            <a:endParaRPr sz="1900" dirty="0">
              <a:latin typeface="Nunito"/>
              <a:ea typeface="Nunito"/>
              <a:cs typeface="Nunito"/>
              <a:sym typeface="Nunito"/>
            </a:endParaRPr>
          </a:p>
        </p:txBody>
      </p:sp>
      <p:sp>
        <p:nvSpPr>
          <p:cNvPr id="99" name="Google Shape;99;p19"/>
          <p:cNvSpPr txBox="1"/>
          <p:nvPr/>
        </p:nvSpPr>
        <p:spPr>
          <a:xfrm>
            <a:off x="3710675" y="4073825"/>
            <a:ext cx="2219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sv-FI">
                <a:solidFill>
                  <a:schemeClr val="lt1"/>
                </a:solidFill>
                <a:latin typeface="Nunito"/>
                <a:ea typeface="Nunito"/>
                <a:cs typeface="Nunito"/>
                <a:sym typeface="Nunito"/>
              </a:rPr>
              <a:t> @jenni_vartiainen_phd</a:t>
            </a:r>
            <a:r>
              <a:rPr lang="sv-FI" b="1">
                <a:solidFill>
                  <a:schemeClr val="lt1"/>
                </a:solidFill>
                <a:latin typeface="Nunito"/>
                <a:ea typeface="Nunito"/>
                <a:cs typeface="Nunito"/>
                <a:sym typeface="Nunito"/>
              </a:rPr>
              <a:t> </a:t>
            </a:r>
          </a:p>
        </p:txBody>
      </p:sp>
      <p:sp>
        <p:nvSpPr>
          <p:cNvPr id="100" name="Google Shape;100;p19"/>
          <p:cNvSpPr txBox="1"/>
          <p:nvPr/>
        </p:nvSpPr>
        <p:spPr>
          <a:xfrm>
            <a:off x="3312625" y="2589300"/>
            <a:ext cx="4387200" cy="445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1"/>
              </a:solidFill>
              <a:latin typeface="Nunito"/>
              <a:ea typeface="Nunito"/>
              <a:cs typeface="Nunito"/>
              <a:sym typeface="Nunito"/>
            </a:endParaRPr>
          </a:p>
          <a:p>
            <a:pPr marL="0" lvl="0" indent="0" algn="l" rtl="0">
              <a:spcBef>
                <a:spcPts val="0"/>
              </a:spcBef>
              <a:spcAft>
                <a:spcPts val="0"/>
              </a:spcAft>
              <a:buNone/>
            </a:pPr>
            <a:r>
              <a:rPr lang="sv-FI" sz="1800">
                <a:solidFill>
                  <a:schemeClr val="dk1"/>
                </a:solidFill>
                <a:latin typeface="Nunito"/>
                <a:ea typeface="Nunito"/>
                <a:cs typeface="Nunito"/>
                <a:sym typeface="Nunito"/>
              </a:rPr>
              <a:t>Lekens betydelse och kultur</a:t>
            </a:r>
          </a:p>
        </p:txBody>
      </p:sp>
      <p:pic>
        <p:nvPicPr>
          <p:cNvPr id="101" name="Google Shape;101;p19"/>
          <p:cNvPicPr preferRelativeResize="0"/>
          <p:nvPr/>
        </p:nvPicPr>
        <p:blipFill>
          <a:blip r:embed="rId3">
            <a:alphaModFix/>
          </a:blip>
          <a:stretch>
            <a:fillRect/>
          </a:stretch>
        </p:blipFill>
        <p:spPr>
          <a:xfrm>
            <a:off x="3312625" y="4051025"/>
            <a:ext cx="445800" cy="445800"/>
          </a:xfrm>
          <a:prstGeom prst="roundRect">
            <a:avLst>
              <a:gd name="adj" fmla="val 16667"/>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20"/>
          <p:cNvSpPr txBox="1">
            <a:spLocks noGrp="1"/>
          </p:cNvSpPr>
          <p:nvPr>
            <p:ph type="ctrTitle" idx="4294967295"/>
          </p:nvPr>
        </p:nvSpPr>
        <p:spPr>
          <a:xfrm>
            <a:off x="1359900" y="1634185"/>
            <a:ext cx="6424200" cy="11598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sv-FI" sz="6000">
                <a:solidFill>
                  <a:schemeClr val="accent5"/>
                </a:solidFill>
              </a:rPr>
              <a:t>Vilken var din favoritlek som barn?</a:t>
            </a:r>
          </a:p>
        </p:txBody>
      </p:sp>
      <p:sp>
        <p:nvSpPr>
          <p:cNvPr id="107" name="Google Shape;107;p20"/>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2</a:t>
            </a:fld>
            <a:endParaRPr lang="en"/>
          </a:p>
        </p:txBody>
      </p:sp>
      <p:pic>
        <p:nvPicPr>
          <p:cNvPr id="108" name="Google Shape;108;p20"/>
          <p:cNvPicPr preferRelativeResize="0"/>
          <p:nvPr/>
        </p:nvPicPr>
        <p:blipFill>
          <a:blip r:embed="rId3">
            <a:alphaModFix/>
          </a:blip>
          <a:stretch>
            <a:fillRect/>
          </a:stretch>
        </p:blipFill>
        <p:spPr>
          <a:xfrm>
            <a:off x="3354974" y="2975974"/>
            <a:ext cx="2307276" cy="193525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pic>
        <p:nvPicPr>
          <p:cNvPr id="113" name="Google Shape;113;p21"/>
          <p:cNvPicPr preferRelativeResize="0"/>
          <p:nvPr/>
        </p:nvPicPr>
        <p:blipFill rotWithShape="1">
          <a:blip r:embed="rId3">
            <a:alphaModFix/>
          </a:blip>
          <a:srcRect r="19961"/>
          <a:stretch/>
        </p:blipFill>
        <p:spPr>
          <a:xfrm>
            <a:off x="-1696425" y="0"/>
            <a:ext cx="6174924" cy="5143501"/>
          </a:xfrm>
          <a:prstGeom prst="rect">
            <a:avLst/>
          </a:prstGeom>
          <a:noFill/>
          <a:ln>
            <a:noFill/>
          </a:ln>
        </p:spPr>
      </p:pic>
      <p:sp>
        <p:nvSpPr>
          <p:cNvPr id="114" name="Google Shape;114;p21"/>
          <p:cNvSpPr txBox="1">
            <a:spLocks noGrp="1"/>
          </p:cNvSpPr>
          <p:nvPr>
            <p:ph type="ctrTitle"/>
          </p:nvPr>
        </p:nvSpPr>
        <p:spPr>
          <a:xfrm>
            <a:off x="4811225" y="1529498"/>
            <a:ext cx="5334600" cy="1227000"/>
          </a:xfrm>
          <a:prstGeom prst="rect">
            <a:avLst/>
          </a:prstGeom>
        </p:spPr>
        <p:txBody>
          <a:bodyPr spcFirstLastPara="1" wrap="square" lIns="0" tIns="0" rIns="0" bIns="0" anchor="b" anchorCtr="0">
            <a:noAutofit/>
          </a:bodyPr>
          <a:lstStyle/>
          <a:p>
            <a:pPr marL="0" lvl="0" indent="0" algn="l" rtl="0">
              <a:spcBef>
                <a:spcPts val="0"/>
              </a:spcBef>
              <a:spcAft>
                <a:spcPts val="0"/>
              </a:spcAft>
              <a:buNone/>
            </a:pPr>
            <a:endParaRPr>
              <a:solidFill>
                <a:schemeClr val="accent5"/>
              </a:solidFill>
            </a:endParaRPr>
          </a:p>
          <a:p>
            <a:pPr marL="0" lvl="0" indent="0" algn="l" rtl="0">
              <a:spcBef>
                <a:spcPts val="0"/>
              </a:spcBef>
              <a:spcAft>
                <a:spcPts val="0"/>
              </a:spcAft>
              <a:buNone/>
            </a:pPr>
            <a:r>
              <a:rPr lang="sv-FI"/>
              <a:t>Vad är lek?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B6AFED"/>
            </a:gs>
            <a:gs pos="100000">
              <a:srgbClr val="5B4BCE"/>
            </a:gs>
          </a:gsLst>
          <a:path path="circle">
            <a:fillToRect l="50000" t="50000" r="50000" b="50000"/>
          </a:path>
          <a:tileRect/>
        </a:gradFill>
        <a:effectLst/>
      </p:bgPr>
    </p:bg>
    <p:spTree>
      <p:nvGrpSpPr>
        <p:cNvPr id="1" name="Shape 118"/>
        <p:cNvGrpSpPr/>
        <p:nvPr/>
      </p:nvGrpSpPr>
      <p:grpSpPr>
        <a:xfrm>
          <a:off x="0" y="0"/>
          <a:ext cx="0" cy="0"/>
          <a:chOff x="0" y="0"/>
          <a:chExt cx="0" cy="0"/>
        </a:xfrm>
      </p:grpSpPr>
      <p:sp>
        <p:nvSpPr>
          <p:cNvPr id="119" name="Google Shape;119;p22"/>
          <p:cNvSpPr txBox="1">
            <a:spLocks noGrp="1"/>
          </p:cNvSpPr>
          <p:nvPr>
            <p:ph type="title"/>
          </p:nvPr>
        </p:nvSpPr>
        <p:spPr>
          <a:xfrm>
            <a:off x="3363425" y="1345638"/>
            <a:ext cx="5334600" cy="6927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sv-FI" sz="4400"/>
              <a:t>Lek är ett mycket välundersökt fenomen</a:t>
            </a:r>
          </a:p>
        </p:txBody>
      </p:sp>
      <p:sp>
        <p:nvSpPr>
          <p:cNvPr id="120" name="Google Shape;120;p22"/>
          <p:cNvSpPr txBox="1">
            <a:spLocks noGrp="1"/>
          </p:cNvSpPr>
          <p:nvPr>
            <p:ph type="body" idx="1"/>
          </p:nvPr>
        </p:nvSpPr>
        <p:spPr>
          <a:xfrm>
            <a:off x="3363425" y="2236050"/>
            <a:ext cx="5334600" cy="1893600"/>
          </a:xfrm>
          <a:prstGeom prst="rect">
            <a:avLst/>
          </a:prstGeom>
        </p:spPr>
        <p:txBody>
          <a:bodyPr spcFirstLastPara="1" wrap="square" lIns="0" tIns="0" rIns="0" bIns="0" anchor="t" anchorCtr="0">
            <a:noAutofit/>
          </a:bodyPr>
          <a:lstStyle/>
          <a:p>
            <a:pPr marL="457200" lvl="0" indent="-342900" algn="l" rtl="0">
              <a:spcBef>
                <a:spcPts val="0"/>
              </a:spcBef>
              <a:spcAft>
                <a:spcPts val="0"/>
              </a:spcAft>
              <a:buSzPts val="1800"/>
              <a:buChar char="●"/>
            </a:pPr>
            <a:r>
              <a:rPr lang="sv-FI"/>
              <a:t>Psykologi</a:t>
            </a:r>
          </a:p>
          <a:p>
            <a:pPr marL="457200" lvl="0" indent="-342900" algn="l" rtl="0">
              <a:spcBef>
                <a:spcPts val="0"/>
              </a:spcBef>
              <a:spcAft>
                <a:spcPts val="0"/>
              </a:spcAft>
              <a:buSzPts val="1800"/>
              <a:buChar char="●"/>
            </a:pPr>
            <a:r>
              <a:rPr lang="sv-FI"/>
              <a:t>Biologi</a:t>
            </a:r>
          </a:p>
          <a:p>
            <a:pPr marL="457200" lvl="0" indent="-342900" algn="l" rtl="0">
              <a:spcBef>
                <a:spcPts val="0"/>
              </a:spcBef>
              <a:spcAft>
                <a:spcPts val="0"/>
              </a:spcAft>
              <a:buSzPts val="1800"/>
              <a:buChar char="●"/>
            </a:pPr>
            <a:r>
              <a:rPr lang="sv-FI"/>
              <a:t>Antropologi</a:t>
            </a:r>
          </a:p>
          <a:p>
            <a:pPr marL="457200" lvl="0" indent="-342900" algn="l" rtl="0">
              <a:spcBef>
                <a:spcPts val="0"/>
              </a:spcBef>
              <a:spcAft>
                <a:spcPts val="0"/>
              </a:spcAft>
              <a:buSzPts val="1800"/>
              <a:buChar char="●"/>
            </a:pPr>
            <a:r>
              <a:rPr lang="sv-FI"/>
              <a:t>Sociologi</a:t>
            </a:r>
          </a:p>
          <a:p>
            <a:pPr marL="457200" lvl="0" indent="-342900" algn="l" rtl="0">
              <a:spcBef>
                <a:spcPts val="0"/>
              </a:spcBef>
              <a:spcAft>
                <a:spcPts val="0"/>
              </a:spcAft>
              <a:buSzPts val="1800"/>
              <a:buChar char="●"/>
            </a:pPr>
            <a:r>
              <a:rPr lang="sv-FI"/>
              <a:t>Pedagogik</a:t>
            </a:r>
          </a:p>
          <a:p>
            <a:pPr marL="457200" lvl="0" indent="-342900" algn="l" rtl="0">
              <a:spcBef>
                <a:spcPts val="0"/>
              </a:spcBef>
              <a:spcAft>
                <a:spcPts val="0"/>
              </a:spcAft>
              <a:buSzPts val="1800"/>
              <a:buChar char="●"/>
            </a:pPr>
            <a:r>
              <a:rPr lang="sv-FI"/>
              <a:t>…</a:t>
            </a:r>
          </a:p>
          <a:p>
            <a:pPr marL="0" lvl="0" indent="0" algn="l" rtl="0">
              <a:spcBef>
                <a:spcPts val="800"/>
              </a:spcBef>
              <a:spcAft>
                <a:spcPts val="800"/>
              </a:spcAft>
              <a:buNone/>
            </a:pPr>
            <a:endParaRPr/>
          </a:p>
        </p:txBody>
      </p:sp>
      <p:sp>
        <p:nvSpPr>
          <p:cNvPr id="121" name="Google Shape;121;p22"/>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4</a:t>
            </a:fld>
            <a:endParaRPr lang="en"/>
          </a:p>
        </p:txBody>
      </p:sp>
      <p:pic>
        <p:nvPicPr>
          <p:cNvPr id="122" name="Google Shape;122;p22"/>
          <p:cNvPicPr preferRelativeResize="0"/>
          <p:nvPr/>
        </p:nvPicPr>
        <p:blipFill rotWithShape="1">
          <a:blip r:embed="rId3">
            <a:alphaModFix/>
          </a:blip>
          <a:srcRect l="27726" r="27947"/>
          <a:stretch/>
        </p:blipFill>
        <p:spPr>
          <a:xfrm>
            <a:off x="-304800" y="0"/>
            <a:ext cx="3419950" cy="514350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3"/>
            </a:gs>
            <a:gs pos="100000">
              <a:schemeClr val="accent4"/>
            </a:gs>
          </a:gsLst>
          <a:path path="circle">
            <a:fillToRect l="100000" t="100000"/>
          </a:path>
          <a:tileRect r="-100000" b="-100000"/>
        </a:gradFill>
        <a:effectLst/>
      </p:bgPr>
    </p:bg>
    <p:spTree>
      <p:nvGrpSpPr>
        <p:cNvPr id="1" name="Shape 126"/>
        <p:cNvGrpSpPr/>
        <p:nvPr/>
      </p:nvGrpSpPr>
      <p:grpSpPr>
        <a:xfrm>
          <a:off x="0" y="0"/>
          <a:ext cx="0" cy="0"/>
          <a:chOff x="0" y="0"/>
          <a:chExt cx="0" cy="0"/>
        </a:xfrm>
      </p:grpSpPr>
      <p:sp>
        <p:nvSpPr>
          <p:cNvPr id="127" name="Google Shape;127;p23"/>
          <p:cNvSpPr txBox="1">
            <a:spLocks noGrp="1"/>
          </p:cNvSpPr>
          <p:nvPr>
            <p:ph type="title"/>
          </p:nvPr>
        </p:nvSpPr>
        <p:spPr>
          <a:xfrm>
            <a:off x="3714750" y="1350825"/>
            <a:ext cx="4784400" cy="12225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sv-FI" sz="3400"/>
              <a:t>Det finns bara en sak som lekforskare är eniga om... </a:t>
            </a:r>
            <a:r>
              <a:rPr lang="sv-FI" sz="4300"/>
              <a:t> </a:t>
            </a:r>
          </a:p>
        </p:txBody>
      </p:sp>
      <p:pic>
        <p:nvPicPr>
          <p:cNvPr id="128" name="Google Shape;128;p23"/>
          <p:cNvPicPr preferRelativeResize="0"/>
          <p:nvPr/>
        </p:nvPicPr>
        <p:blipFill rotWithShape="1">
          <a:blip r:embed="rId3">
            <a:alphaModFix/>
          </a:blip>
          <a:srcRect l="38324" r="15535"/>
          <a:stretch/>
        </p:blipFill>
        <p:spPr>
          <a:xfrm>
            <a:off x="0" y="0"/>
            <a:ext cx="3164250" cy="5143500"/>
          </a:xfrm>
          <a:prstGeom prst="rect">
            <a:avLst/>
          </a:prstGeom>
          <a:noFill/>
          <a:ln>
            <a:noFill/>
          </a:ln>
        </p:spPr>
      </p:pic>
      <p:sp>
        <p:nvSpPr>
          <p:cNvPr id="129" name="Google Shape;129;p23"/>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5</a:t>
            </a:fld>
            <a:endParaRPr lang="en"/>
          </a:p>
        </p:txBody>
      </p:sp>
      <p:pic>
        <p:nvPicPr>
          <p:cNvPr id="130" name="Google Shape;130;p23"/>
          <p:cNvPicPr preferRelativeResize="0"/>
          <p:nvPr/>
        </p:nvPicPr>
        <p:blipFill rotWithShape="1">
          <a:blip r:embed="rId4">
            <a:alphaModFix/>
          </a:blip>
          <a:srcRect l="36801" r="25633"/>
          <a:stretch/>
        </p:blipFill>
        <p:spPr>
          <a:xfrm>
            <a:off x="-593675" y="-50"/>
            <a:ext cx="3739476" cy="5143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3"/>
            </a:gs>
            <a:gs pos="100000">
              <a:schemeClr val="accent4"/>
            </a:gs>
          </a:gsLst>
          <a:path path="circle">
            <a:fillToRect l="100000" t="100000"/>
          </a:path>
          <a:tileRect r="-100000" b="-100000"/>
        </a:gradFill>
        <a:effectLst/>
      </p:bgPr>
    </p:bg>
    <p:spTree>
      <p:nvGrpSpPr>
        <p:cNvPr id="1" name="Shape 134"/>
        <p:cNvGrpSpPr/>
        <p:nvPr/>
      </p:nvGrpSpPr>
      <p:grpSpPr>
        <a:xfrm>
          <a:off x="0" y="0"/>
          <a:ext cx="0" cy="0"/>
          <a:chOff x="0" y="0"/>
          <a:chExt cx="0" cy="0"/>
        </a:xfrm>
      </p:grpSpPr>
      <p:sp>
        <p:nvSpPr>
          <p:cNvPr id="135" name="Google Shape;135;p24"/>
          <p:cNvSpPr txBox="1">
            <a:spLocks noGrp="1"/>
          </p:cNvSpPr>
          <p:nvPr>
            <p:ph type="title"/>
          </p:nvPr>
        </p:nvSpPr>
        <p:spPr>
          <a:xfrm>
            <a:off x="3714750" y="1350825"/>
            <a:ext cx="4784400" cy="12225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sv-FI" sz="3400"/>
              <a:t>Det finns bara en sak som lekforskare är eniga om... </a:t>
            </a:r>
            <a:r>
              <a:rPr lang="sv-FI" sz="4300"/>
              <a:t> </a:t>
            </a:r>
          </a:p>
        </p:txBody>
      </p:sp>
      <p:sp>
        <p:nvSpPr>
          <p:cNvPr id="136" name="Google Shape;136;p24"/>
          <p:cNvSpPr txBox="1">
            <a:spLocks noGrp="1"/>
          </p:cNvSpPr>
          <p:nvPr>
            <p:ph type="body" idx="1"/>
          </p:nvPr>
        </p:nvSpPr>
        <p:spPr>
          <a:xfrm>
            <a:off x="3714750" y="2771177"/>
            <a:ext cx="4784400" cy="10215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sv-FI">
                <a:solidFill>
                  <a:schemeClr val="lt1"/>
                </a:solidFill>
              </a:rPr>
              <a:t>och det är att de är oeniga om vad </a:t>
            </a:r>
          </a:p>
          <a:p>
            <a:pPr marL="0" lvl="0" indent="0" algn="l" rtl="0">
              <a:spcBef>
                <a:spcPts val="800"/>
              </a:spcBef>
              <a:spcAft>
                <a:spcPts val="800"/>
              </a:spcAft>
              <a:buNone/>
            </a:pPr>
            <a:r>
              <a:rPr lang="sv-FI">
                <a:solidFill>
                  <a:schemeClr val="lt1"/>
                </a:solidFill>
              </a:rPr>
              <a:t>lek egentligen är</a:t>
            </a:r>
          </a:p>
        </p:txBody>
      </p:sp>
      <p:sp>
        <p:nvSpPr>
          <p:cNvPr id="137" name="Google Shape;137;p24"/>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6</a:t>
            </a:fld>
            <a:endParaRPr lang="en"/>
          </a:p>
        </p:txBody>
      </p:sp>
      <p:pic>
        <p:nvPicPr>
          <p:cNvPr id="138" name="Google Shape;138;p24"/>
          <p:cNvPicPr preferRelativeResize="0"/>
          <p:nvPr/>
        </p:nvPicPr>
        <p:blipFill rotWithShape="1">
          <a:blip r:embed="rId3">
            <a:alphaModFix/>
          </a:blip>
          <a:srcRect l="36801" r="25633"/>
          <a:stretch/>
        </p:blipFill>
        <p:spPr>
          <a:xfrm>
            <a:off x="-593675" y="-50"/>
            <a:ext cx="3739476" cy="51435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DBD4EB"/>
            </a:gs>
            <a:gs pos="100000">
              <a:srgbClr val="9180BB"/>
            </a:gs>
          </a:gsLst>
          <a:lin ang="5400012" scaled="0"/>
        </a:gradFill>
        <a:effectLst/>
      </p:bgPr>
    </p:bg>
    <p:spTree>
      <p:nvGrpSpPr>
        <p:cNvPr id="1" name="Shape 142"/>
        <p:cNvGrpSpPr/>
        <p:nvPr/>
      </p:nvGrpSpPr>
      <p:grpSpPr>
        <a:xfrm>
          <a:off x="0" y="0"/>
          <a:ext cx="0" cy="0"/>
          <a:chOff x="0" y="0"/>
          <a:chExt cx="0" cy="0"/>
        </a:xfrm>
      </p:grpSpPr>
      <p:sp>
        <p:nvSpPr>
          <p:cNvPr id="143" name="Google Shape;143;p25"/>
          <p:cNvSpPr txBox="1">
            <a:spLocks noGrp="1"/>
          </p:cNvSpPr>
          <p:nvPr>
            <p:ph type="title"/>
          </p:nvPr>
        </p:nvSpPr>
        <p:spPr>
          <a:xfrm>
            <a:off x="3363425" y="1345638"/>
            <a:ext cx="5334600" cy="6927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sv-FI" sz="3800"/>
              <a:t>Lekens egenskaper</a:t>
            </a:r>
          </a:p>
          <a:p>
            <a:pPr marL="0" lvl="0" indent="0" algn="l" rtl="0">
              <a:spcBef>
                <a:spcPts val="0"/>
              </a:spcBef>
              <a:spcAft>
                <a:spcPts val="0"/>
              </a:spcAft>
              <a:buNone/>
            </a:pPr>
            <a:r>
              <a:rPr lang="sv-FI" sz="2000">
                <a:latin typeface="Nunito"/>
                <a:ea typeface="Nunito"/>
                <a:cs typeface="Nunito"/>
                <a:sym typeface="Nunito"/>
              </a:rPr>
              <a:t>(Gray, 2009)</a:t>
            </a:r>
          </a:p>
        </p:txBody>
      </p:sp>
      <p:sp>
        <p:nvSpPr>
          <p:cNvPr id="144" name="Google Shape;144;p25"/>
          <p:cNvSpPr txBox="1">
            <a:spLocks noGrp="1"/>
          </p:cNvSpPr>
          <p:nvPr>
            <p:ph type="body" idx="1"/>
          </p:nvPr>
        </p:nvSpPr>
        <p:spPr>
          <a:xfrm>
            <a:off x="3363425" y="2236050"/>
            <a:ext cx="5334600" cy="1893600"/>
          </a:xfrm>
          <a:prstGeom prst="rect">
            <a:avLst/>
          </a:prstGeom>
        </p:spPr>
        <p:txBody>
          <a:bodyPr spcFirstLastPara="1" wrap="square" lIns="0" tIns="0" rIns="0" bIns="0" anchor="t" anchorCtr="0">
            <a:noAutofit/>
          </a:bodyPr>
          <a:lstStyle/>
          <a:p>
            <a:pPr marL="457200" lvl="0" indent="-342900" algn="l" rtl="0">
              <a:spcBef>
                <a:spcPts val="0"/>
              </a:spcBef>
              <a:spcAft>
                <a:spcPts val="0"/>
              </a:spcAft>
              <a:buClr>
                <a:schemeClr val="dk1"/>
              </a:buClr>
              <a:buSzPts val="1800"/>
              <a:buChar char="●"/>
            </a:pPr>
            <a:r>
              <a:rPr lang="sv-FI"/>
              <a:t>Frivillig och självstyrd</a:t>
            </a:r>
          </a:p>
          <a:p>
            <a:pPr marL="457200" lvl="0" indent="-342900" algn="l" rtl="0">
              <a:spcBef>
                <a:spcPts val="0"/>
              </a:spcBef>
              <a:spcAft>
                <a:spcPts val="0"/>
              </a:spcAft>
              <a:buClr>
                <a:schemeClr val="dk1"/>
              </a:buClr>
              <a:buSzPts val="1800"/>
              <a:buChar char="●"/>
            </a:pPr>
            <a:r>
              <a:rPr lang="sv-FI"/>
              <a:t>Inre motivation</a:t>
            </a:r>
          </a:p>
          <a:p>
            <a:pPr marL="457200" lvl="0" indent="-342900" algn="l" rtl="0">
              <a:spcBef>
                <a:spcPts val="0"/>
              </a:spcBef>
              <a:spcAft>
                <a:spcPts val="0"/>
              </a:spcAft>
              <a:buClr>
                <a:schemeClr val="dk1"/>
              </a:buClr>
              <a:buSzPts val="1800"/>
              <a:buChar char="●"/>
            </a:pPr>
            <a:r>
              <a:rPr lang="sv-FI"/>
              <a:t>Följer regler som förhandlas fram</a:t>
            </a:r>
          </a:p>
          <a:p>
            <a:pPr marL="457200" lvl="0" indent="-342900" algn="l" rtl="0">
              <a:spcBef>
                <a:spcPts val="0"/>
              </a:spcBef>
              <a:spcAft>
                <a:spcPts val="0"/>
              </a:spcAft>
              <a:buClr>
                <a:schemeClr val="dk1"/>
              </a:buClr>
              <a:buSzPts val="1800"/>
              <a:buChar char="●"/>
            </a:pPr>
            <a:r>
              <a:rPr lang="sv-FI"/>
              <a:t>Fantasifull</a:t>
            </a:r>
          </a:p>
          <a:p>
            <a:pPr marL="457200" lvl="0" indent="-342900" algn="l" rtl="0">
              <a:spcBef>
                <a:spcPts val="0"/>
              </a:spcBef>
              <a:spcAft>
                <a:spcPts val="0"/>
              </a:spcAft>
              <a:buClr>
                <a:schemeClr val="dk1"/>
              </a:buClr>
              <a:buSzPts val="1800"/>
              <a:buChar char="●"/>
            </a:pPr>
            <a:r>
              <a:rPr lang="sv-FI"/>
              <a:t>Uppstår i ett aktivt och vaket men stressfritt tillstånd</a:t>
            </a:r>
          </a:p>
          <a:p>
            <a:pPr marL="457200" lvl="0" indent="0" algn="l" rtl="0">
              <a:spcBef>
                <a:spcPts val="800"/>
              </a:spcBef>
              <a:spcAft>
                <a:spcPts val="800"/>
              </a:spcAft>
              <a:buNone/>
            </a:pPr>
            <a:endParaRPr/>
          </a:p>
        </p:txBody>
      </p:sp>
      <p:sp>
        <p:nvSpPr>
          <p:cNvPr id="145" name="Google Shape;145;p25"/>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7</a:t>
            </a:fld>
            <a:endParaRPr lang="en"/>
          </a:p>
        </p:txBody>
      </p:sp>
      <p:pic>
        <p:nvPicPr>
          <p:cNvPr id="146" name="Google Shape;146;p25"/>
          <p:cNvPicPr preferRelativeResize="0"/>
          <p:nvPr/>
        </p:nvPicPr>
        <p:blipFill rotWithShape="1">
          <a:blip r:embed="rId3">
            <a:alphaModFix/>
          </a:blip>
          <a:srcRect l="28169" r="22428"/>
          <a:stretch/>
        </p:blipFill>
        <p:spPr>
          <a:xfrm>
            <a:off x="-874925" y="0"/>
            <a:ext cx="3811375" cy="514350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6"/>
          <p:cNvSpPr txBox="1">
            <a:spLocks noGrp="1"/>
          </p:cNvSpPr>
          <p:nvPr>
            <p:ph type="body" idx="1"/>
          </p:nvPr>
        </p:nvSpPr>
        <p:spPr>
          <a:xfrm>
            <a:off x="4541425" y="1249350"/>
            <a:ext cx="3857100" cy="2797200"/>
          </a:xfrm>
          <a:prstGeom prst="rect">
            <a:avLst/>
          </a:prstGeom>
        </p:spPr>
        <p:txBody>
          <a:bodyPr spcFirstLastPara="1" wrap="square" lIns="0" tIns="0" rIns="0" bIns="0" anchor="t" anchorCtr="0">
            <a:noAutofit/>
          </a:bodyPr>
          <a:lstStyle/>
          <a:p>
            <a:pPr marL="0" lvl="0" indent="0" algn="l" rtl="0">
              <a:spcBef>
                <a:spcPts val="0"/>
              </a:spcBef>
              <a:spcAft>
                <a:spcPts val="800"/>
              </a:spcAft>
              <a:buNone/>
            </a:pPr>
            <a:r>
              <a:rPr lang="sv-FI"/>
              <a:t>Vi lever i en tid då barnen har mer tid och möjligheter att leka än någonsin tidigare...</a:t>
            </a:r>
          </a:p>
        </p:txBody>
      </p:sp>
      <p:sp>
        <p:nvSpPr>
          <p:cNvPr id="152" name="Google Shape;152;p26"/>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8</a:t>
            </a:fld>
            <a:endParaRPr lang="en"/>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27"/>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9</a:t>
            </a:fld>
            <a:endParaRPr lang="en"/>
          </a:p>
        </p:txBody>
      </p:sp>
      <p:sp>
        <p:nvSpPr>
          <p:cNvPr id="158" name="Google Shape;158;p27"/>
          <p:cNvSpPr txBox="1"/>
          <p:nvPr/>
        </p:nvSpPr>
        <p:spPr>
          <a:xfrm>
            <a:off x="1872450" y="1288825"/>
            <a:ext cx="5399100" cy="2955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sv-FI" sz="4000">
                <a:solidFill>
                  <a:schemeClr val="lt1"/>
                </a:solidFill>
                <a:latin typeface="Nunito"/>
                <a:ea typeface="Nunito"/>
                <a:cs typeface="Nunito"/>
                <a:sym typeface="Nunito"/>
              </a:rPr>
              <a:t>Ändå leker barn idag mindre än någonsin</a:t>
            </a:r>
          </a:p>
          <a:p>
            <a:pPr marL="0" lvl="0" indent="0" algn="ctr" rtl="0">
              <a:spcBef>
                <a:spcPts val="0"/>
              </a:spcBef>
              <a:spcAft>
                <a:spcPts val="0"/>
              </a:spcAft>
              <a:buNone/>
            </a:pPr>
            <a:r>
              <a:rPr lang="sv-FI" sz="2000">
                <a:solidFill>
                  <a:schemeClr val="lt1"/>
                </a:solidFill>
                <a:latin typeface="Nunito"/>
                <a:ea typeface="Nunito"/>
                <a:cs typeface="Nunito"/>
                <a:sym typeface="Nunito"/>
              </a:rPr>
              <a:t>(Gray, 2018)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8"/>
          <p:cNvSpPr txBox="1">
            <a:spLocks noGrp="1"/>
          </p:cNvSpPr>
          <p:nvPr>
            <p:ph type="title"/>
          </p:nvPr>
        </p:nvSpPr>
        <p:spPr>
          <a:xfrm>
            <a:off x="1915625" y="2641038"/>
            <a:ext cx="5334600" cy="6927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sv-FI"/>
              <a:t>Vart tog leken vägen?</a:t>
            </a:r>
          </a:p>
        </p:txBody>
      </p:sp>
      <p:sp>
        <p:nvSpPr>
          <p:cNvPr id="164" name="Google Shape;164;p28"/>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10</a:t>
            </a:fld>
            <a:endParaRPr lang="en"/>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3"/>
            </a:gs>
            <a:gs pos="100000">
              <a:schemeClr val="accent4"/>
            </a:gs>
          </a:gsLst>
          <a:path path="circle">
            <a:fillToRect l="100000" t="100000"/>
          </a:path>
          <a:tileRect r="-100000" b="-100000"/>
        </a:gradFill>
        <a:effectLst/>
      </p:bgPr>
    </p:bg>
    <p:spTree>
      <p:nvGrpSpPr>
        <p:cNvPr id="1" name="Shape 168"/>
        <p:cNvGrpSpPr/>
        <p:nvPr/>
      </p:nvGrpSpPr>
      <p:grpSpPr>
        <a:xfrm>
          <a:off x="0" y="0"/>
          <a:ext cx="0" cy="0"/>
          <a:chOff x="0" y="0"/>
          <a:chExt cx="0" cy="0"/>
        </a:xfrm>
      </p:grpSpPr>
      <p:sp>
        <p:nvSpPr>
          <p:cNvPr id="169" name="Google Shape;169;p29"/>
          <p:cNvSpPr txBox="1">
            <a:spLocks noGrp="1"/>
          </p:cNvSpPr>
          <p:nvPr>
            <p:ph type="title"/>
          </p:nvPr>
        </p:nvSpPr>
        <p:spPr>
          <a:xfrm>
            <a:off x="3714750" y="1350825"/>
            <a:ext cx="4784400" cy="12225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sv-FI" sz="3600"/>
              <a:t>Lek är alltid beroende av tid, plats, personer och kultur</a:t>
            </a:r>
            <a:r>
              <a:rPr lang="sv-FI" sz="4300"/>
              <a:t>  </a:t>
            </a:r>
          </a:p>
        </p:txBody>
      </p:sp>
      <p:sp>
        <p:nvSpPr>
          <p:cNvPr id="170" name="Google Shape;170;p29"/>
          <p:cNvSpPr txBox="1">
            <a:spLocks noGrp="1"/>
          </p:cNvSpPr>
          <p:nvPr>
            <p:ph type="body" idx="1"/>
          </p:nvPr>
        </p:nvSpPr>
        <p:spPr>
          <a:xfrm>
            <a:off x="3714750" y="2771177"/>
            <a:ext cx="4784400" cy="10215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sv-FI">
                <a:solidFill>
                  <a:schemeClr val="lt1"/>
                </a:solidFill>
              </a:rPr>
              <a:t>Barn leker på olika sätt i olika tider.</a:t>
            </a:r>
          </a:p>
          <a:p>
            <a:pPr marL="0" lvl="0" indent="0" algn="l" rtl="0">
              <a:spcBef>
                <a:spcPts val="800"/>
              </a:spcBef>
              <a:spcAft>
                <a:spcPts val="800"/>
              </a:spcAft>
              <a:buNone/>
            </a:pPr>
            <a:endParaRPr>
              <a:solidFill>
                <a:schemeClr val="lt1"/>
              </a:solidFill>
            </a:endParaRPr>
          </a:p>
        </p:txBody>
      </p:sp>
      <p:sp>
        <p:nvSpPr>
          <p:cNvPr id="171" name="Google Shape;171;p29"/>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11</a:t>
            </a:fld>
            <a:endParaRPr lang="en"/>
          </a:p>
        </p:txBody>
      </p:sp>
      <p:pic>
        <p:nvPicPr>
          <p:cNvPr id="172" name="Google Shape;172;p29"/>
          <p:cNvPicPr preferRelativeResize="0"/>
          <p:nvPr/>
        </p:nvPicPr>
        <p:blipFill rotWithShape="1">
          <a:blip r:embed="rId3">
            <a:alphaModFix/>
          </a:blip>
          <a:srcRect r="52536"/>
          <a:stretch/>
        </p:blipFill>
        <p:spPr>
          <a:xfrm>
            <a:off x="-533400" y="0"/>
            <a:ext cx="3701950" cy="51998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3"/>
            </a:gs>
            <a:gs pos="100000">
              <a:schemeClr val="accent4"/>
            </a:gs>
          </a:gsLst>
          <a:path path="circle">
            <a:fillToRect l="100000" t="100000"/>
          </a:path>
          <a:tileRect r="-100000" b="-100000"/>
        </a:gradFill>
        <a:effectLst/>
      </p:bgPr>
    </p:bg>
    <p:spTree>
      <p:nvGrpSpPr>
        <p:cNvPr id="1" name="Shape 176"/>
        <p:cNvGrpSpPr/>
        <p:nvPr/>
      </p:nvGrpSpPr>
      <p:grpSpPr>
        <a:xfrm>
          <a:off x="0" y="0"/>
          <a:ext cx="0" cy="0"/>
          <a:chOff x="0" y="0"/>
          <a:chExt cx="0" cy="0"/>
        </a:xfrm>
      </p:grpSpPr>
      <p:sp>
        <p:nvSpPr>
          <p:cNvPr id="177" name="Google Shape;177;p30"/>
          <p:cNvSpPr txBox="1">
            <a:spLocks noGrp="1"/>
          </p:cNvSpPr>
          <p:nvPr>
            <p:ph type="title"/>
          </p:nvPr>
        </p:nvSpPr>
        <p:spPr>
          <a:xfrm>
            <a:off x="3714750" y="1350825"/>
            <a:ext cx="4784400" cy="12225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sv-FI" sz="3600"/>
              <a:t>Lek är alltid beroende av tid, plats, personer och kultur</a:t>
            </a:r>
            <a:r>
              <a:rPr lang="sv-FI" sz="4300"/>
              <a:t>  </a:t>
            </a:r>
          </a:p>
        </p:txBody>
      </p:sp>
      <p:sp>
        <p:nvSpPr>
          <p:cNvPr id="178" name="Google Shape;178;p30"/>
          <p:cNvSpPr txBox="1">
            <a:spLocks noGrp="1"/>
          </p:cNvSpPr>
          <p:nvPr>
            <p:ph type="body" idx="1"/>
          </p:nvPr>
        </p:nvSpPr>
        <p:spPr>
          <a:xfrm>
            <a:off x="3714750" y="2771177"/>
            <a:ext cx="4784400" cy="10215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sv-FI">
                <a:solidFill>
                  <a:schemeClr val="lt1"/>
                </a:solidFill>
              </a:rPr>
              <a:t>Barn leker på olika sätt i olika tider.</a:t>
            </a:r>
          </a:p>
          <a:p>
            <a:pPr marL="0" lvl="0" indent="0" algn="l" rtl="0">
              <a:spcBef>
                <a:spcPts val="800"/>
              </a:spcBef>
              <a:spcAft>
                <a:spcPts val="800"/>
              </a:spcAft>
              <a:buNone/>
            </a:pPr>
            <a:r>
              <a:rPr lang="sv-FI">
                <a:solidFill>
                  <a:schemeClr val="lt1"/>
                </a:solidFill>
              </a:rPr>
              <a:t>Samtidigt återkommer liknande element i lekarna</a:t>
            </a:r>
          </a:p>
        </p:txBody>
      </p:sp>
      <p:sp>
        <p:nvSpPr>
          <p:cNvPr id="179" name="Google Shape;179;p30"/>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12</a:t>
            </a:fld>
            <a:endParaRPr lang="en"/>
          </a:p>
        </p:txBody>
      </p:sp>
      <p:pic>
        <p:nvPicPr>
          <p:cNvPr id="180" name="Google Shape;180;p30"/>
          <p:cNvPicPr preferRelativeResize="0"/>
          <p:nvPr/>
        </p:nvPicPr>
        <p:blipFill rotWithShape="1">
          <a:blip r:embed="rId3">
            <a:alphaModFix/>
          </a:blip>
          <a:srcRect r="52536"/>
          <a:stretch/>
        </p:blipFill>
        <p:spPr>
          <a:xfrm>
            <a:off x="-533400" y="0"/>
            <a:ext cx="3701950" cy="51998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FFD966"/>
            </a:gs>
            <a:gs pos="100000">
              <a:srgbClr val="FF9900"/>
            </a:gs>
          </a:gsLst>
          <a:path path="circle">
            <a:fillToRect l="50000" t="50000" r="50000" b="50000"/>
          </a:path>
          <a:tileRect/>
        </a:gradFill>
        <a:effectLst/>
      </p:bgPr>
    </p:bg>
    <p:spTree>
      <p:nvGrpSpPr>
        <p:cNvPr id="1" name="Shape 184"/>
        <p:cNvGrpSpPr/>
        <p:nvPr/>
      </p:nvGrpSpPr>
      <p:grpSpPr>
        <a:xfrm>
          <a:off x="0" y="0"/>
          <a:ext cx="0" cy="0"/>
          <a:chOff x="0" y="0"/>
          <a:chExt cx="0" cy="0"/>
        </a:xfrm>
      </p:grpSpPr>
      <p:sp>
        <p:nvSpPr>
          <p:cNvPr id="185" name="Google Shape;185;p31"/>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13</a:t>
            </a:fld>
            <a:endParaRPr lang="en"/>
          </a:p>
        </p:txBody>
      </p:sp>
      <p:pic>
        <p:nvPicPr>
          <p:cNvPr id="186" name="Google Shape;186;p31"/>
          <p:cNvPicPr preferRelativeResize="0"/>
          <p:nvPr/>
        </p:nvPicPr>
        <p:blipFill>
          <a:blip r:embed="rId3">
            <a:alphaModFix/>
          </a:blip>
          <a:stretch>
            <a:fillRect/>
          </a:stretch>
        </p:blipFill>
        <p:spPr>
          <a:xfrm>
            <a:off x="152400" y="152400"/>
            <a:ext cx="3020400" cy="2016300"/>
          </a:xfrm>
          <a:prstGeom prst="roundRect">
            <a:avLst>
              <a:gd name="adj" fmla="val 16667"/>
            </a:avLst>
          </a:prstGeom>
          <a:noFill/>
          <a:ln>
            <a:noFill/>
          </a:ln>
        </p:spPr>
      </p:pic>
      <p:pic>
        <p:nvPicPr>
          <p:cNvPr id="187" name="Google Shape;187;p31"/>
          <p:cNvPicPr preferRelativeResize="0"/>
          <p:nvPr/>
        </p:nvPicPr>
        <p:blipFill>
          <a:blip r:embed="rId4">
            <a:alphaModFix/>
          </a:blip>
          <a:stretch>
            <a:fillRect/>
          </a:stretch>
        </p:blipFill>
        <p:spPr>
          <a:xfrm>
            <a:off x="3325276" y="152400"/>
            <a:ext cx="4572000" cy="3076500"/>
          </a:xfrm>
          <a:prstGeom prst="roundRect">
            <a:avLst>
              <a:gd name="adj" fmla="val 16667"/>
            </a:avLst>
          </a:prstGeom>
          <a:noFill/>
          <a:ln>
            <a:noFill/>
          </a:ln>
        </p:spPr>
      </p:pic>
      <p:sp>
        <p:nvSpPr>
          <p:cNvPr id="188" name="Google Shape;188;p31"/>
          <p:cNvSpPr txBox="1"/>
          <p:nvPr/>
        </p:nvSpPr>
        <p:spPr>
          <a:xfrm>
            <a:off x="3350700" y="3468150"/>
            <a:ext cx="4546500" cy="631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sv-FI" sz="2900">
                <a:latin typeface="Nunito"/>
                <a:ea typeface="Nunito"/>
                <a:cs typeface="Nunito"/>
                <a:sym typeface="Nunito"/>
              </a:rPr>
              <a:t>Lek på 1950-talet</a:t>
            </a:r>
          </a:p>
        </p:txBody>
      </p:sp>
      <p:pic>
        <p:nvPicPr>
          <p:cNvPr id="189" name="Google Shape;189;p31"/>
          <p:cNvPicPr preferRelativeResize="0"/>
          <p:nvPr/>
        </p:nvPicPr>
        <p:blipFill>
          <a:blip r:embed="rId5">
            <a:alphaModFix/>
          </a:blip>
          <a:stretch>
            <a:fillRect/>
          </a:stretch>
        </p:blipFill>
        <p:spPr>
          <a:xfrm>
            <a:off x="772163" y="2297474"/>
            <a:ext cx="1781100" cy="2670000"/>
          </a:xfrm>
          <a:prstGeom prst="roundRect">
            <a:avLst>
              <a:gd name="adj" fmla="val 16667"/>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FFD966"/>
            </a:gs>
            <a:gs pos="100000">
              <a:srgbClr val="FF9900"/>
            </a:gs>
          </a:gsLst>
          <a:path path="circle">
            <a:fillToRect l="50000" t="50000" r="50000" b="50000"/>
          </a:path>
          <a:tileRect/>
        </a:gradFill>
        <a:effectLst/>
      </p:bgPr>
    </p:bg>
    <p:spTree>
      <p:nvGrpSpPr>
        <p:cNvPr id="1" name="Shape 193"/>
        <p:cNvGrpSpPr/>
        <p:nvPr/>
      </p:nvGrpSpPr>
      <p:grpSpPr>
        <a:xfrm>
          <a:off x="0" y="0"/>
          <a:ext cx="0" cy="0"/>
          <a:chOff x="0" y="0"/>
          <a:chExt cx="0" cy="0"/>
        </a:xfrm>
      </p:grpSpPr>
      <p:sp>
        <p:nvSpPr>
          <p:cNvPr id="194" name="Google Shape;194;p32"/>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14</a:t>
            </a:fld>
            <a:endParaRPr lang="en"/>
          </a:p>
        </p:txBody>
      </p:sp>
      <p:sp>
        <p:nvSpPr>
          <p:cNvPr id="195" name="Google Shape;195;p32"/>
          <p:cNvSpPr txBox="1"/>
          <p:nvPr/>
        </p:nvSpPr>
        <p:spPr>
          <a:xfrm>
            <a:off x="3350700" y="3468150"/>
            <a:ext cx="4546500" cy="631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sv-FI" sz="2900">
                <a:latin typeface="Nunito"/>
                <a:ea typeface="Nunito"/>
                <a:cs typeface="Nunito"/>
                <a:sym typeface="Nunito"/>
              </a:rPr>
              <a:t>Lek på 2020-talet</a:t>
            </a:r>
          </a:p>
        </p:txBody>
      </p:sp>
      <p:pic>
        <p:nvPicPr>
          <p:cNvPr id="196" name="Google Shape;196;p32"/>
          <p:cNvPicPr preferRelativeResize="0"/>
          <p:nvPr/>
        </p:nvPicPr>
        <p:blipFill>
          <a:blip r:embed="rId3">
            <a:alphaModFix/>
          </a:blip>
          <a:stretch>
            <a:fillRect/>
          </a:stretch>
        </p:blipFill>
        <p:spPr>
          <a:xfrm>
            <a:off x="152400" y="152400"/>
            <a:ext cx="3198300" cy="1919100"/>
          </a:xfrm>
          <a:prstGeom prst="roundRect">
            <a:avLst>
              <a:gd name="adj" fmla="val 16667"/>
            </a:avLst>
          </a:prstGeom>
          <a:noFill/>
          <a:ln>
            <a:noFill/>
          </a:ln>
        </p:spPr>
      </p:pic>
      <p:pic>
        <p:nvPicPr>
          <p:cNvPr id="197" name="Google Shape;197;p32"/>
          <p:cNvPicPr preferRelativeResize="0"/>
          <p:nvPr/>
        </p:nvPicPr>
        <p:blipFill>
          <a:blip r:embed="rId4">
            <a:alphaModFix/>
          </a:blip>
          <a:stretch>
            <a:fillRect/>
          </a:stretch>
        </p:blipFill>
        <p:spPr>
          <a:xfrm>
            <a:off x="713800" y="2176795"/>
            <a:ext cx="2075400" cy="2767200"/>
          </a:xfrm>
          <a:prstGeom prst="roundRect">
            <a:avLst>
              <a:gd name="adj" fmla="val 16667"/>
            </a:avLst>
          </a:prstGeom>
          <a:noFill/>
          <a:ln>
            <a:noFill/>
          </a:ln>
        </p:spPr>
      </p:pic>
      <p:pic>
        <p:nvPicPr>
          <p:cNvPr id="198" name="Google Shape;198;p32"/>
          <p:cNvPicPr preferRelativeResize="0"/>
          <p:nvPr/>
        </p:nvPicPr>
        <p:blipFill>
          <a:blip r:embed="rId5">
            <a:alphaModFix/>
          </a:blip>
          <a:stretch>
            <a:fillRect/>
          </a:stretch>
        </p:blipFill>
        <p:spPr>
          <a:xfrm>
            <a:off x="3503100" y="152400"/>
            <a:ext cx="3163200" cy="3163200"/>
          </a:xfrm>
          <a:prstGeom prst="roundRect">
            <a:avLst>
              <a:gd name="adj" fmla="val 16667"/>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33"/>
          <p:cNvSpPr txBox="1">
            <a:spLocks noGrp="1"/>
          </p:cNvSpPr>
          <p:nvPr>
            <p:ph type="title"/>
          </p:nvPr>
        </p:nvSpPr>
        <p:spPr>
          <a:xfrm>
            <a:off x="1915625" y="3250638"/>
            <a:ext cx="5334600" cy="6927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sv-FI"/>
              <a:t>Vad i vår samtida kultur</a:t>
            </a:r>
          </a:p>
          <a:p>
            <a:pPr marL="0" lvl="0" indent="0" algn="ctr" rtl="0">
              <a:spcBef>
                <a:spcPts val="0"/>
              </a:spcBef>
              <a:spcAft>
                <a:spcPts val="0"/>
              </a:spcAft>
              <a:buNone/>
            </a:pPr>
            <a:r>
              <a:rPr lang="sv-FI"/>
              <a:t>får barn att sluta leka?</a:t>
            </a:r>
          </a:p>
        </p:txBody>
      </p:sp>
      <p:sp>
        <p:nvSpPr>
          <p:cNvPr id="204" name="Google Shape;204;p33"/>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15</a:t>
            </a:fld>
            <a:endParaRPr lang="en"/>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34"/>
          <p:cNvSpPr txBox="1">
            <a:spLocks noGrp="1"/>
          </p:cNvSpPr>
          <p:nvPr>
            <p:ph type="title"/>
          </p:nvPr>
        </p:nvSpPr>
        <p:spPr>
          <a:xfrm>
            <a:off x="3363425" y="1345638"/>
            <a:ext cx="5334600" cy="6927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sv-FI" sz="2000"/>
              <a:t>Delorsaker till att leken försvinner (Gray, 2015)</a:t>
            </a:r>
          </a:p>
        </p:txBody>
      </p:sp>
      <p:sp>
        <p:nvSpPr>
          <p:cNvPr id="210" name="Google Shape;210;p34"/>
          <p:cNvSpPr txBox="1">
            <a:spLocks noGrp="1"/>
          </p:cNvSpPr>
          <p:nvPr>
            <p:ph type="body" idx="1"/>
          </p:nvPr>
        </p:nvSpPr>
        <p:spPr>
          <a:xfrm>
            <a:off x="3363425" y="2236050"/>
            <a:ext cx="5334600" cy="18936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a:p>
            <a:pPr marL="457200" lvl="0" indent="0" algn="l" rtl="0">
              <a:spcBef>
                <a:spcPts val="800"/>
              </a:spcBef>
              <a:spcAft>
                <a:spcPts val="0"/>
              </a:spcAft>
              <a:buNone/>
            </a:pPr>
            <a:endParaRPr/>
          </a:p>
          <a:p>
            <a:pPr marL="457200" lvl="0" indent="0" algn="l" rtl="0">
              <a:spcBef>
                <a:spcPts val="800"/>
              </a:spcBef>
              <a:spcAft>
                <a:spcPts val="800"/>
              </a:spcAft>
              <a:buNone/>
            </a:pPr>
            <a:endParaRPr/>
          </a:p>
        </p:txBody>
      </p:sp>
      <p:sp>
        <p:nvSpPr>
          <p:cNvPr id="211" name="Google Shape;211;p34"/>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16</a:t>
            </a:fld>
            <a:endParaRPr lang="en"/>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35"/>
          <p:cNvSpPr txBox="1">
            <a:spLocks noGrp="1"/>
          </p:cNvSpPr>
          <p:nvPr>
            <p:ph type="title"/>
          </p:nvPr>
        </p:nvSpPr>
        <p:spPr>
          <a:xfrm>
            <a:off x="3363425" y="1345638"/>
            <a:ext cx="5334600" cy="6927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sv-FI" sz="2000"/>
              <a:t>Delorsaker till att leken försvinner (Gray, 2015)</a:t>
            </a:r>
          </a:p>
        </p:txBody>
      </p:sp>
      <p:sp>
        <p:nvSpPr>
          <p:cNvPr id="217" name="Google Shape;217;p35"/>
          <p:cNvSpPr txBox="1">
            <a:spLocks noGrp="1"/>
          </p:cNvSpPr>
          <p:nvPr>
            <p:ph type="body" idx="1"/>
          </p:nvPr>
        </p:nvSpPr>
        <p:spPr>
          <a:xfrm>
            <a:off x="3363425" y="2236050"/>
            <a:ext cx="5334600" cy="1893600"/>
          </a:xfrm>
          <a:prstGeom prst="rect">
            <a:avLst/>
          </a:prstGeom>
        </p:spPr>
        <p:txBody>
          <a:bodyPr spcFirstLastPara="1" wrap="square" lIns="0" tIns="0" rIns="0" bIns="0" anchor="t" anchorCtr="0">
            <a:noAutofit/>
          </a:bodyPr>
          <a:lstStyle/>
          <a:p>
            <a:pPr marL="457200" lvl="0" indent="-342900" algn="l" rtl="0">
              <a:spcBef>
                <a:spcPts val="0"/>
              </a:spcBef>
              <a:spcAft>
                <a:spcPts val="0"/>
              </a:spcAft>
              <a:buSzPts val="1800"/>
              <a:buAutoNum type="arabicPeriod"/>
            </a:pPr>
            <a:r>
              <a:rPr lang="sv-FI"/>
              <a:t>Överbetoning av akademiska färdigheter</a:t>
            </a:r>
          </a:p>
          <a:p>
            <a:pPr marL="457200" lvl="0" indent="0" algn="l" rtl="0">
              <a:spcBef>
                <a:spcPts val="800"/>
              </a:spcBef>
              <a:spcAft>
                <a:spcPts val="0"/>
              </a:spcAft>
              <a:buNone/>
            </a:pPr>
            <a:endParaRPr/>
          </a:p>
          <a:p>
            <a:pPr marL="457200" lvl="0" indent="0" algn="l" rtl="0">
              <a:spcBef>
                <a:spcPts val="800"/>
              </a:spcBef>
              <a:spcAft>
                <a:spcPts val="800"/>
              </a:spcAft>
              <a:buNone/>
            </a:pPr>
            <a:endParaRPr/>
          </a:p>
        </p:txBody>
      </p:sp>
      <p:sp>
        <p:nvSpPr>
          <p:cNvPr id="218" name="Google Shape;218;p35"/>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17</a:t>
            </a:fld>
            <a:endParaRPr lang="en"/>
          </a:p>
        </p:txBody>
      </p:sp>
      <p:pic>
        <p:nvPicPr>
          <p:cNvPr id="219" name="Google Shape;219;p35"/>
          <p:cNvPicPr preferRelativeResize="0"/>
          <p:nvPr/>
        </p:nvPicPr>
        <p:blipFill>
          <a:blip r:embed="rId3">
            <a:alphaModFix/>
          </a:blip>
          <a:stretch>
            <a:fillRect/>
          </a:stretch>
        </p:blipFill>
        <p:spPr>
          <a:xfrm>
            <a:off x="-914400" y="-48195"/>
            <a:ext cx="3944300" cy="519164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36"/>
          <p:cNvSpPr txBox="1">
            <a:spLocks noGrp="1"/>
          </p:cNvSpPr>
          <p:nvPr>
            <p:ph type="title"/>
          </p:nvPr>
        </p:nvSpPr>
        <p:spPr>
          <a:xfrm>
            <a:off x="3363425" y="1345638"/>
            <a:ext cx="5334600" cy="6927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sv-FI" sz="2000"/>
              <a:t>Delorsaker till att leken försvinner (Gray, 2015) </a:t>
            </a:r>
          </a:p>
        </p:txBody>
      </p:sp>
      <p:sp>
        <p:nvSpPr>
          <p:cNvPr id="225" name="Google Shape;225;p36"/>
          <p:cNvSpPr txBox="1">
            <a:spLocks noGrp="1"/>
          </p:cNvSpPr>
          <p:nvPr>
            <p:ph type="body" idx="1"/>
          </p:nvPr>
        </p:nvSpPr>
        <p:spPr>
          <a:xfrm>
            <a:off x="3363425" y="2236050"/>
            <a:ext cx="5334600" cy="1893600"/>
          </a:xfrm>
          <a:prstGeom prst="rect">
            <a:avLst/>
          </a:prstGeom>
        </p:spPr>
        <p:txBody>
          <a:bodyPr spcFirstLastPara="1" wrap="square" lIns="0" tIns="0" rIns="0" bIns="0" anchor="t" anchorCtr="0">
            <a:noAutofit/>
          </a:bodyPr>
          <a:lstStyle/>
          <a:p>
            <a:pPr marL="457200" lvl="0" indent="-342900" algn="l" rtl="0">
              <a:spcBef>
                <a:spcPts val="0"/>
              </a:spcBef>
              <a:spcAft>
                <a:spcPts val="0"/>
              </a:spcAft>
              <a:buSzPts val="1800"/>
              <a:buAutoNum type="arabicPeriod"/>
            </a:pPr>
            <a:r>
              <a:rPr lang="sv-FI"/>
              <a:t>Överbetoning av akademiska färdigheter</a:t>
            </a:r>
          </a:p>
          <a:p>
            <a:pPr marL="457200" lvl="0" indent="-342900" algn="l" rtl="0">
              <a:spcBef>
                <a:spcPts val="0"/>
              </a:spcBef>
              <a:spcAft>
                <a:spcPts val="0"/>
              </a:spcAft>
              <a:buSzPts val="1800"/>
              <a:buAutoNum type="arabicPeriod"/>
            </a:pPr>
            <a:r>
              <a:rPr lang="sv-FI"/>
              <a:t>Överdriven strukturering av barnens fritid</a:t>
            </a:r>
          </a:p>
          <a:p>
            <a:pPr marL="457200" lvl="0" indent="0" algn="l" rtl="0">
              <a:spcBef>
                <a:spcPts val="800"/>
              </a:spcBef>
              <a:spcAft>
                <a:spcPts val="0"/>
              </a:spcAft>
              <a:buNone/>
            </a:pPr>
            <a:endParaRPr/>
          </a:p>
          <a:p>
            <a:pPr marL="457200" lvl="0" indent="0" algn="l" rtl="0">
              <a:spcBef>
                <a:spcPts val="800"/>
              </a:spcBef>
              <a:spcAft>
                <a:spcPts val="800"/>
              </a:spcAft>
              <a:buNone/>
            </a:pPr>
            <a:endParaRPr/>
          </a:p>
        </p:txBody>
      </p:sp>
      <p:sp>
        <p:nvSpPr>
          <p:cNvPr id="226" name="Google Shape;226;p36"/>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18</a:t>
            </a:fld>
            <a:endParaRPr lang="en"/>
          </a:p>
        </p:txBody>
      </p:sp>
      <p:pic>
        <p:nvPicPr>
          <p:cNvPr id="227" name="Google Shape;227;p36"/>
          <p:cNvPicPr preferRelativeResize="0"/>
          <p:nvPr/>
        </p:nvPicPr>
        <p:blipFill rotWithShape="1">
          <a:blip r:embed="rId3">
            <a:alphaModFix/>
          </a:blip>
          <a:srcRect t="1429"/>
          <a:stretch/>
        </p:blipFill>
        <p:spPr>
          <a:xfrm>
            <a:off x="-372875" y="-1"/>
            <a:ext cx="3388400" cy="51435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37"/>
          <p:cNvSpPr txBox="1">
            <a:spLocks noGrp="1"/>
          </p:cNvSpPr>
          <p:nvPr>
            <p:ph type="title"/>
          </p:nvPr>
        </p:nvSpPr>
        <p:spPr>
          <a:xfrm>
            <a:off x="3363425" y="1345638"/>
            <a:ext cx="5334600" cy="6927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sv-FI" sz="2000"/>
              <a:t>Delorsaker till att leken försvinner (Gray, 2015) </a:t>
            </a:r>
          </a:p>
        </p:txBody>
      </p:sp>
      <p:sp>
        <p:nvSpPr>
          <p:cNvPr id="233" name="Google Shape;233;p37"/>
          <p:cNvSpPr txBox="1">
            <a:spLocks noGrp="1"/>
          </p:cNvSpPr>
          <p:nvPr>
            <p:ph type="body" idx="1"/>
          </p:nvPr>
        </p:nvSpPr>
        <p:spPr>
          <a:xfrm>
            <a:off x="3363425" y="2236050"/>
            <a:ext cx="5334600" cy="1893600"/>
          </a:xfrm>
          <a:prstGeom prst="rect">
            <a:avLst/>
          </a:prstGeom>
        </p:spPr>
        <p:txBody>
          <a:bodyPr spcFirstLastPara="1" wrap="square" lIns="0" tIns="0" rIns="0" bIns="0" anchor="t" anchorCtr="0">
            <a:noAutofit/>
          </a:bodyPr>
          <a:lstStyle/>
          <a:p>
            <a:pPr marL="457200" lvl="0" indent="-342900" algn="l" rtl="0">
              <a:spcBef>
                <a:spcPts val="0"/>
              </a:spcBef>
              <a:spcAft>
                <a:spcPts val="0"/>
              </a:spcAft>
              <a:buSzPts val="1800"/>
              <a:buAutoNum type="arabicPeriod"/>
            </a:pPr>
            <a:r>
              <a:rPr lang="sv-FI"/>
              <a:t>Överbetoning av akademiska färdigheter</a:t>
            </a:r>
          </a:p>
          <a:p>
            <a:pPr marL="457200" lvl="0" indent="-342900" algn="l" rtl="0">
              <a:spcBef>
                <a:spcPts val="0"/>
              </a:spcBef>
              <a:spcAft>
                <a:spcPts val="0"/>
              </a:spcAft>
              <a:buSzPts val="1800"/>
              <a:buAutoNum type="arabicPeriod"/>
            </a:pPr>
            <a:r>
              <a:rPr lang="sv-FI"/>
              <a:t>Överdriven strukturering av barnens fritid</a:t>
            </a:r>
          </a:p>
          <a:p>
            <a:pPr marL="457200" lvl="0" indent="-342900" algn="l" rtl="0">
              <a:spcBef>
                <a:spcPts val="0"/>
              </a:spcBef>
              <a:spcAft>
                <a:spcPts val="0"/>
              </a:spcAft>
              <a:buSzPts val="1800"/>
              <a:buAutoNum type="arabicPeriod"/>
            </a:pPr>
            <a:r>
              <a:rPr lang="sv-FI"/>
              <a:t>Inlärningskrav spiller över på fritiden och vuxnas roll överbetonas</a:t>
            </a:r>
          </a:p>
          <a:p>
            <a:pPr marL="0" lvl="0" indent="0" algn="l" rtl="0">
              <a:spcBef>
                <a:spcPts val="800"/>
              </a:spcBef>
              <a:spcAft>
                <a:spcPts val="0"/>
              </a:spcAft>
              <a:buNone/>
            </a:pPr>
            <a:endParaRPr/>
          </a:p>
          <a:p>
            <a:pPr marL="457200" lvl="0" indent="0" algn="l" rtl="0">
              <a:spcBef>
                <a:spcPts val="800"/>
              </a:spcBef>
              <a:spcAft>
                <a:spcPts val="800"/>
              </a:spcAft>
              <a:buNone/>
            </a:pPr>
            <a:endParaRPr/>
          </a:p>
        </p:txBody>
      </p:sp>
      <p:sp>
        <p:nvSpPr>
          <p:cNvPr id="234" name="Google Shape;234;p37"/>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19</a:t>
            </a:fld>
            <a:endParaRPr lang="en"/>
          </a:p>
        </p:txBody>
      </p:sp>
      <p:pic>
        <p:nvPicPr>
          <p:cNvPr id="235" name="Google Shape;235;p37"/>
          <p:cNvPicPr preferRelativeResize="0"/>
          <p:nvPr/>
        </p:nvPicPr>
        <p:blipFill rotWithShape="1">
          <a:blip r:embed="rId3">
            <a:alphaModFix/>
          </a:blip>
          <a:srcRect l="38577" r="22794"/>
          <a:stretch/>
        </p:blipFill>
        <p:spPr>
          <a:xfrm>
            <a:off x="-561400" y="0"/>
            <a:ext cx="3532075" cy="51435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38"/>
          <p:cNvSpPr txBox="1">
            <a:spLocks noGrp="1"/>
          </p:cNvSpPr>
          <p:nvPr>
            <p:ph type="title"/>
          </p:nvPr>
        </p:nvSpPr>
        <p:spPr>
          <a:xfrm>
            <a:off x="3363425" y="1345638"/>
            <a:ext cx="5334600" cy="6927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sv-FI" sz="2000"/>
              <a:t>Delorsaker till att leken försvinner (Gray, 2015) </a:t>
            </a:r>
          </a:p>
        </p:txBody>
      </p:sp>
      <p:sp>
        <p:nvSpPr>
          <p:cNvPr id="241" name="Google Shape;241;p38"/>
          <p:cNvSpPr txBox="1">
            <a:spLocks noGrp="1"/>
          </p:cNvSpPr>
          <p:nvPr>
            <p:ph type="body" idx="1"/>
          </p:nvPr>
        </p:nvSpPr>
        <p:spPr>
          <a:xfrm>
            <a:off x="3363425" y="2236050"/>
            <a:ext cx="5334600" cy="1893600"/>
          </a:xfrm>
          <a:prstGeom prst="rect">
            <a:avLst/>
          </a:prstGeom>
        </p:spPr>
        <p:txBody>
          <a:bodyPr spcFirstLastPara="1" wrap="square" lIns="0" tIns="0" rIns="0" bIns="0" anchor="t" anchorCtr="0">
            <a:noAutofit/>
          </a:bodyPr>
          <a:lstStyle/>
          <a:p>
            <a:pPr marL="457200" lvl="0" indent="-342900" algn="l" rtl="0">
              <a:spcBef>
                <a:spcPts val="0"/>
              </a:spcBef>
              <a:spcAft>
                <a:spcPts val="0"/>
              </a:spcAft>
              <a:buSzPts val="1800"/>
              <a:buAutoNum type="arabicPeriod"/>
            </a:pPr>
            <a:r>
              <a:rPr lang="sv-FI"/>
              <a:t>Överbetoning av akademiska färdigheter</a:t>
            </a:r>
          </a:p>
          <a:p>
            <a:pPr marL="457200" lvl="0" indent="-342900" algn="l" rtl="0">
              <a:spcBef>
                <a:spcPts val="0"/>
              </a:spcBef>
              <a:spcAft>
                <a:spcPts val="0"/>
              </a:spcAft>
              <a:buSzPts val="1800"/>
              <a:buAutoNum type="arabicPeriod"/>
            </a:pPr>
            <a:r>
              <a:rPr lang="sv-FI"/>
              <a:t>Överdriven strukturering av barnens fritid</a:t>
            </a:r>
          </a:p>
          <a:p>
            <a:pPr marL="457200" lvl="0" indent="-342900" algn="l" rtl="0">
              <a:spcBef>
                <a:spcPts val="0"/>
              </a:spcBef>
              <a:spcAft>
                <a:spcPts val="0"/>
              </a:spcAft>
              <a:buSzPts val="1800"/>
              <a:buAutoNum type="arabicPeriod"/>
            </a:pPr>
            <a:r>
              <a:rPr lang="sv-FI"/>
              <a:t>Inlärningskrav spiller över på fritiden och vuxnas roll överbetonas</a:t>
            </a:r>
          </a:p>
          <a:p>
            <a:pPr marL="457200" lvl="0" indent="-342900" algn="l" rtl="0">
              <a:spcBef>
                <a:spcPts val="0"/>
              </a:spcBef>
              <a:spcAft>
                <a:spcPts val="0"/>
              </a:spcAft>
              <a:buSzPts val="1800"/>
              <a:buAutoNum type="arabicPeriod"/>
            </a:pPr>
            <a:r>
              <a:rPr lang="sv-FI"/>
              <a:t>Ökad rädsla och överbeskydd</a:t>
            </a:r>
          </a:p>
          <a:p>
            <a:pPr marL="0" lvl="0" indent="0" algn="l" rtl="0">
              <a:spcBef>
                <a:spcPts val="800"/>
              </a:spcBef>
              <a:spcAft>
                <a:spcPts val="0"/>
              </a:spcAft>
              <a:buNone/>
            </a:pPr>
            <a:endParaRPr/>
          </a:p>
          <a:p>
            <a:pPr marL="457200" lvl="0" indent="0" algn="l" rtl="0">
              <a:spcBef>
                <a:spcPts val="800"/>
              </a:spcBef>
              <a:spcAft>
                <a:spcPts val="800"/>
              </a:spcAft>
              <a:buNone/>
            </a:pPr>
            <a:endParaRPr/>
          </a:p>
        </p:txBody>
      </p:sp>
      <p:sp>
        <p:nvSpPr>
          <p:cNvPr id="242" name="Google Shape;242;p38"/>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20</a:t>
            </a:fld>
            <a:endParaRPr lang="en"/>
          </a:p>
        </p:txBody>
      </p:sp>
      <p:pic>
        <p:nvPicPr>
          <p:cNvPr id="243" name="Google Shape;243;p38"/>
          <p:cNvPicPr preferRelativeResize="0"/>
          <p:nvPr/>
        </p:nvPicPr>
        <p:blipFill rotWithShape="1">
          <a:blip r:embed="rId3">
            <a:alphaModFix/>
          </a:blip>
          <a:srcRect r="15333"/>
          <a:stretch/>
        </p:blipFill>
        <p:spPr>
          <a:xfrm>
            <a:off x="-949100" y="-240025"/>
            <a:ext cx="3943425" cy="53835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rgbClr val="EFDDA9"/>
            </a:gs>
            <a:gs pos="100000">
              <a:srgbClr val="D4AD42"/>
            </a:gs>
          </a:gsLst>
          <a:path path="circle">
            <a:fillToRect l="50000" t="50000" r="50000" b="50000"/>
          </a:path>
          <a:tileRect/>
        </a:gradFill>
        <a:effectLst/>
      </p:bgPr>
    </p:bg>
    <p:spTree>
      <p:nvGrpSpPr>
        <p:cNvPr id="1" name="Shape 247"/>
        <p:cNvGrpSpPr/>
        <p:nvPr/>
      </p:nvGrpSpPr>
      <p:grpSpPr>
        <a:xfrm>
          <a:off x="0" y="0"/>
          <a:ext cx="0" cy="0"/>
          <a:chOff x="0" y="0"/>
          <a:chExt cx="0" cy="0"/>
        </a:xfrm>
      </p:grpSpPr>
      <p:sp>
        <p:nvSpPr>
          <p:cNvPr id="248" name="Google Shape;248;p39"/>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21</a:t>
            </a:fld>
            <a:endParaRPr lang="en"/>
          </a:p>
        </p:txBody>
      </p:sp>
      <p:sp>
        <p:nvSpPr>
          <p:cNvPr id="249" name="Google Shape;249;p39"/>
          <p:cNvSpPr txBox="1"/>
          <p:nvPr/>
        </p:nvSpPr>
        <p:spPr>
          <a:xfrm>
            <a:off x="1726500" y="2079150"/>
            <a:ext cx="5691000" cy="1385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sv-FI" sz="2600">
                <a:latin typeface="Nunito"/>
                <a:ea typeface="Nunito"/>
                <a:cs typeface="Nunito"/>
                <a:sym typeface="Nunito"/>
              </a:rPr>
              <a:t>I takt med att leken har minskat har psykisk ohälsa bland allt yngre ökat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pic>
        <p:nvPicPr>
          <p:cNvPr id="254" name="Google Shape;254;p40"/>
          <p:cNvPicPr preferRelativeResize="0"/>
          <p:nvPr/>
        </p:nvPicPr>
        <p:blipFill rotWithShape="1">
          <a:blip r:embed="rId3">
            <a:alphaModFix/>
          </a:blip>
          <a:srcRect l="23049" r="28189"/>
          <a:stretch/>
        </p:blipFill>
        <p:spPr>
          <a:xfrm>
            <a:off x="-964825" y="0"/>
            <a:ext cx="3762024" cy="5143499"/>
          </a:xfrm>
          <a:prstGeom prst="rect">
            <a:avLst/>
          </a:prstGeom>
          <a:noFill/>
          <a:ln>
            <a:noFill/>
          </a:ln>
        </p:spPr>
      </p:pic>
      <p:sp>
        <p:nvSpPr>
          <p:cNvPr id="255" name="Google Shape;255;p40"/>
          <p:cNvSpPr txBox="1">
            <a:spLocks noGrp="1"/>
          </p:cNvSpPr>
          <p:nvPr>
            <p:ph type="title"/>
          </p:nvPr>
        </p:nvSpPr>
        <p:spPr>
          <a:xfrm>
            <a:off x="3363425" y="1726638"/>
            <a:ext cx="5334600" cy="6927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sv-FI"/>
              <a:t>Leken är helt beroende av kulturen</a:t>
            </a:r>
          </a:p>
        </p:txBody>
      </p:sp>
      <p:sp>
        <p:nvSpPr>
          <p:cNvPr id="256" name="Google Shape;256;p40"/>
          <p:cNvSpPr txBox="1">
            <a:spLocks noGrp="1"/>
          </p:cNvSpPr>
          <p:nvPr>
            <p:ph type="body" idx="1"/>
          </p:nvPr>
        </p:nvSpPr>
        <p:spPr>
          <a:xfrm>
            <a:off x="3363425" y="2540850"/>
            <a:ext cx="5334600" cy="18936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a:p>
            <a:pPr marL="0" lvl="0" indent="0" algn="l" rtl="0">
              <a:spcBef>
                <a:spcPts val="800"/>
              </a:spcBef>
              <a:spcAft>
                <a:spcPts val="0"/>
              </a:spcAft>
              <a:buNone/>
            </a:pPr>
            <a:r>
              <a:rPr lang="sv-FI"/>
              <a:t>Det är vi som formar vår kultur!</a:t>
            </a:r>
          </a:p>
          <a:p>
            <a:pPr marL="0" lvl="0" indent="0" algn="l" rtl="0">
              <a:spcBef>
                <a:spcPts val="800"/>
              </a:spcBef>
              <a:spcAft>
                <a:spcPts val="800"/>
              </a:spcAft>
              <a:buNone/>
            </a:pPr>
            <a:r>
              <a:rPr lang="sv-FI"/>
              <a:t>Det är vi som skapar förutsättningarna för lek!</a:t>
            </a:r>
          </a:p>
        </p:txBody>
      </p:sp>
      <p:sp>
        <p:nvSpPr>
          <p:cNvPr id="257" name="Google Shape;257;p40"/>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22</a:t>
            </a:fld>
            <a:endParaRPr lang="en"/>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41"/>
          <p:cNvSpPr txBox="1">
            <a:spLocks noGrp="1"/>
          </p:cNvSpPr>
          <p:nvPr>
            <p:ph type="ctrTitle"/>
          </p:nvPr>
        </p:nvSpPr>
        <p:spPr>
          <a:xfrm>
            <a:off x="3363425" y="1991825"/>
            <a:ext cx="5334600" cy="11598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sv-FI" sz="3900"/>
              <a:t>Lekvänliga miljöer i småbarnspedagogiken</a:t>
            </a:r>
          </a:p>
        </p:txBody>
      </p:sp>
      <p:sp>
        <p:nvSpPr>
          <p:cNvPr id="263" name="Google Shape;263;p41"/>
          <p:cNvSpPr txBox="1">
            <a:spLocks noGrp="1"/>
          </p:cNvSpPr>
          <p:nvPr>
            <p:ph type="body" idx="4294967295"/>
          </p:nvPr>
        </p:nvSpPr>
        <p:spPr>
          <a:xfrm>
            <a:off x="3363425" y="2236050"/>
            <a:ext cx="5334600" cy="18936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a:p>
            <a:pPr marL="0" lvl="0" indent="0" algn="l" rtl="0">
              <a:spcBef>
                <a:spcPts val="800"/>
              </a:spcBef>
              <a:spcAft>
                <a:spcPts val="800"/>
              </a:spcAft>
              <a:buNone/>
            </a:pP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42"/>
          <p:cNvSpPr txBox="1">
            <a:spLocks noGrp="1"/>
          </p:cNvSpPr>
          <p:nvPr>
            <p:ph type="title"/>
          </p:nvPr>
        </p:nvSpPr>
        <p:spPr>
          <a:xfrm>
            <a:off x="3363425" y="1345638"/>
            <a:ext cx="5334600" cy="6927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sv-FI"/>
              <a:t>Tre perspektiv</a:t>
            </a:r>
          </a:p>
        </p:txBody>
      </p:sp>
      <p:sp>
        <p:nvSpPr>
          <p:cNvPr id="269" name="Google Shape;269;p42"/>
          <p:cNvSpPr txBox="1">
            <a:spLocks noGrp="1"/>
          </p:cNvSpPr>
          <p:nvPr>
            <p:ph type="body" idx="1"/>
          </p:nvPr>
        </p:nvSpPr>
        <p:spPr>
          <a:xfrm>
            <a:off x="3363425" y="2236050"/>
            <a:ext cx="5334600" cy="1893600"/>
          </a:xfrm>
          <a:prstGeom prst="rect">
            <a:avLst/>
          </a:prstGeom>
        </p:spPr>
        <p:txBody>
          <a:bodyPr spcFirstLastPara="1" wrap="square" lIns="0" tIns="0" rIns="0" bIns="0" anchor="t" anchorCtr="0">
            <a:noAutofit/>
          </a:bodyPr>
          <a:lstStyle/>
          <a:p>
            <a:pPr marL="457200" lvl="0" indent="-342900" algn="l" rtl="0">
              <a:lnSpc>
                <a:spcPct val="100000"/>
              </a:lnSpc>
              <a:spcBef>
                <a:spcPts val="0"/>
              </a:spcBef>
              <a:spcAft>
                <a:spcPts val="0"/>
              </a:spcAft>
              <a:buClr>
                <a:schemeClr val="lt1"/>
              </a:buClr>
              <a:buSzPts val="1800"/>
              <a:buAutoNum type="arabicPeriod"/>
            </a:pPr>
            <a:r>
              <a:rPr lang="sv-FI">
                <a:solidFill>
                  <a:schemeClr val="lt1"/>
                </a:solidFill>
                <a:latin typeface="Catamaran"/>
                <a:ea typeface="Catamaran"/>
                <a:cs typeface="Catamaran"/>
                <a:sym typeface="Catamaran"/>
              </a:rPr>
              <a:t>Leken är hela daghemsgemenskapens angelägenhet</a:t>
            </a:r>
          </a:p>
          <a:p>
            <a:pPr marL="457200" lvl="0" indent="-342900" algn="l" rtl="0">
              <a:lnSpc>
                <a:spcPct val="100000"/>
              </a:lnSpc>
              <a:spcBef>
                <a:spcPts val="0"/>
              </a:spcBef>
              <a:spcAft>
                <a:spcPts val="0"/>
              </a:spcAft>
              <a:buClr>
                <a:schemeClr val="lt1"/>
              </a:buClr>
              <a:buSzPts val="1800"/>
              <a:buFont typeface="Catamaran"/>
              <a:buAutoNum type="arabicPeriod"/>
            </a:pPr>
            <a:r>
              <a:rPr lang="sv-FI">
                <a:solidFill>
                  <a:schemeClr val="lt1"/>
                </a:solidFill>
                <a:latin typeface="Catamaran"/>
                <a:ea typeface="Catamaran"/>
                <a:cs typeface="Catamaran"/>
                <a:sym typeface="Catamaran"/>
              </a:rPr>
              <a:t>Miljön inbjuder till långvarig lek</a:t>
            </a:r>
          </a:p>
          <a:p>
            <a:pPr marL="457200" lvl="0" indent="-342900" algn="l" rtl="0">
              <a:lnSpc>
                <a:spcPct val="100000"/>
              </a:lnSpc>
              <a:spcBef>
                <a:spcPts val="0"/>
              </a:spcBef>
              <a:spcAft>
                <a:spcPts val="0"/>
              </a:spcAft>
              <a:buClr>
                <a:schemeClr val="lt1"/>
              </a:buClr>
              <a:buSzPts val="1800"/>
              <a:buFont typeface="Catamaran"/>
              <a:buAutoNum type="arabicPeriod"/>
            </a:pPr>
            <a:r>
              <a:rPr lang="sv-FI">
                <a:solidFill>
                  <a:schemeClr val="lt1"/>
                </a:solidFill>
                <a:latin typeface="Catamaran"/>
                <a:ea typeface="Catamaran"/>
                <a:cs typeface="Catamaran"/>
                <a:sym typeface="Catamaran"/>
              </a:rPr>
              <a:t>Den vuxnas delaktighet i leken</a:t>
            </a:r>
          </a:p>
        </p:txBody>
      </p:sp>
      <p:sp>
        <p:nvSpPr>
          <p:cNvPr id="270" name="Google Shape;270;p42"/>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24</a:t>
            </a:fld>
            <a:endParaRPr lang="en"/>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43"/>
          <p:cNvSpPr txBox="1">
            <a:spLocks noGrp="1"/>
          </p:cNvSpPr>
          <p:nvPr>
            <p:ph type="title"/>
          </p:nvPr>
        </p:nvSpPr>
        <p:spPr>
          <a:xfrm>
            <a:off x="2914800" y="2888200"/>
            <a:ext cx="5497500" cy="6927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sv-FI" sz="3100">
                <a:latin typeface="Nunito"/>
                <a:ea typeface="Nunito"/>
                <a:cs typeface="Nunito"/>
                <a:sym typeface="Nunito"/>
              </a:rPr>
              <a:t>Lek är inte en ”fri” aktivitet enbart för barn – utan en gemensam kulturell insats </a:t>
            </a:r>
          </a:p>
          <a:p>
            <a:pPr marL="0" lvl="0" indent="0" algn="l" rtl="0">
              <a:spcBef>
                <a:spcPts val="0"/>
              </a:spcBef>
              <a:spcAft>
                <a:spcPts val="0"/>
              </a:spcAft>
              <a:buNone/>
            </a:pPr>
            <a:r>
              <a:rPr lang="sv-FI" sz="3100">
                <a:latin typeface="Nunito"/>
                <a:ea typeface="Nunito"/>
                <a:cs typeface="Nunito"/>
                <a:sym typeface="Nunito"/>
              </a:rPr>
              <a:t>för hela daghemsgemenskapen, </a:t>
            </a:r>
          </a:p>
          <a:p>
            <a:pPr marL="0" lvl="0" indent="0" algn="l" rtl="0">
              <a:spcBef>
                <a:spcPts val="0"/>
              </a:spcBef>
              <a:spcAft>
                <a:spcPts val="0"/>
              </a:spcAft>
              <a:buNone/>
            </a:pPr>
            <a:r>
              <a:rPr lang="sv-FI" sz="3100">
                <a:latin typeface="Nunito"/>
                <a:ea typeface="Nunito"/>
                <a:cs typeface="Nunito"/>
                <a:sym typeface="Nunito"/>
              </a:rPr>
              <a:t>både barn och vuxna.</a:t>
            </a:r>
            <a:r>
              <a:rPr lang="sv-FI" sz="3600">
                <a:latin typeface="Nunito"/>
                <a:ea typeface="Nunito"/>
                <a:cs typeface="Nunito"/>
                <a:sym typeface="Nunito"/>
              </a:rPr>
              <a:t> </a:t>
            </a:r>
          </a:p>
          <a:p>
            <a:pPr marL="0" lvl="0" indent="0" algn="l" rtl="0">
              <a:spcBef>
                <a:spcPts val="0"/>
              </a:spcBef>
              <a:spcAft>
                <a:spcPts val="0"/>
              </a:spcAft>
              <a:buNone/>
            </a:pPr>
            <a:r>
              <a:rPr lang="sv-FI" sz="1700">
                <a:latin typeface="Nunito"/>
                <a:ea typeface="Nunito"/>
                <a:cs typeface="Nunito"/>
                <a:sym typeface="Nunito"/>
              </a:rPr>
              <a:t>(Lindqvist, 1995)</a:t>
            </a:r>
          </a:p>
        </p:txBody>
      </p:sp>
      <p:sp>
        <p:nvSpPr>
          <p:cNvPr id="276" name="Google Shape;276;p43"/>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25</a:t>
            </a:fld>
            <a:endParaRPr lang="en"/>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44"/>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26</a:t>
            </a:fld>
            <a:endParaRPr lang="en"/>
          </a:p>
        </p:txBody>
      </p:sp>
      <p:pic>
        <p:nvPicPr>
          <p:cNvPr id="282" name="Google Shape;282;p44"/>
          <p:cNvPicPr preferRelativeResize="0"/>
          <p:nvPr/>
        </p:nvPicPr>
        <p:blipFill>
          <a:blip r:embed="rId3">
            <a:alphaModFix/>
          </a:blip>
          <a:stretch>
            <a:fillRect/>
          </a:stretch>
        </p:blipFill>
        <p:spPr>
          <a:xfrm rot="-9583160">
            <a:off x="2452661" y="499187"/>
            <a:ext cx="4439077" cy="4439077"/>
          </a:xfrm>
          <a:prstGeom prst="rect">
            <a:avLst/>
          </a:prstGeom>
          <a:noFill/>
          <a:ln>
            <a:noFill/>
          </a:ln>
        </p:spPr>
      </p:pic>
      <p:cxnSp>
        <p:nvCxnSpPr>
          <p:cNvPr id="283" name="Google Shape;283;p44"/>
          <p:cNvCxnSpPr/>
          <p:nvPr/>
        </p:nvCxnSpPr>
        <p:spPr>
          <a:xfrm rot="10800000" flipH="1">
            <a:off x="2745000" y="2835000"/>
            <a:ext cx="915000" cy="405000"/>
          </a:xfrm>
          <a:prstGeom prst="straightConnector1">
            <a:avLst/>
          </a:prstGeom>
          <a:noFill/>
          <a:ln w="76200" cap="flat" cmpd="sng">
            <a:solidFill>
              <a:schemeClr val="lt1"/>
            </a:solidFill>
            <a:prstDash val="solid"/>
            <a:round/>
            <a:headEnd type="none" w="med" len="med"/>
            <a:tailEnd type="none" w="med" len="med"/>
          </a:ln>
        </p:spPr>
      </p:cxnSp>
      <p:cxnSp>
        <p:nvCxnSpPr>
          <p:cNvPr id="284" name="Google Shape;284;p44"/>
          <p:cNvCxnSpPr/>
          <p:nvPr/>
        </p:nvCxnSpPr>
        <p:spPr>
          <a:xfrm rot="10800000" flipH="1">
            <a:off x="3729900" y="2349300"/>
            <a:ext cx="987600" cy="444900"/>
          </a:xfrm>
          <a:prstGeom prst="straightConnector1">
            <a:avLst/>
          </a:prstGeom>
          <a:noFill/>
          <a:ln w="76200" cap="flat" cmpd="sng">
            <a:solidFill>
              <a:schemeClr val="lt1"/>
            </a:solidFill>
            <a:prstDash val="solid"/>
            <a:round/>
            <a:headEnd type="none" w="med" len="med"/>
            <a:tailEnd type="none" w="med" len="med"/>
          </a:ln>
        </p:spPr>
      </p:cxnSp>
      <p:cxnSp>
        <p:nvCxnSpPr>
          <p:cNvPr id="285" name="Google Shape;285;p44"/>
          <p:cNvCxnSpPr/>
          <p:nvPr/>
        </p:nvCxnSpPr>
        <p:spPr>
          <a:xfrm rot="10800000" flipH="1">
            <a:off x="4816200" y="1899900"/>
            <a:ext cx="915000" cy="405000"/>
          </a:xfrm>
          <a:prstGeom prst="straightConnector1">
            <a:avLst/>
          </a:prstGeom>
          <a:noFill/>
          <a:ln w="76200" cap="flat" cmpd="sng">
            <a:solidFill>
              <a:schemeClr val="lt1"/>
            </a:solidFill>
            <a:prstDash val="solid"/>
            <a:round/>
            <a:headEnd type="none" w="med" len="med"/>
            <a:tailEnd type="none" w="med" len="med"/>
          </a:ln>
        </p:spPr>
      </p:cxnSp>
      <p:cxnSp>
        <p:nvCxnSpPr>
          <p:cNvPr id="286" name="Google Shape;286;p44"/>
          <p:cNvCxnSpPr/>
          <p:nvPr/>
        </p:nvCxnSpPr>
        <p:spPr>
          <a:xfrm rot="10800000" flipH="1">
            <a:off x="5731200" y="1515000"/>
            <a:ext cx="876300" cy="384900"/>
          </a:xfrm>
          <a:prstGeom prst="straightConnector1">
            <a:avLst/>
          </a:prstGeom>
          <a:noFill/>
          <a:ln w="76200" cap="flat" cmpd="sng">
            <a:solidFill>
              <a:schemeClr val="lt1"/>
            </a:solidFill>
            <a:prstDash val="solid"/>
            <a:round/>
            <a:headEnd type="none" w="med" len="med"/>
            <a:tailEnd type="triangle" w="med" len="med"/>
          </a:ln>
        </p:spPr>
      </p:cxnSp>
      <p:sp>
        <p:nvSpPr>
          <p:cNvPr id="287" name="Google Shape;287;p44"/>
          <p:cNvSpPr txBox="1"/>
          <p:nvPr/>
        </p:nvSpPr>
        <p:spPr>
          <a:xfrm>
            <a:off x="3561300" y="3558900"/>
            <a:ext cx="1350000" cy="25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sv-FI" b="1">
                <a:solidFill>
                  <a:srgbClr val="E69138"/>
                </a:solidFill>
                <a:latin typeface="Catamaran"/>
                <a:ea typeface="Catamaran"/>
                <a:cs typeface="Catamaran"/>
                <a:sym typeface="Catamaran"/>
              </a:rPr>
              <a:t>Lek</a:t>
            </a:r>
          </a:p>
        </p:txBody>
      </p:sp>
      <p:sp>
        <p:nvSpPr>
          <p:cNvPr id="288" name="Google Shape;288;p44"/>
          <p:cNvSpPr txBox="1"/>
          <p:nvPr/>
        </p:nvSpPr>
        <p:spPr>
          <a:xfrm>
            <a:off x="6607500" y="1590000"/>
            <a:ext cx="2527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sv-FI" b="1">
                <a:solidFill>
                  <a:schemeClr val="lt1"/>
                </a:solidFill>
                <a:latin typeface="Catamaran"/>
                <a:ea typeface="Catamaran"/>
                <a:cs typeface="Catamaran"/>
                <a:sym typeface="Catamaran"/>
              </a:rPr>
              <a:t>Dagens rytm</a:t>
            </a:r>
          </a:p>
        </p:txBody>
      </p:sp>
      <p:sp>
        <p:nvSpPr>
          <p:cNvPr id="289" name="Google Shape;289;p44"/>
          <p:cNvSpPr txBox="1"/>
          <p:nvPr/>
        </p:nvSpPr>
        <p:spPr>
          <a:xfrm>
            <a:off x="1707675" y="320550"/>
            <a:ext cx="5815800" cy="800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sv-FI" sz="2000">
                <a:solidFill>
                  <a:schemeClr val="lt1"/>
                </a:solidFill>
                <a:latin typeface="Fredoka One"/>
                <a:ea typeface="Fredoka One"/>
                <a:cs typeface="Fredoka One"/>
                <a:sym typeface="Fredoka One"/>
              </a:rPr>
              <a:t>Leken genomsyrar hela dagen och formar </a:t>
            </a:r>
          </a:p>
          <a:p>
            <a:pPr marL="0" lvl="0" indent="0" algn="ctr" rtl="0">
              <a:spcBef>
                <a:spcPts val="0"/>
              </a:spcBef>
              <a:spcAft>
                <a:spcPts val="0"/>
              </a:spcAft>
              <a:buNone/>
            </a:pPr>
            <a:r>
              <a:rPr lang="sv-FI" sz="2000">
                <a:solidFill>
                  <a:schemeClr val="lt1"/>
                </a:solidFill>
                <a:latin typeface="Fredoka One"/>
                <a:ea typeface="Fredoka One"/>
                <a:cs typeface="Fredoka One"/>
                <a:sym typeface="Fredoka One"/>
              </a:rPr>
              <a:t>daghemmets verksamhetskultur</a:t>
            </a:r>
          </a:p>
        </p:txBody>
      </p:sp>
      <p:sp>
        <p:nvSpPr>
          <p:cNvPr id="290" name="Google Shape;290;p44"/>
          <p:cNvSpPr txBox="1"/>
          <p:nvPr/>
        </p:nvSpPr>
        <p:spPr>
          <a:xfrm>
            <a:off x="5042150" y="3558900"/>
            <a:ext cx="2752500" cy="969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sv-FI" sz="1700">
                <a:solidFill>
                  <a:schemeClr val="lt1"/>
                </a:solidFill>
                <a:latin typeface="Nunito"/>
                <a:ea typeface="Nunito"/>
                <a:cs typeface="Nunito"/>
                <a:sym typeface="Nunito"/>
              </a:rPr>
              <a:t>Det är avgörande att varje vuxen förbinder sig till att främja leken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45"/>
          <p:cNvSpPr txBox="1">
            <a:spLocks noGrp="1"/>
          </p:cNvSpPr>
          <p:nvPr>
            <p:ph type="ctrTitle"/>
          </p:nvPr>
        </p:nvSpPr>
        <p:spPr>
          <a:xfrm>
            <a:off x="3363425" y="1529498"/>
            <a:ext cx="5334600" cy="12270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sv-FI"/>
              <a:t>Var börjar leken?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299"/>
        <p:cNvGrpSpPr/>
        <p:nvPr/>
      </p:nvGrpSpPr>
      <p:grpSpPr>
        <a:xfrm>
          <a:off x="0" y="0"/>
          <a:ext cx="0" cy="0"/>
          <a:chOff x="0" y="0"/>
          <a:chExt cx="0" cy="0"/>
        </a:xfrm>
      </p:grpSpPr>
      <p:sp>
        <p:nvSpPr>
          <p:cNvPr id="300" name="Google Shape;300;p46"/>
          <p:cNvSpPr txBox="1">
            <a:spLocks noGrp="1"/>
          </p:cNvSpPr>
          <p:nvPr>
            <p:ph type="title"/>
          </p:nvPr>
        </p:nvSpPr>
        <p:spPr>
          <a:xfrm>
            <a:off x="782100" y="439150"/>
            <a:ext cx="7579800" cy="6927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sv-FI" sz="3700"/>
              <a:t>Leken tar sin början i den vuxnas inställning</a:t>
            </a:r>
          </a:p>
        </p:txBody>
      </p:sp>
      <p:sp>
        <p:nvSpPr>
          <p:cNvPr id="301" name="Google Shape;301;p46"/>
          <p:cNvSpPr txBox="1">
            <a:spLocks noGrp="1"/>
          </p:cNvSpPr>
          <p:nvPr>
            <p:ph type="body" idx="1"/>
          </p:nvPr>
        </p:nvSpPr>
        <p:spPr>
          <a:xfrm>
            <a:off x="1935325" y="1424700"/>
            <a:ext cx="5334600" cy="18936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sv-FI">
                <a:solidFill>
                  <a:schemeClr val="lt1"/>
                </a:solidFill>
              </a:rPr>
              <a:t>Var får man leka? När får man leka? Vilka lekar kan olika barn delta i? Vilka ljud får förekomma i leken? Vilka rörelser tillåts i leken?</a:t>
            </a:r>
          </a:p>
          <a:p>
            <a:pPr marL="0" lvl="0" indent="0" algn="l" rtl="0">
              <a:spcBef>
                <a:spcPts val="800"/>
              </a:spcBef>
              <a:spcAft>
                <a:spcPts val="800"/>
              </a:spcAft>
              <a:buNone/>
            </a:pPr>
            <a:endParaRPr/>
          </a:p>
        </p:txBody>
      </p:sp>
      <p:sp>
        <p:nvSpPr>
          <p:cNvPr id="302" name="Google Shape;302;p46"/>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28</a:t>
            </a:fld>
            <a:endParaRPr lang="en"/>
          </a:p>
        </p:txBody>
      </p:sp>
      <p:pic>
        <p:nvPicPr>
          <p:cNvPr id="303" name="Google Shape;303;p46"/>
          <p:cNvPicPr preferRelativeResize="0"/>
          <p:nvPr/>
        </p:nvPicPr>
        <p:blipFill>
          <a:blip r:embed="rId3">
            <a:alphaModFix/>
          </a:blip>
          <a:stretch>
            <a:fillRect/>
          </a:stretch>
        </p:blipFill>
        <p:spPr>
          <a:xfrm>
            <a:off x="1277125" y="2662675"/>
            <a:ext cx="6751149" cy="261607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47"/>
          <p:cNvSpPr txBox="1">
            <a:spLocks noGrp="1"/>
          </p:cNvSpPr>
          <p:nvPr>
            <p:ph type="ctrTitle"/>
          </p:nvPr>
        </p:nvSpPr>
        <p:spPr>
          <a:xfrm>
            <a:off x="821000" y="378965"/>
            <a:ext cx="7772400" cy="9720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sv-FI" sz="4200" b="0">
                <a:latin typeface="Fredoka One"/>
                <a:ea typeface="Fredoka One"/>
                <a:cs typeface="Fredoka One"/>
                <a:sym typeface="Fredoka One"/>
              </a:rPr>
              <a:t>Vanliga regler kopplade till lek</a:t>
            </a:r>
          </a:p>
        </p:txBody>
      </p:sp>
      <p:sp>
        <p:nvSpPr>
          <p:cNvPr id="309" name="Google Shape;309;p47"/>
          <p:cNvSpPr txBox="1">
            <a:spLocks noGrp="1"/>
          </p:cNvSpPr>
          <p:nvPr>
            <p:ph type="sldNum" idx="12"/>
          </p:nvPr>
        </p:nvSpPr>
        <p:spPr>
          <a:xfrm>
            <a:off x="8382000" y="4619625"/>
            <a:ext cx="510600" cy="436500"/>
          </a:xfrm>
          <a:prstGeom prst="rect">
            <a:avLst/>
          </a:prstGeom>
        </p:spPr>
        <p:txBody>
          <a:bodyPr spcFirstLastPara="1" wrap="square" lIns="0" tIns="0" rIns="0" bIns="0" anchor="b"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 sz="1000">
                <a:solidFill>
                  <a:schemeClr val="dk2"/>
                </a:solidFill>
                <a:latin typeface="Arial"/>
                <a:ea typeface="Arial"/>
                <a:cs typeface="Arial"/>
                <a:sym typeface="Arial"/>
              </a:rPr>
              <a:t>29</a:t>
            </a:fld>
            <a:endParaRPr lang="en" sz="1000">
              <a:solidFill>
                <a:schemeClr val="dk2"/>
              </a:solidFill>
              <a:latin typeface="Arial"/>
              <a:ea typeface="Arial"/>
              <a:cs typeface="Arial"/>
              <a:sym typeface="Arial"/>
            </a:endParaRPr>
          </a:p>
        </p:txBody>
      </p:sp>
      <p:sp>
        <p:nvSpPr>
          <p:cNvPr id="310" name="Google Shape;310;p47"/>
          <p:cNvSpPr/>
          <p:nvPr/>
        </p:nvSpPr>
        <p:spPr>
          <a:xfrm>
            <a:off x="979915" y="1295875"/>
            <a:ext cx="2130300" cy="1528200"/>
          </a:xfrm>
          <a:prstGeom prst="wedgeEllipseCallout">
            <a:avLst>
              <a:gd name="adj1" fmla="val -70405"/>
              <a:gd name="adj2" fmla="val -11086"/>
            </a:avLst>
          </a:prstGeom>
          <a:solidFill>
            <a:srgbClr val="FFE084"/>
          </a:solidFill>
          <a:ln w="9000" cap="flat" cmpd="sng">
            <a:solidFill>
              <a:srgbClr val="FB9258"/>
            </a:solidFill>
            <a:prstDash val="solid"/>
            <a:round/>
            <a:headEnd type="none" w="sm" len="sm"/>
            <a:tailEnd type="none" w="sm" len="sm"/>
          </a:ln>
        </p:spPr>
        <p:txBody>
          <a:bodyPr spcFirstLastPara="1" wrap="square" lIns="86575" tIns="86575" rIns="86575" bIns="86575" anchor="ctr" anchorCtr="0">
            <a:noAutofit/>
          </a:bodyPr>
          <a:lstStyle/>
          <a:p>
            <a:pPr marL="0" lvl="0" indent="0" algn="ctr" rtl="0">
              <a:spcBef>
                <a:spcPts val="0"/>
              </a:spcBef>
              <a:spcAft>
                <a:spcPts val="0"/>
              </a:spcAft>
              <a:buNone/>
            </a:pPr>
            <a:r>
              <a:rPr lang="sv-FI" sz="1325">
                <a:latin typeface="Catamaran"/>
                <a:ea typeface="Catamaran"/>
                <a:cs typeface="Catamaran"/>
                <a:sym typeface="Catamaran"/>
              </a:rPr>
              <a:t>”Bara en lek i taget. Leksakerna får inte blandas”</a:t>
            </a:r>
          </a:p>
          <a:p>
            <a:pPr marL="0" lvl="0" indent="0" algn="ctr" rtl="0">
              <a:spcBef>
                <a:spcPts val="0"/>
              </a:spcBef>
              <a:spcAft>
                <a:spcPts val="0"/>
              </a:spcAft>
              <a:buNone/>
            </a:pPr>
            <a:endParaRPr sz="1325">
              <a:latin typeface="Catamaran"/>
              <a:ea typeface="Catamaran"/>
              <a:cs typeface="Catamaran"/>
              <a:sym typeface="Catamaran"/>
            </a:endParaRPr>
          </a:p>
          <a:p>
            <a:pPr marL="0" lvl="0" indent="0" algn="ctr" rtl="0">
              <a:spcBef>
                <a:spcPts val="0"/>
              </a:spcBef>
              <a:spcAft>
                <a:spcPts val="0"/>
              </a:spcAft>
              <a:buNone/>
            </a:pPr>
            <a:r>
              <a:rPr lang="sv-FI" sz="1325">
                <a:latin typeface="Catamaran"/>
                <a:ea typeface="Catamaran"/>
                <a:cs typeface="Catamaran"/>
                <a:sym typeface="Catamaran"/>
              </a:rPr>
              <a:t>Städningen oroar</a:t>
            </a:r>
          </a:p>
        </p:txBody>
      </p:sp>
      <p:sp>
        <p:nvSpPr>
          <p:cNvPr id="311" name="Google Shape;311;p47"/>
          <p:cNvSpPr/>
          <p:nvPr/>
        </p:nvSpPr>
        <p:spPr>
          <a:xfrm>
            <a:off x="5412711" y="1595186"/>
            <a:ext cx="2086500" cy="1449900"/>
          </a:xfrm>
          <a:prstGeom prst="wedgeEllipseCallout">
            <a:avLst>
              <a:gd name="adj1" fmla="val 75698"/>
              <a:gd name="adj2" fmla="val 70567"/>
            </a:avLst>
          </a:prstGeom>
          <a:solidFill>
            <a:srgbClr val="FFE084"/>
          </a:solidFill>
          <a:ln w="9000" cap="flat" cmpd="sng">
            <a:solidFill>
              <a:srgbClr val="FB9258"/>
            </a:solidFill>
            <a:prstDash val="solid"/>
            <a:round/>
            <a:headEnd type="none" w="sm" len="sm"/>
            <a:tailEnd type="none" w="sm" len="sm"/>
          </a:ln>
        </p:spPr>
        <p:txBody>
          <a:bodyPr spcFirstLastPara="1" wrap="square" lIns="86575" tIns="86575" rIns="86575" bIns="86575" anchor="ctr" anchorCtr="0">
            <a:noAutofit/>
          </a:bodyPr>
          <a:lstStyle/>
          <a:p>
            <a:pPr marL="0" lvl="0" indent="0" algn="ctr" rtl="0">
              <a:spcBef>
                <a:spcPts val="0"/>
              </a:spcBef>
              <a:spcAft>
                <a:spcPts val="0"/>
              </a:spcAft>
              <a:buNone/>
            </a:pPr>
            <a:r>
              <a:rPr lang="sv-FI" sz="1325">
                <a:latin typeface="Catamaran"/>
                <a:ea typeface="Catamaran"/>
                <a:cs typeface="Catamaran"/>
                <a:sym typeface="Catamaran"/>
              </a:rPr>
              <a:t>”Ta bara en liten lek”</a:t>
            </a:r>
          </a:p>
          <a:p>
            <a:pPr marL="0" lvl="0" indent="0" algn="ctr" rtl="0">
              <a:spcBef>
                <a:spcPts val="0"/>
              </a:spcBef>
              <a:spcAft>
                <a:spcPts val="0"/>
              </a:spcAft>
              <a:buNone/>
            </a:pPr>
            <a:endParaRPr sz="1325">
              <a:latin typeface="Catamaran"/>
              <a:ea typeface="Catamaran"/>
              <a:cs typeface="Catamaran"/>
              <a:sym typeface="Catamaran"/>
            </a:endParaRPr>
          </a:p>
          <a:p>
            <a:pPr marL="0" lvl="0" indent="0" algn="ctr" rtl="0">
              <a:spcBef>
                <a:spcPts val="0"/>
              </a:spcBef>
              <a:spcAft>
                <a:spcPts val="0"/>
              </a:spcAft>
              <a:buNone/>
            </a:pPr>
            <a:r>
              <a:rPr lang="sv-FI" sz="1325">
                <a:latin typeface="Catamaran"/>
                <a:ea typeface="Catamaran"/>
                <a:cs typeface="Catamaran"/>
                <a:sym typeface="Catamaran"/>
              </a:rPr>
              <a:t>Tiden är knapp och städningen skapar stress</a:t>
            </a:r>
          </a:p>
        </p:txBody>
      </p:sp>
      <p:sp>
        <p:nvSpPr>
          <p:cNvPr id="312" name="Google Shape;312;p47"/>
          <p:cNvSpPr/>
          <p:nvPr/>
        </p:nvSpPr>
        <p:spPr>
          <a:xfrm>
            <a:off x="3404962" y="2748969"/>
            <a:ext cx="2188500" cy="1501800"/>
          </a:xfrm>
          <a:prstGeom prst="wedgeEllipseCallout">
            <a:avLst>
              <a:gd name="adj1" fmla="val -20833"/>
              <a:gd name="adj2" fmla="val 62500"/>
            </a:avLst>
          </a:prstGeom>
          <a:solidFill>
            <a:srgbClr val="FFE084"/>
          </a:solidFill>
          <a:ln w="9000" cap="flat" cmpd="sng">
            <a:solidFill>
              <a:srgbClr val="FB9258"/>
            </a:solidFill>
            <a:prstDash val="solid"/>
            <a:round/>
            <a:headEnd type="none" w="sm" len="sm"/>
            <a:tailEnd type="none" w="sm" len="sm"/>
          </a:ln>
        </p:spPr>
        <p:txBody>
          <a:bodyPr spcFirstLastPara="1" wrap="square" lIns="86575" tIns="86575" rIns="86575" bIns="86575" anchor="ctr" anchorCtr="0">
            <a:noAutofit/>
          </a:bodyPr>
          <a:lstStyle/>
          <a:p>
            <a:pPr marL="0" lvl="0" indent="0" algn="ctr" rtl="0">
              <a:spcBef>
                <a:spcPts val="0"/>
              </a:spcBef>
              <a:spcAft>
                <a:spcPts val="0"/>
              </a:spcAft>
              <a:buNone/>
            </a:pPr>
            <a:r>
              <a:rPr lang="sv-FI" sz="1325">
                <a:latin typeface="Catamaran"/>
                <a:ea typeface="Catamaran"/>
                <a:cs typeface="Catamaran"/>
                <a:sym typeface="Catamaran"/>
              </a:rPr>
              <a:t>”Man får inte byta lek”</a:t>
            </a:r>
          </a:p>
          <a:p>
            <a:pPr marL="0" lvl="0" indent="0" algn="ctr" rtl="0">
              <a:spcBef>
                <a:spcPts val="0"/>
              </a:spcBef>
              <a:spcAft>
                <a:spcPts val="0"/>
              </a:spcAft>
              <a:buNone/>
            </a:pPr>
            <a:endParaRPr sz="1325">
              <a:latin typeface="Catamaran"/>
              <a:ea typeface="Catamaran"/>
              <a:cs typeface="Catamaran"/>
              <a:sym typeface="Catamaran"/>
            </a:endParaRPr>
          </a:p>
          <a:p>
            <a:pPr marL="0" lvl="0" indent="0" algn="ctr" rtl="0">
              <a:spcBef>
                <a:spcPts val="0"/>
              </a:spcBef>
              <a:spcAft>
                <a:spcPts val="0"/>
              </a:spcAft>
              <a:buNone/>
            </a:pPr>
            <a:r>
              <a:rPr lang="sv-FI" sz="1325">
                <a:latin typeface="Catamaran"/>
                <a:ea typeface="Catamaran"/>
                <a:cs typeface="Catamaran"/>
                <a:sym typeface="Catamaran"/>
              </a:rPr>
              <a:t>Barnet måste orka koncentrera sig på den valda leken</a:t>
            </a:r>
          </a:p>
        </p:txBody>
      </p:sp>
      <p:sp>
        <p:nvSpPr>
          <p:cNvPr id="313" name="Google Shape;313;p47"/>
          <p:cNvSpPr/>
          <p:nvPr/>
        </p:nvSpPr>
        <p:spPr>
          <a:xfrm>
            <a:off x="861425" y="3009434"/>
            <a:ext cx="2248800" cy="1910400"/>
          </a:xfrm>
          <a:prstGeom prst="wedgeEllipseCallout">
            <a:avLst>
              <a:gd name="adj1" fmla="val -65028"/>
              <a:gd name="adj2" fmla="val 50954"/>
            </a:avLst>
          </a:prstGeom>
          <a:solidFill>
            <a:srgbClr val="FFE084"/>
          </a:solidFill>
          <a:ln w="9000" cap="flat" cmpd="sng">
            <a:solidFill>
              <a:srgbClr val="FB9258"/>
            </a:solidFill>
            <a:prstDash val="solid"/>
            <a:round/>
            <a:headEnd type="none" w="sm" len="sm"/>
            <a:tailEnd type="none" w="sm" len="sm"/>
          </a:ln>
        </p:spPr>
        <p:txBody>
          <a:bodyPr spcFirstLastPara="1" wrap="square" lIns="86575" tIns="86575" rIns="86575" bIns="86575" anchor="ctr" anchorCtr="0">
            <a:noAutofit/>
          </a:bodyPr>
          <a:lstStyle/>
          <a:p>
            <a:pPr marL="0" lvl="0" indent="0" algn="ctr" rtl="0">
              <a:spcBef>
                <a:spcPts val="0"/>
              </a:spcBef>
              <a:spcAft>
                <a:spcPts val="0"/>
              </a:spcAft>
              <a:buNone/>
            </a:pPr>
            <a:r>
              <a:rPr lang="sv-FI" sz="1136">
                <a:latin typeface="Catamaran"/>
                <a:ea typeface="Catamaran"/>
                <a:cs typeface="Catamaran"/>
                <a:sym typeface="Catamaran"/>
              </a:rPr>
              <a:t>”Kom in här och klipp det här först, gå på toaletten emellan...”</a:t>
            </a:r>
          </a:p>
          <a:p>
            <a:pPr marL="0" lvl="0" indent="0" algn="ctr" rtl="0">
              <a:spcBef>
                <a:spcPts val="0"/>
              </a:spcBef>
              <a:spcAft>
                <a:spcPts val="0"/>
              </a:spcAft>
              <a:buNone/>
            </a:pPr>
            <a:endParaRPr sz="1136">
              <a:latin typeface="Catamaran"/>
              <a:ea typeface="Catamaran"/>
              <a:cs typeface="Catamaran"/>
              <a:sym typeface="Catamaran"/>
            </a:endParaRPr>
          </a:p>
          <a:p>
            <a:pPr marL="0" lvl="0" indent="0" algn="ctr" rtl="0">
              <a:spcBef>
                <a:spcPts val="0"/>
              </a:spcBef>
              <a:spcAft>
                <a:spcPts val="0"/>
              </a:spcAft>
              <a:buNone/>
            </a:pPr>
            <a:r>
              <a:rPr lang="sv-FI" sz="1136">
                <a:latin typeface="Catamaran"/>
                <a:ea typeface="Catamaran"/>
                <a:cs typeface="Catamaran"/>
                <a:sym typeface="Catamaran"/>
              </a:rPr>
              <a:t>Man strävar efter långvarig lek, men den vuxna får avbryta leken när som helst</a:t>
            </a:r>
          </a:p>
        </p:txBody>
      </p:sp>
      <p:sp>
        <p:nvSpPr>
          <p:cNvPr id="314" name="Google Shape;314;p47"/>
          <p:cNvSpPr/>
          <p:nvPr/>
        </p:nvSpPr>
        <p:spPr>
          <a:xfrm>
            <a:off x="6161865" y="3553583"/>
            <a:ext cx="1876500" cy="1285200"/>
          </a:xfrm>
          <a:prstGeom prst="wedgeEllipseCallout">
            <a:avLst>
              <a:gd name="adj1" fmla="val 69447"/>
              <a:gd name="adj2" fmla="val 49298"/>
            </a:avLst>
          </a:prstGeom>
          <a:solidFill>
            <a:srgbClr val="FFE084"/>
          </a:solidFill>
          <a:ln w="9000" cap="flat" cmpd="sng">
            <a:solidFill>
              <a:srgbClr val="FB9258"/>
            </a:solidFill>
            <a:prstDash val="solid"/>
            <a:round/>
            <a:headEnd type="none" w="sm" len="sm"/>
            <a:tailEnd type="none" w="sm" len="sm"/>
          </a:ln>
        </p:spPr>
        <p:txBody>
          <a:bodyPr spcFirstLastPara="1" wrap="square" lIns="86575" tIns="86575" rIns="86575" bIns="86575" anchor="ctr" anchorCtr="0">
            <a:noAutofit/>
          </a:bodyPr>
          <a:lstStyle/>
          <a:p>
            <a:pPr marL="0" lvl="0" indent="0" algn="ctr" rtl="0">
              <a:spcBef>
                <a:spcPts val="0"/>
              </a:spcBef>
              <a:spcAft>
                <a:spcPts val="0"/>
              </a:spcAft>
              <a:buNone/>
            </a:pPr>
            <a:r>
              <a:rPr lang="sv-FI" sz="1325">
                <a:latin typeface="Catamaran"/>
                <a:ea typeface="Catamaran"/>
                <a:cs typeface="Catamaran"/>
                <a:sym typeface="Catamaran"/>
              </a:rPr>
              <a:t>”Vi tar bara så lite leksaker att vi orkar städa undan dem”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p48"/>
          <p:cNvSpPr txBox="1">
            <a:spLocks noGrp="1"/>
          </p:cNvSpPr>
          <p:nvPr>
            <p:ph type="title"/>
          </p:nvPr>
        </p:nvSpPr>
        <p:spPr>
          <a:xfrm>
            <a:off x="745550" y="865875"/>
            <a:ext cx="7898100" cy="5634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sv-FI"/>
              <a:t>Vilken sorts inbjudan till lek möter barnet i hallen på morgonen?</a:t>
            </a:r>
          </a:p>
        </p:txBody>
      </p:sp>
      <p:sp>
        <p:nvSpPr>
          <p:cNvPr id="320" name="Google Shape;320;p48"/>
          <p:cNvSpPr txBox="1">
            <a:spLocks noGrp="1"/>
          </p:cNvSpPr>
          <p:nvPr>
            <p:ph type="body" idx="4294967295"/>
          </p:nvPr>
        </p:nvSpPr>
        <p:spPr>
          <a:xfrm>
            <a:off x="720100" y="1894400"/>
            <a:ext cx="3436800" cy="19833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sv-FI">
                <a:solidFill>
                  <a:schemeClr val="lt1"/>
                </a:solidFill>
              </a:rPr>
              <a:t>Leken ska börja i samma stund som barnet kliver in genom daghemmets dörrar. </a:t>
            </a:r>
          </a:p>
          <a:p>
            <a:pPr marL="0" lvl="0" indent="0" algn="l" rtl="0">
              <a:spcBef>
                <a:spcPts val="800"/>
              </a:spcBef>
              <a:spcAft>
                <a:spcPts val="800"/>
              </a:spcAft>
              <a:buNone/>
            </a:pPr>
            <a:r>
              <a:rPr lang="sv-FI">
                <a:solidFill>
                  <a:schemeClr val="lt1"/>
                </a:solidFill>
              </a:rPr>
              <a:t>Varje moment i småbarnspedagogiken kan mer eller mindre kopplas till lek och lekfullhet (Van Oers, 2014)</a:t>
            </a:r>
          </a:p>
        </p:txBody>
      </p:sp>
      <p:pic>
        <p:nvPicPr>
          <p:cNvPr id="321" name="Google Shape;321;p48"/>
          <p:cNvPicPr preferRelativeResize="0"/>
          <p:nvPr/>
        </p:nvPicPr>
        <p:blipFill rotWithShape="1">
          <a:blip r:embed="rId3">
            <a:alphaModFix/>
          </a:blip>
          <a:srcRect t="12403"/>
          <a:stretch/>
        </p:blipFill>
        <p:spPr>
          <a:xfrm>
            <a:off x="6358925" y="2108475"/>
            <a:ext cx="2153400" cy="2007000"/>
          </a:xfrm>
          <a:prstGeom prst="roundRect">
            <a:avLst>
              <a:gd name="adj" fmla="val 16667"/>
            </a:avLst>
          </a:prstGeom>
          <a:noFill/>
          <a:ln>
            <a:noFill/>
          </a:ln>
        </p:spPr>
      </p:pic>
      <p:pic>
        <p:nvPicPr>
          <p:cNvPr id="322" name="Google Shape;322;p48"/>
          <p:cNvPicPr preferRelativeResize="0"/>
          <p:nvPr/>
        </p:nvPicPr>
        <p:blipFill>
          <a:blip r:embed="rId4">
            <a:alphaModFix/>
          </a:blip>
          <a:stretch>
            <a:fillRect/>
          </a:stretch>
        </p:blipFill>
        <p:spPr>
          <a:xfrm>
            <a:off x="5035225" y="1826800"/>
            <a:ext cx="1117200" cy="2519100"/>
          </a:xfrm>
          <a:prstGeom prst="roundRect">
            <a:avLst>
              <a:gd name="adj" fmla="val 16667"/>
            </a:avLst>
          </a:prstGeom>
          <a:noFill/>
          <a:ln>
            <a:noFill/>
          </a:ln>
        </p:spPr>
      </p:pic>
      <p:sp>
        <p:nvSpPr>
          <p:cNvPr id="323" name="Google Shape;323;p48"/>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30</a:t>
            </a:fld>
            <a:endParaRPr lang="en"/>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49"/>
          <p:cNvSpPr txBox="1">
            <a:spLocks noGrp="1"/>
          </p:cNvSpPr>
          <p:nvPr>
            <p:ph type="body" idx="4294967295"/>
          </p:nvPr>
        </p:nvSpPr>
        <p:spPr>
          <a:xfrm>
            <a:off x="4808075" y="1679400"/>
            <a:ext cx="3384000" cy="2142000"/>
          </a:xfrm>
          <a:prstGeom prst="rect">
            <a:avLst/>
          </a:prstGeom>
        </p:spPr>
        <p:txBody>
          <a:bodyPr spcFirstLastPara="1" wrap="square" lIns="0" tIns="0" rIns="0" bIns="0" anchor="t" anchorCtr="0">
            <a:noAutofit/>
          </a:bodyPr>
          <a:lstStyle/>
          <a:p>
            <a:pPr marL="0" lvl="0" indent="0" algn="ctr" rtl="0">
              <a:spcBef>
                <a:spcPts val="0"/>
              </a:spcBef>
              <a:spcAft>
                <a:spcPts val="800"/>
              </a:spcAft>
              <a:buNone/>
            </a:pPr>
            <a:r>
              <a:rPr lang="sv-FI">
                <a:solidFill>
                  <a:schemeClr val="lt1"/>
                </a:solidFill>
              </a:rPr>
              <a:t>Hur kan förflyttningar stödja långvarig lek?</a:t>
            </a:r>
          </a:p>
        </p:txBody>
      </p:sp>
      <p:sp>
        <p:nvSpPr>
          <p:cNvPr id="329" name="Google Shape;329;p49"/>
          <p:cNvSpPr txBox="1">
            <a:spLocks noGrp="1"/>
          </p:cNvSpPr>
          <p:nvPr>
            <p:ph type="title"/>
          </p:nvPr>
        </p:nvSpPr>
        <p:spPr>
          <a:xfrm>
            <a:off x="799750" y="375100"/>
            <a:ext cx="7898100" cy="5634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sv-FI">
                <a:solidFill>
                  <a:schemeClr val="lt1"/>
                </a:solidFill>
              </a:rPr>
              <a:t>Exempel: Förflyttningar</a:t>
            </a:r>
          </a:p>
        </p:txBody>
      </p:sp>
      <p:pic>
        <p:nvPicPr>
          <p:cNvPr id="330" name="Google Shape;330;p49"/>
          <p:cNvPicPr preferRelativeResize="0"/>
          <p:nvPr/>
        </p:nvPicPr>
        <p:blipFill>
          <a:blip r:embed="rId3">
            <a:alphaModFix/>
          </a:blip>
          <a:stretch>
            <a:fillRect/>
          </a:stretch>
        </p:blipFill>
        <p:spPr>
          <a:xfrm>
            <a:off x="5183900" y="2423625"/>
            <a:ext cx="2513400" cy="1672200"/>
          </a:xfrm>
          <a:prstGeom prst="roundRect">
            <a:avLst>
              <a:gd name="adj" fmla="val 16667"/>
            </a:avLst>
          </a:prstGeom>
          <a:noFill/>
          <a:ln>
            <a:noFill/>
          </a:ln>
        </p:spPr>
      </p:pic>
      <p:pic>
        <p:nvPicPr>
          <p:cNvPr id="331" name="Google Shape;331;p49"/>
          <p:cNvPicPr preferRelativeResize="0"/>
          <p:nvPr/>
        </p:nvPicPr>
        <p:blipFill>
          <a:blip r:embed="rId4">
            <a:alphaModFix/>
          </a:blip>
          <a:stretch>
            <a:fillRect/>
          </a:stretch>
        </p:blipFill>
        <p:spPr>
          <a:xfrm>
            <a:off x="2297924" y="1374800"/>
            <a:ext cx="2042700" cy="3063900"/>
          </a:xfrm>
          <a:prstGeom prst="roundRect">
            <a:avLst>
              <a:gd name="adj" fmla="val 16667"/>
            </a:avLst>
          </a:prstGeom>
          <a:noFill/>
          <a:ln>
            <a:noFill/>
          </a:ln>
        </p:spPr>
      </p:pic>
      <p:sp>
        <p:nvSpPr>
          <p:cNvPr id="332" name="Google Shape;332;p49"/>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31</a:t>
            </a:fld>
            <a:endParaRPr lang="en"/>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50"/>
          <p:cNvSpPr txBox="1">
            <a:spLocks noGrp="1"/>
          </p:cNvSpPr>
          <p:nvPr>
            <p:ph type="body" idx="4294967295"/>
          </p:nvPr>
        </p:nvSpPr>
        <p:spPr>
          <a:xfrm>
            <a:off x="4933275" y="1659375"/>
            <a:ext cx="3384000" cy="2142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sv-FI">
                <a:solidFill>
                  <a:schemeClr val="lt1"/>
                </a:solidFill>
              </a:rPr>
              <a:t>Vilka element kan läggas till i hallen för att stödja övergången från innelek till utelek?</a:t>
            </a:r>
          </a:p>
          <a:p>
            <a:pPr marL="0" lvl="0" indent="0" algn="l" rtl="0">
              <a:spcBef>
                <a:spcPts val="800"/>
              </a:spcBef>
              <a:spcAft>
                <a:spcPts val="800"/>
              </a:spcAft>
              <a:buNone/>
            </a:pPr>
            <a:r>
              <a:rPr lang="sv-FI">
                <a:solidFill>
                  <a:schemeClr val="lt1"/>
                </a:solidFill>
              </a:rPr>
              <a:t>Vad skulle barnen kunna ta med sig ut som påminner om leken de just lekt inne?</a:t>
            </a:r>
          </a:p>
        </p:txBody>
      </p:sp>
      <p:sp>
        <p:nvSpPr>
          <p:cNvPr id="338" name="Google Shape;338;p50"/>
          <p:cNvSpPr txBox="1">
            <a:spLocks noGrp="1"/>
          </p:cNvSpPr>
          <p:nvPr>
            <p:ph type="title"/>
          </p:nvPr>
        </p:nvSpPr>
        <p:spPr>
          <a:xfrm>
            <a:off x="799750" y="375100"/>
            <a:ext cx="7898100" cy="5634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sv-FI"/>
              <a:t>Exempel: Påklädningssituation</a:t>
            </a:r>
          </a:p>
        </p:txBody>
      </p:sp>
      <p:pic>
        <p:nvPicPr>
          <p:cNvPr id="339" name="Google Shape;339;p50"/>
          <p:cNvPicPr preferRelativeResize="0"/>
          <p:nvPr/>
        </p:nvPicPr>
        <p:blipFill>
          <a:blip r:embed="rId3">
            <a:alphaModFix/>
          </a:blip>
          <a:stretch>
            <a:fillRect/>
          </a:stretch>
        </p:blipFill>
        <p:spPr>
          <a:xfrm>
            <a:off x="622500" y="1423488"/>
            <a:ext cx="3802500" cy="2521500"/>
          </a:xfrm>
          <a:prstGeom prst="roundRect">
            <a:avLst>
              <a:gd name="adj" fmla="val 16667"/>
            </a:avLst>
          </a:prstGeom>
          <a:noFill/>
          <a:ln>
            <a:noFill/>
          </a:ln>
        </p:spPr>
      </p:pic>
      <p:sp>
        <p:nvSpPr>
          <p:cNvPr id="340" name="Google Shape;340;p50"/>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32</a:t>
            </a:fld>
            <a:endParaRPr lang="en"/>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51"/>
          <p:cNvSpPr txBox="1">
            <a:spLocks noGrp="1"/>
          </p:cNvSpPr>
          <p:nvPr>
            <p:ph type="body" idx="4294967295"/>
          </p:nvPr>
        </p:nvSpPr>
        <p:spPr>
          <a:xfrm>
            <a:off x="849850" y="1185225"/>
            <a:ext cx="3597600" cy="2142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sv-FI" sz="1600">
                <a:solidFill>
                  <a:schemeClr val="lt1"/>
                </a:solidFill>
              </a:rPr>
              <a:t>Långvarig lek gynnas av miljöer som erbjuder inbjudande lekmaterial</a:t>
            </a:r>
          </a:p>
          <a:p>
            <a:pPr marL="457200" lvl="0" indent="-330200" algn="l" rtl="0">
              <a:spcBef>
                <a:spcPts val="800"/>
              </a:spcBef>
              <a:spcAft>
                <a:spcPts val="0"/>
              </a:spcAft>
              <a:buClr>
                <a:schemeClr val="lt1"/>
              </a:buClr>
              <a:buSzPts val="1600"/>
              <a:buChar char="-"/>
            </a:pPr>
            <a:r>
              <a:rPr lang="sv-FI" sz="1600">
                <a:solidFill>
                  <a:schemeClr val="lt1"/>
                </a:solidFill>
              </a:rPr>
              <a:t>Vi bygger upp miljön tillsammans med barnen</a:t>
            </a:r>
          </a:p>
          <a:p>
            <a:pPr marL="457200" lvl="0" indent="-330200" algn="l" rtl="0">
              <a:spcBef>
                <a:spcPts val="0"/>
              </a:spcBef>
              <a:spcAft>
                <a:spcPts val="0"/>
              </a:spcAft>
              <a:buClr>
                <a:schemeClr val="lt1"/>
              </a:buClr>
              <a:buSzPts val="1600"/>
              <a:buChar char="-"/>
            </a:pPr>
            <a:r>
              <a:rPr lang="sv-FI" sz="1600">
                <a:solidFill>
                  <a:schemeClr val="lt1"/>
                </a:solidFill>
              </a:rPr>
              <a:t>Vi kompletterar leken allt eftersom tiden går och leken utvecklas</a:t>
            </a:r>
          </a:p>
          <a:p>
            <a:pPr marL="457200" lvl="0" indent="-330200" algn="l" rtl="0">
              <a:spcBef>
                <a:spcPts val="0"/>
              </a:spcBef>
              <a:spcAft>
                <a:spcPts val="0"/>
              </a:spcAft>
              <a:buClr>
                <a:schemeClr val="lt1"/>
              </a:buClr>
              <a:buSzPts val="1600"/>
              <a:buChar char="-"/>
            </a:pPr>
            <a:r>
              <a:rPr lang="sv-FI" sz="1600">
                <a:solidFill>
                  <a:schemeClr val="lt1"/>
                </a:solidFill>
              </a:rPr>
              <a:t>Exempel på material kan vara sådant som redan finns på daghemmet, återvunnet material, naturmaterial samt olika typer av inredningstejp och klistermärken </a:t>
            </a:r>
          </a:p>
        </p:txBody>
      </p:sp>
      <p:pic>
        <p:nvPicPr>
          <p:cNvPr id="346" name="Google Shape;346;p51"/>
          <p:cNvPicPr preferRelativeResize="0"/>
          <p:nvPr/>
        </p:nvPicPr>
        <p:blipFill>
          <a:blip r:embed="rId3">
            <a:alphaModFix/>
          </a:blip>
          <a:stretch>
            <a:fillRect/>
          </a:stretch>
        </p:blipFill>
        <p:spPr>
          <a:xfrm>
            <a:off x="6762405" y="1931900"/>
            <a:ext cx="2025600" cy="2142000"/>
          </a:xfrm>
          <a:prstGeom prst="roundRect">
            <a:avLst>
              <a:gd name="adj" fmla="val 16667"/>
            </a:avLst>
          </a:prstGeom>
          <a:noFill/>
          <a:ln>
            <a:noFill/>
          </a:ln>
        </p:spPr>
      </p:pic>
      <p:pic>
        <p:nvPicPr>
          <p:cNvPr id="347" name="Google Shape;347;p51"/>
          <p:cNvPicPr preferRelativeResize="0"/>
          <p:nvPr/>
        </p:nvPicPr>
        <p:blipFill rotWithShape="1">
          <a:blip r:embed="rId4">
            <a:alphaModFix/>
          </a:blip>
          <a:srcRect t="12430" b="13489"/>
          <a:stretch/>
        </p:blipFill>
        <p:spPr>
          <a:xfrm>
            <a:off x="4761000" y="3515775"/>
            <a:ext cx="1827300" cy="1509300"/>
          </a:xfrm>
          <a:prstGeom prst="roundRect">
            <a:avLst>
              <a:gd name="adj" fmla="val 16667"/>
            </a:avLst>
          </a:prstGeom>
          <a:noFill/>
          <a:ln>
            <a:noFill/>
          </a:ln>
        </p:spPr>
      </p:pic>
      <p:pic>
        <p:nvPicPr>
          <p:cNvPr id="348" name="Google Shape;348;p51"/>
          <p:cNvPicPr preferRelativeResize="0"/>
          <p:nvPr/>
        </p:nvPicPr>
        <p:blipFill>
          <a:blip r:embed="rId5">
            <a:alphaModFix/>
          </a:blip>
          <a:stretch>
            <a:fillRect/>
          </a:stretch>
        </p:blipFill>
        <p:spPr>
          <a:xfrm>
            <a:off x="4727250" y="1277150"/>
            <a:ext cx="1894800" cy="2120100"/>
          </a:xfrm>
          <a:prstGeom prst="roundRect">
            <a:avLst>
              <a:gd name="adj" fmla="val 16667"/>
            </a:avLst>
          </a:prstGeom>
          <a:noFill/>
          <a:ln>
            <a:noFill/>
          </a:ln>
        </p:spPr>
      </p:pic>
      <p:sp>
        <p:nvSpPr>
          <p:cNvPr id="349" name="Google Shape;349;p51"/>
          <p:cNvSpPr txBox="1">
            <a:spLocks noGrp="1"/>
          </p:cNvSpPr>
          <p:nvPr>
            <p:ph type="title"/>
          </p:nvPr>
        </p:nvSpPr>
        <p:spPr>
          <a:xfrm>
            <a:off x="849850" y="284975"/>
            <a:ext cx="7898100" cy="5634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sv-FI" sz="2300"/>
              <a:t>Miljön lockar till lek och uppmuntrar att fortsätta leka</a:t>
            </a:r>
          </a:p>
        </p:txBody>
      </p:sp>
      <p:sp>
        <p:nvSpPr>
          <p:cNvPr id="350" name="Google Shape;350;p51"/>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33</a:t>
            </a:fld>
            <a:endParaRPr lang="en"/>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p52"/>
          <p:cNvSpPr txBox="1">
            <a:spLocks noGrp="1"/>
          </p:cNvSpPr>
          <p:nvPr>
            <p:ph type="title"/>
          </p:nvPr>
        </p:nvSpPr>
        <p:spPr>
          <a:xfrm>
            <a:off x="799750" y="375100"/>
            <a:ext cx="7898100" cy="5634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sv-FI"/>
              <a:t>Barnens föränderliga behov</a:t>
            </a:r>
          </a:p>
        </p:txBody>
      </p:sp>
      <p:sp>
        <p:nvSpPr>
          <p:cNvPr id="356" name="Google Shape;356;p52"/>
          <p:cNvSpPr txBox="1">
            <a:spLocks noGrp="1"/>
          </p:cNvSpPr>
          <p:nvPr>
            <p:ph type="body" idx="4294967295"/>
          </p:nvPr>
        </p:nvSpPr>
        <p:spPr>
          <a:xfrm>
            <a:off x="764125" y="1739988"/>
            <a:ext cx="2776800" cy="1893600"/>
          </a:xfrm>
          <a:prstGeom prst="rect">
            <a:avLst/>
          </a:prstGeom>
        </p:spPr>
        <p:txBody>
          <a:bodyPr spcFirstLastPara="1" wrap="square" lIns="0" tIns="0" rIns="0" bIns="0" anchor="t" anchorCtr="0">
            <a:noAutofit/>
          </a:bodyPr>
          <a:lstStyle/>
          <a:p>
            <a:pPr marL="0" lvl="0" indent="0" algn="l" rtl="0">
              <a:spcBef>
                <a:spcPts val="0"/>
              </a:spcBef>
              <a:spcAft>
                <a:spcPts val="800"/>
              </a:spcAft>
              <a:buNone/>
            </a:pPr>
            <a:r>
              <a:rPr lang="sv-FI" sz="1600">
                <a:solidFill>
                  <a:schemeClr val="lt1"/>
                </a:solidFill>
              </a:rPr>
              <a:t>Barnens behov och intressen förändras. Det är viktigt att lekmiljöerna är flexibla och regelbundet uppdateras (Kalliala, 2003)</a:t>
            </a:r>
          </a:p>
        </p:txBody>
      </p:sp>
      <p:pic>
        <p:nvPicPr>
          <p:cNvPr id="357" name="Google Shape;357;p52"/>
          <p:cNvPicPr preferRelativeResize="0"/>
          <p:nvPr/>
        </p:nvPicPr>
        <p:blipFill>
          <a:blip r:embed="rId3">
            <a:alphaModFix/>
          </a:blip>
          <a:stretch>
            <a:fillRect/>
          </a:stretch>
        </p:blipFill>
        <p:spPr>
          <a:xfrm>
            <a:off x="5489500" y="1612488"/>
            <a:ext cx="1611300" cy="2148600"/>
          </a:xfrm>
          <a:prstGeom prst="roundRect">
            <a:avLst>
              <a:gd name="adj" fmla="val 16667"/>
            </a:avLst>
          </a:prstGeom>
          <a:noFill/>
          <a:ln>
            <a:noFill/>
          </a:ln>
        </p:spPr>
      </p:pic>
      <p:pic>
        <p:nvPicPr>
          <p:cNvPr id="358" name="Google Shape;358;p52"/>
          <p:cNvPicPr preferRelativeResize="0"/>
          <p:nvPr/>
        </p:nvPicPr>
        <p:blipFill>
          <a:blip r:embed="rId4">
            <a:alphaModFix/>
          </a:blip>
          <a:stretch>
            <a:fillRect/>
          </a:stretch>
        </p:blipFill>
        <p:spPr>
          <a:xfrm>
            <a:off x="7305000" y="1612500"/>
            <a:ext cx="1611300" cy="2148600"/>
          </a:xfrm>
          <a:prstGeom prst="roundRect">
            <a:avLst>
              <a:gd name="adj" fmla="val 16667"/>
            </a:avLst>
          </a:prstGeom>
          <a:noFill/>
          <a:ln>
            <a:noFill/>
          </a:ln>
        </p:spPr>
      </p:pic>
      <p:pic>
        <p:nvPicPr>
          <p:cNvPr id="359" name="Google Shape;359;p52"/>
          <p:cNvPicPr preferRelativeResize="0"/>
          <p:nvPr/>
        </p:nvPicPr>
        <p:blipFill rotWithShape="1">
          <a:blip r:embed="rId5">
            <a:alphaModFix/>
          </a:blip>
          <a:srcRect r="32134"/>
          <a:stretch/>
        </p:blipFill>
        <p:spPr>
          <a:xfrm>
            <a:off x="3803600" y="1612500"/>
            <a:ext cx="1481700" cy="2148600"/>
          </a:xfrm>
          <a:prstGeom prst="roundRect">
            <a:avLst>
              <a:gd name="adj" fmla="val 16667"/>
            </a:avLst>
          </a:prstGeom>
          <a:noFill/>
          <a:ln>
            <a:noFill/>
          </a:ln>
        </p:spPr>
      </p:pic>
      <p:sp>
        <p:nvSpPr>
          <p:cNvPr id="360" name="Google Shape;360;p52"/>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34</a:t>
            </a:fld>
            <a:endParaRPr lang="en"/>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p53"/>
          <p:cNvSpPr txBox="1">
            <a:spLocks noGrp="1"/>
          </p:cNvSpPr>
          <p:nvPr>
            <p:ph type="title"/>
          </p:nvPr>
        </p:nvSpPr>
        <p:spPr>
          <a:xfrm>
            <a:off x="799750" y="375100"/>
            <a:ext cx="7898100" cy="5634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sv-FI" dirty="0"/>
              <a:t>Använd alla ytor (Kalliala, 2003)</a:t>
            </a:r>
          </a:p>
        </p:txBody>
      </p:sp>
      <p:sp>
        <p:nvSpPr>
          <p:cNvPr id="366" name="Google Shape;366;p53"/>
          <p:cNvSpPr txBox="1">
            <a:spLocks noGrp="1"/>
          </p:cNvSpPr>
          <p:nvPr>
            <p:ph type="body" idx="4294967295"/>
          </p:nvPr>
        </p:nvSpPr>
        <p:spPr>
          <a:xfrm>
            <a:off x="529775" y="1285900"/>
            <a:ext cx="2690700" cy="19833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sv-FI">
                <a:solidFill>
                  <a:schemeClr val="lt1"/>
                </a:solidFill>
              </a:rPr>
              <a:t>Hur möjliggörs leken och dess fortsättning till exempel</a:t>
            </a:r>
          </a:p>
          <a:p>
            <a:pPr marL="457200" lvl="0" indent="-342900" algn="l" rtl="0">
              <a:spcBef>
                <a:spcPts val="800"/>
              </a:spcBef>
              <a:spcAft>
                <a:spcPts val="0"/>
              </a:spcAft>
              <a:buClr>
                <a:schemeClr val="lt1"/>
              </a:buClr>
              <a:buSzPts val="1800"/>
              <a:buChar char="-"/>
            </a:pPr>
            <a:r>
              <a:rPr lang="sv-FI">
                <a:solidFill>
                  <a:schemeClr val="lt1"/>
                </a:solidFill>
              </a:rPr>
              <a:t>I korridoren</a:t>
            </a:r>
          </a:p>
          <a:p>
            <a:pPr marL="457200" lvl="0" indent="-342900" algn="l" rtl="0">
              <a:spcBef>
                <a:spcPts val="0"/>
              </a:spcBef>
              <a:spcAft>
                <a:spcPts val="0"/>
              </a:spcAft>
              <a:buClr>
                <a:schemeClr val="lt1"/>
              </a:buClr>
              <a:buSzPts val="1800"/>
              <a:buChar char="-"/>
            </a:pPr>
            <a:r>
              <a:rPr lang="sv-FI">
                <a:solidFill>
                  <a:schemeClr val="lt1"/>
                </a:solidFill>
              </a:rPr>
              <a:t>På väggen</a:t>
            </a:r>
          </a:p>
          <a:p>
            <a:pPr marL="457200" lvl="0" indent="-342900" algn="l" rtl="0">
              <a:spcBef>
                <a:spcPts val="0"/>
              </a:spcBef>
              <a:spcAft>
                <a:spcPts val="0"/>
              </a:spcAft>
              <a:buClr>
                <a:schemeClr val="lt1"/>
              </a:buClr>
              <a:buSzPts val="1800"/>
              <a:buChar char="-"/>
            </a:pPr>
            <a:r>
              <a:rPr lang="sv-FI">
                <a:solidFill>
                  <a:schemeClr val="lt1"/>
                </a:solidFill>
              </a:rPr>
              <a:t>På fönsterbrädan</a:t>
            </a:r>
          </a:p>
          <a:p>
            <a:pPr marL="457200" lvl="0" indent="-342900" algn="l" rtl="0">
              <a:spcBef>
                <a:spcPts val="0"/>
              </a:spcBef>
              <a:spcAft>
                <a:spcPts val="0"/>
              </a:spcAft>
              <a:buClr>
                <a:schemeClr val="lt1"/>
              </a:buClr>
              <a:buSzPts val="1800"/>
              <a:buChar char="-"/>
            </a:pPr>
            <a:r>
              <a:rPr lang="sv-FI">
                <a:solidFill>
                  <a:schemeClr val="lt1"/>
                </a:solidFill>
              </a:rPr>
              <a:t>Under trappan</a:t>
            </a:r>
          </a:p>
          <a:p>
            <a:pPr marL="457200" lvl="0" indent="-342900" algn="l" rtl="0">
              <a:spcBef>
                <a:spcPts val="0"/>
              </a:spcBef>
              <a:spcAft>
                <a:spcPts val="0"/>
              </a:spcAft>
              <a:buClr>
                <a:schemeClr val="lt1"/>
              </a:buClr>
              <a:buSzPts val="1800"/>
              <a:buChar char="-"/>
            </a:pPr>
            <a:r>
              <a:rPr lang="sv-FI">
                <a:solidFill>
                  <a:schemeClr val="lt1"/>
                </a:solidFill>
              </a:rPr>
              <a:t>I skåpet</a:t>
            </a:r>
          </a:p>
          <a:p>
            <a:pPr marL="457200" lvl="0" indent="-342900" algn="l" rtl="0">
              <a:spcBef>
                <a:spcPts val="0"/>
              </a:spcBef>
              <a:spcAft>
                <a:spcPts val="0"/>
              </a:spcAft>
              <a:buClr>
                <a:schemeClr val="lt1"/>
              </a:buClr>
              <a:buSzPts val="1800"/>
              <a:buChar char="-"/>
            </a:pPr>
            <a:r>
              <a:rPr lang="sv-FI">
                <a:solidFill>
                  <a:schemeClr val="lt1"/>
                </a:solidFill>
              </a:rPr>
              <a:t>…</a:t>
            </a:r>
          </a:p>
          <a:p>
            <a:pPr marL="457200" lvl="0" indent="0" algn="l" rtl="0">
              <a:spcBef>
                <a:spcPts val="800"/>
              </a:spcBef>
              <a:spcAft>
                <a:spcPts val="0"/>
              </a:spcAft>
              <a:buNone/>
            </a:pPr>
            <a:endParaRPr/>
          </a:p>
          <a:p>
            <a:pPr marL="0" lvl="0" indent="0" algn="l" rtl="0">
              <a:spcBef>
                <a:spcPts val="800"/>
              </a:spcBef>
              <a:spcAft>
                <a:spcPts val="800"/>
              </a:spcAft>
              <a:buNone/>
            </a:pPr>
            <a:endParaRPr/>
          </a:p>
        </p:txBody>
      </p:sp>
      <p:pic>
        <p:nvPicPr>
          <p:cNvPr id="367" name="Google Shape;367;p53"/>
          <p:cNvPicPr preferRelativeResize="0"/>
          <p:nvPr/>
        </p:nvPicPr>
        <p:blipFill>
          <a:blip r:embed="rId3">
            <a:alphaModFix/>
          </a:blip>
          <a:stretch>
            <a:fillRect/>
          </a:stretch>
        </p:blipFill>
        <p:spPr>
          <a:xfrm>
            <a:off x="3142599" y="1285900"/>
            <a:ext cx="1815900" cy="2711100"/>
          </a:xfrm>
          <a:prstGeom prst="roundRect">
            <a:avLst>
              <a:gd name="adj" fmla="val 16667"/>
            </a:avLst>
          </a:prstGeom>
          <a:noFill/>
          <a:ln>
            <a:noFill/>
          </a:ln>
        </p:spPr>
      </p:pic>
      <p:pic>
        <p:nvPicPr>
          <p:cNvPr id="368" name="Google Shape;368;p53"/>
          <p:cNvPicPr preferRelativeResize="0"/>
          <p:nvPr/>
        </p:nvPicPr>
        <p:blipFill>
          <a:blip r:embed="rId4">
            <a:alphaModFix/>
          </a:blip>
          <a:stretch>
            <a:fillRect/>
          </a:stretch>
        </p:blipFill>
        <p:spPr>
          <a:xfrm>
            <a:off x="5140700" y="1282500"/>
            <a:ext cx="1815900" cy="2718000"/>
          </a:xfrm>
          <a:prstGeom prst="roundRect">
            <a:avLst>
              <a:gd name="adj" fmla="val 16667"/>
            </a:avLst>
          </a:prstGeom>
          <a:noFill/>
          <a:ln>
            <a:noFill/>
          </a:ln>
        </p:spPr>
      </p:pic>
      <p:pic>
        <p:nvPicPr>
          <p:cNvPr id="369" name="Google Shape;369;p53"/>
          <p:cNvPicPr preferRelativeResize="0"/>
          <p:nvPr/>
        </p:nvPicPr>
        <p:blipFill>
          <a:blip r:embed="rId5">
            <a:alphaModFix/>
          </a:blip>
          <a:stretch>
            <a:fillRect/>
          </a:stretch>
        </p:blipFill>
        <p:spPr>
          <a:xfrm>
            <a:off x="7034475" y="1282500"/>
            <a:ext cx="2033400" cy="2711100"/>
          </a:xfrm>
          <a:prstGeom prst="roundRect">
            <a:avLst>
              <a:gd name="adj" fmla="val 16667"/>
            </a:avLst>
          </a:prstGeom>
          <a:noFill/>
          <a:ln>
            <a:noFill/>
          </a:ln>
        </p:spPr>
      </p:pic>
      <p:sp>
        <p:nvSpPr>
          <p:cNvPr id="370" name="Google Shape;370;p53"/>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35</a:t>
            </a:fld>
            <a:endParaRPr lang="en"/>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54"/>
          <p:cNvSpPr txBox="1">
            <a:spLocks noGrp="1"/>
          </p:cNvSpPr>
          <p:nvPr>
            <p:ph type="title"/>
          </p:nvPr>
        </p:nvSpPr>
        <p:spPr>
          <a:xfrm>
            <a:off x="601025" y="439175"/>
            <a:ext cx="8202300" cy="6927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sv-FI" sz="3200"/>
              <a:t>Långvarig lek kräver en plats som upplevs som avskild</a:t>
            </a:r>
          </a:p>
        </p:txBody>
      </p:sp>
      <p:pic>
        <p:nvPicPr>
          <p:cNvPr id="376" name="Google Shape;376;p54"/>
          <p:cNvPicPr preferRelativeResize="0"/>
          <p:nvPr/>
        </p:nvPicPr>
        <p:blipFill>
          <a:blip r:embed="rId3">
            <a:alphaModFix/>
          </a:blip>
          <a:stretch>
            <a:fillRect/>
          </a:stretch>
        </p:blipFill>
        <p:spPr>
          <a:xfrm>
            <a:off x="3654099" y="1260000"/>
            <a:ext cx="2584500" cy="3446100"/>
          </a:xfrm>
          <a:prstGeom prst="roundRect">
            <a:avLst>
              <a:gd name="adj" fmla="val 16667"/>
            </a:avLst>
          </a:prstGeom>
          <a:noFill/>
          <a:ln>
            <a:noFill/>
          </a:ln>
        </p:spPr>
      </p:pic>
      <p:sp>
        <p:nvSpPr>
          <p:cNvPr id="377" name="Google Shape;377;p54"/>
          <p:cNvSpPr txBox="1"/>
          <p:nvPr/>
        </p:nvSpPr>
        <p:spPr>
          <a:xfrm>
            <a:off x="601025" y="1892350"/>
            <a:ext cx="2803800" cy="1754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sv-FI" sz="1700">
                <a:solidFill>
                  <a:schemeClr val="lt1"/>
                </a:solidFill>
                <a:latin typeface="Catamaran"/>
                <a:ea typeface="Catamaran"/>
                <a:cs typeface="Catamaran"/>
                <a:sym typeface="Catamaran"/>
              </a:rPr>
              <a:t>Strukturering av rummet kan göras med</a:t>
            </a:r>
          </a:p>
          <a:p>
            <a:pPr marL="0" lvl="0" indent="0" algn="l" rtl="0">
              <a:spcBef>
                <a:spcPts val="0"/>
              </a:spcBef>
              <a:spcAft>
                <a:spcPts val="0"/>
              </a:spcAft>
              <a:buNone/>
            </a:pPr>
            <a:r>
              <a:rPr lang="sv-FI" sz="1700">
                <a:solidFill>
                  <a:schemeClr val="lt1"/>
                </a:solidFill>
                <a:latin typeface="Catamaran"/>
                <a:ea typeface="Catamaran"/>
                <a:cs typeface="Catamaran"/>
                <a:sym typeface="Catamaran"/>
              </a:rPr>
              <a:t> </a:t>
            </a:r>
          </a:p>
          <a:p>
            <a:pPr marL="457200" lvl="0" indent="-336550" algn="l" rtl="0">
              <a:spcBef>
                <a:spcPts val="0"/>
              </a:spcBef>
              <a:spcAft>
                <a:spcPts val="0"/>
              </a:spcAft>
              <a:buClr>
                <a:schemeClr val="lt1"/>
              </a:buClr>
              <a:buSzPts val="1700"/>
              <a:buFont typeface="Catamaran"/>
              <a:buChar char="●"/>
            </a:pPr>
            <a:r>
              <a:rPr lang="sv-FI" sz="1700">
                <a:solidFill>
                  <a:schemeClr val="lt1"/>
                </a:solidFill>
                <a:latin typeface="Catamaran"/>
                <a:ea typeface="Catamaran"/>
                <a:cs typeface="Catamaran"/>
                <a:sym typeface="Catamaran"/>
              </a:rPr>
              <a:t>Möbler</a:t>
            </a:r>
          </a:p>
          <a:p>
            <a:pPr marL="457200" lvl="0" indent="-336550" algn="l" rtl="0">
              <a:spcBef>
                <a:spcPts val="0"/>
              </a:spcBef>
              <a:spcAft>
                <a:spcPts val="0"/>
              </a:spcAft>
              <a:buClr>
                <a:schemeClr val="lt1"/>
              </a:buClr>
              <a:buSzPts val="1700"/>
              <a:buFont typeface="Catamaran"/>
              <a:buChar char="●"/>
            </a:pPr>
            <a:r>
              <a:rPr lang="sv-FI" sz="1700">
                <a:solidFill>
                  <a:schemeClr val="lt1"/>
                </a:solidFill>
                <a:latin typeface="Catamaran"/>
                <a:ea typeface="Catamaran"/>
                <a:cs typeface="Catamaran"/>
                <a:sym typeface="Catamaran"/>
              </a:rPr>
              <a:t>Mattor</a:t>
            </a:r>
          </a:p>
          <a:p>
            <a:pPr marL="457200" lvl="0" indent="-336550" algn="l" rtl="0">
              <a:spcBef>
                <a:spcPts val="0"/>
              </a:spcBef>
              <a:spcAft>
                <a:spcPts val="0"/>
              </a:spcAft>
              <a:buClr>
                <a:schemeClr val="lt1"/>
              </a:buClr>
              <a:buSzPts val="1700"/>
              <a:buFont typeface="Catamaran"/>
              <a:buChar char="●"/>
            </a:pPr>
            <a:r>
              <a:rPr lang="sv-FI" sz="1700">
                <a:solidFill>
                  <a:schemeClr val="lt1"/>
                </a:solidFill>
                <a:latin typeface="Catamaran"/>
                <a:ea typeface="Catamaran"/>
                <a:cs typeface="Catamaran"/>
                <a:sym typeface="Catamaran"/>
              </a:rPr>
              <a:t>Tejpmarkeringar</a:t>
            </a:r>
          </a:p>
          <a:p>
            <a:pPr marL="457200" lvl="0" indent="-336550" algn="l" rtl="0">
              <a:spcBef>
                <a:spcPts val="0"/>
              </a:spcBef>
              <a:spcAft>
                <a:spcPts val="0"/>
              </a:spcAft>
              <a:buClr>
                <a:schemeClr val="lt1"/>
              </a:buClr>
              <a:buSzPts val="1700"/>
              <a:buFont typeface="Catamaran"/>
              <a:buChar char="●"/>
            </a:pPr>
            <a:r>
              <a:rPr lang="sv-FI" sz="1700">
                <a:solidFill>
                  <a:schemeClr val="lt1"/>
                </a:solidFill>
                <a:latin typeface="Catamaran"/>
                <a:ea typeface="Catamaran"/>
                <a:cs typeface="Catamaran"/>
                <a:sym typeface="Catamaran"/>
              </a:rPr>
              <a:t>Tyger</a:t>
            </a:r>
          </a:p>
        </p:txBody>
      </p:sp>
      <p:pic>
        <p:nvPicPr>
          <p:cNvPr id="378" name="Google Shape;378;p54"/>
          <p:cNvPicPr preferRelativeResize="0"/>
          <p:nvPr/>
        </p:nvPicPr>
        <p:blipFill>
          <a:blip r:embed="rId4">
            <a:alphaModFix/>
          </a:blip>
          <a:stretch>
            <a:fillRect/>
          </a:stretch>
        </p:blipFill>
        <p:spPr>
          <a:xfrm>
            <a:off x="6465000" y="1260000"/>
            <a:ext cx="2584500" cy="3446100"/>
          </a:xfrm>
          <a:prstGeom prst="roundRect">
            <a:avLst>
              <a:gd name="adj" fmla="val 16667"/>
            </a:avLst>
          </a:prstGeom>
          <a:noFill/>
          <a:ln>
            <a:noFill/>
          </a:ln>
        </p:spPr>
      </p:pic>
      <p:sp>
        <p:nvSpPr>
          <p:cNvPr id="379" name="Google Shape;379;p54"/>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36</a:t>
            </a:fld>
            <a:endParaRPr lang="en"/>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4" name="Google Shape;384;p55"/>
          <p:cNvSpPr txBox="1">
            <a:spLocks noGrp="1"/>
          </p:cNvSpPr>
          <p:nvPr>
            <p:ph type="title"/>
          </p:nvPr>
        </p:nvSpPr>
        <p:spPr>
          <a:xfrm>
            <a:off x="979625" y="1095500"/>
            <a:ext cx="7223400" cy="23772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sv-FI"/>
              <a:t>Den vuxnas deltagande i leken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Google Shape;389;p56"/>
          <p:cNvSpPr txBox="1">
            <a:spLocks noGrp="1"/>
          </p:cNvSpPr>
          <p:nvPr>
            <p:ph type="title"/>
          </p:nvPr>
        </p:nvSpPr>
        <p:spPr>
          <a:xfrm>
            <a:off x="799750" y="375100"/>
            <a:ext cx="7898100" cy="8907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sv-FI" dirty="0"/>
              <a:t>Barnens lekfärdigheter har försämrats</a:t>
            </a:r>
          </a:p>
        </p:txBody>
      </p:sp>
      <p:sp>
        <p:nvSpPr>
          <p:cNvPr id="390" name="Google Shape;390;p56"/>
          <p:cNvSpPr txBox="1">
            <a:spLocks noGrp="1"/>
          </p:cNvSpPr>
          <p:nvPr>
            <p:ph type="body" idx="4294967295"/>
          </p:nvPr>
        </p:nvSpPr>
        <p:spPr>
          <a:xfrm>
            <a:off x="720100" y="1894400"/>
            <a:ext cx="2539500" cy="1983300"/>
          </a:xfrm>
          <a:prstGeom prst="rect">
            <a:avLst/>
          </a:prstGeom>
        </p:spPr>
        <p:txBody>
          <a:bodyPr spcFirstLastPara="1" wrap="square" lIns="0" tIns="0" rIns="0" bIns="0" anchor="t" anchorCtr="0">
            <a:noAutofit/>
          </a:bodyPr>
          <a:lstStyle/>
          <a:p>
            <a:pPr marL="0" lvl="0" indent="0" algn="l" rtl="0">
              <a:spcBef>
                <a:spcPts val="0"/>
              </a:spcBef>
              <a:spcAft>
                <a:spcPts val="800"/>
              </a:spcAft>
              <a:buNone/>
            </a:pPr>
            <a:r>
              <a:rPr lang="sv-FI" sz="1900"/>
              <a:t>I nästan 20 år har forskning visat att barns lekfärdigheter har försämrats (Bodrova, 2008)</a:t>
            </a:r>
          </a:p>
        </p:txBody>
      </p:sp>
      <p:pic>
        <p:nvPicPr>
          <p:cNvPr id="391" name="Google Shape;391;p56"/>
          <p:cNvPicPr preferRelativeResize="0"/>
          <p:nvPr/>
        </p:nvPicPr>
        <p:blipFill>
          <a:blip r:embed="rId3">
            <a:alphaModFix/>
          </a:blip>
          <a:stretch>
            <a:fillRect/>
          </a:stretch>
        </p:blipFill>
        <p:spPr>
          <a:xfrm>
            <a:off x="3665825" y="1076325"/>
            <a:ext cx="5579700" cy="3726900"/>
          </a:xfrm>
          <a:prstGeom prst="roundRect">
            <a:avLst>
              <a:gd name="adj" fmla="val 16667"/>
            </a:avLst>
          </a:prstGeom>
          <a:noFill/>
          <a:ln>
            <a:noFill/>
          </a:ln>
        </p:spPr>
      </p:pic>
      <p:sp>
        <p:nvSpPr>
          <p:cNvPr id="392" name="Google Shape;392;p56"/>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38</a:t>
            </a:fld>
            <a:endParaRPr lang="en"/>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Google Shape;397;p57"/>
          <p:cNvSpPr txBox="1">
            <a:spLocks noGrp="1"/>
          </p:cNvSpPr>
          <p:nvPr>
            <p:ph type="title"/>
          </p:nvPr>
        </p:nvSpPr>
        <p:spPr>
          <a:xfrm>
            <a:off x="580950" y="854850"/>
            <a:ext cx="8137200" cy="6927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sv-FI" sz="4200"/>
              <a:t>Det är viktigt att den vuxna deltar i leken</a:t>
            </a:r>
          </a:p>
        </p:txBody>
      </p:sp>
      <p:sp>
        <p:nvSpPr>
          <p:cNvPr id="398" name="Google Shape;398;p57"/>
          <p:cNvSpPr txBox="1">
            <a:spLocks noGrp="1"/>
          </p:cNvSpPr>
          <p:nvPr>
            <p:ph type="body" idx="1"/>
          </p:nvPr>
        </p:nvSpPr>
        <p:spPr>
          <a:xfrm>
            <a:off x="453600" y="1955600"/>
            <a:ext cx="4719900" cy="1893600"/>
          </a:xfrm>
          <a:prstGeom prst="rect">
            <a:avLst/>
          </a:prstGeom>
        </p:spPr>
        <p:txBody>
          <a:bodyPr spcFirstLastPara="1" wrap="square" lIns="0" tIns="0" rIns="0" bIns="0" anchor="t" anchorCtr="0">
            <a:noAutofit/>
          </a:bodyPr>
          <a:lstStyle/>
          <a:p>
            <a:pPr marL="342900" lvl="0" indent="-266700" algn="l" rtl="0">
              <a:spcBef>
                <a:spcPts val="0"/>
              </a:spcBef>
              <a:spcAft>
                <a:spcPts val="0"/>
              </a:spcAft>
              <a:buClr>
                <a:schemeClr val="lt1"/>
              </a:buClr>
              <a:buSzPts val="1800"/>
              <a:buChar char="-"/>
            </a:pPr>
            <a:r>
              <a:rPr lang="sv-FI">
                <a:solidFill>
                  <a:schemeClr val="lt1"/>
                </a:solidFill>
              </a:rPr>
              <a:t> Stöder barnens deltagande i leken </a:t>
            </a:r>
          </a:p>
          <a:p>
            <a:pPr marL="457200" lvl="0" indent="-342900" algn="l" rtl="0">
              <a:spcBef>
                <a:spcPts val="0"/>
              </a:spcBef>
              <a:spcAft>
                <a:spcPts val="0"/>
              </a:spcAft>
              <a:buClr>
                <a:schemeClr val="lt1"/>
              </a:buClr>
              <a:buSzPts val="1800"/>
              <a:buChar char="-"/>
            </a:pPr>
            <a:r>
              <a:rPr lang="sv-FI">
                <a:solidFill>
                  <a:schemeClr val="lt1"/>
                </a:solidFill>
              </a:rPr>
              <a:t>Skapar en känsla av psykologisk trygghet</a:t>
            </a:r>
          </a:p>
          <a:p>
            <a:pPr marL="457200" lvl="0" indent="-342900" algn="l" rtl="0">
              <a:spcBef>
                <a:spcPts val="0"/>
              </a:spcBef>
              <a:spcAft>
                <a:spcPts val="0"/>
              </a:spcAft>
              <a:buClr>
                <a:schemeClr val="lt1"/>
              </a:buClr>
              <a:buSzPts val="1800"/>
              <a:buChar char="-"/>
            </a:pPr>
            <a:r>
              <a:rPr lang="sv-FI" sz="1800">
                <a:solidFill>
                  <a:schemeClr val="lt1"/>
                </a:solidFill>
              </a:rPr>
              <a:t>Främjar utvecklingen av lekfärdigheter</a:t>
            </a:r>
          </a:p>
          <a:p>
            <a:pPr marL="457200" lvl="0" indent="-342900" algn="l" rtl="0">
              <a:spcBef>
                <a:spcPts val="0"/>
              </a:spcBef>
              <a:spcAft>
                <a:spcPts val="0"/>
              </a:spcAft>
              <a:buClr>
                <a:schemeClr val="lt1"/>
              </a:buClr>
              <a:buSzPts val="1800"/>
              <a:buChar char="-"/>
            </a:pPr>
            <a:r>
              <a:rPr lang="sv-FI" sz="1800">
                <a:solidFill>
                  <a:schemeClr val="lt1"/>
                </a:solidFill>
              </a:rPr>
              <a:t>Bidrar till lekens varaktighet</a:t>
            </a:r>
          </a:p>
          <a:p>
            <a:pPr marL="457200" lvl="0" indent="-330200" algn="l" rtl="0">
              <a:spcBef>
                <a:spcPts val="0"/>
              </a:spcBef>
              <a:spcAft>
                <a:spcPts val="0"/>
              </a:spcAft>
              <a:buClr>
                <a:schemeClr val="lt1"/>
              </a:buClr>
              <a:buSzPts val="1600"/>
              <a:buChar char="-"/>
            </a:pPr>
            <a:r>
              <a:rPr lang="sv-FI" sz="1800">
                <a:solidFill>
                  <a:schemeClr val="lt1"/>
                </a:solidFill>
              </a:rPr>
              <a:t>Möjliggör lärande i leken</a:t>
            </a:r>
          </a:p>
          <a:p>
            <a:pPr marL="0" lvl="0" indent="0" algn="l" rtl="0">
              <a:spcBef>
                <a:spcPts val="800"/>
              </a:spcBef>
              <a:spcAft>
                <a:spcPts val="0"/>
              </a:spcAft>
              <a:buNone/>
            </a:pPr>
            <a:endParaRPr sz="1800">
              <a:solidFill>
                <a:schemeClr val="lt1"/>
              </a:solidFill>
            </a:endParaRPr>
          </a:p>
          <a:p>
            <a:pPr marL="0" lvl="0" indent="0" algn="l" rtl="0">
              <a:spcBef>
                <a:spcPts val="800"/>
              </a:spcBef>
              <a:spcAft>
                <a:spcPts val="800"/>
              </a:spcAft>
              <a:buNone/>
            </a:pPr>
            <a:r>
              <a:rPr lang="sv-FI" sz="1500">
                <a:solidFill>
                  <a:schemeClr val="lt1"/>
                </a:solidFill>
              </a:rPr>
              <a:t>(Van Oers, 2013; Fleer, 2015; Laevers, 2005)</a:t>
            </a:r>
          </a:p>
        </p:txBody>
      </p:sp>
      <p:sp>
        <p:nvSpPr>
          <p:cNvPr id="399" name="Google Shape;399;p57"/>
          <p:cNvSpPr/>
          <p:nvPr/>
        </p:nvSpPr>
        <p:spPr>
          <a:xfrm>
            <a:off x="5408875" y="1310300"/>
            <a:ext cx="3219600" cy="3246300"/>
          </a:xfrm>
          <a:prstGeom prst="roundRect">
            <a:avLst>
              <a:gd name="adj" fmla="val 16667"/>
            </a:avLst>
          </a:prstGeom>
          <a:solidFill>
            <a:schemeClr val="accent5"/>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sv-FI" dirty="0">
                <a:latin typeface="Catamaran"/>
                <a:ea typeface="Catamaran"/>
                <a:cs typeface="Catamaran"/>
                <a:sym typeface="Catamaran"/>
              </a:rPr>
              <a:t>I den finländska kulturen har vuxnas deltagande i leken inte setts som centralt, utan leken har betraktats som något som hör till barnens egen verksamhet (Kangas &amp; </a:t>
            </a:r>
            <a:r>
              <a:rPr lang="sv-FI" dirty="0" err="1">
                <a:latin typeface="Catamaran"/>
                <a:ea typeface="Catamaran"/>
                <a:cs typeface="Catamaran"/>
                <a:sym typeface="Catamaran"/>
              </a:rPr>
              <a:t>Brotherus</a:t>
            </a:r>
            <a:r>
              <a:rPr lang="sv-FI" dirty="0">
                <a:latin typeface="Catamaran"/>
                <a:ea typeface="Catamaran"/>
                <a:cs typeface="Catamaran"/>
                <a:sym typeface="Catamaran"/>
              </a:rPr>
              <a:t>, 2017)</a:t>
            </a:r>
          </a:p>
          <a:p>
            <a:pPr marL="0" lvl="0" indent="0" algn="ctr" rtl="0">
              <a:spcBef>
                <a:spcPts val="0"/>
              </a:spcBef>
              <a:spcAft>
                <a:spcPts val="0"/>
              </a:spcAft>
              <a:buNone/>
            </a:pPr>
            <a:endParaRPr dirty="0">
              <a:latin typeface="Catamaran"/>
              <a:ea typeface="Catamaran"/>
              <a:cs typeface="Catamaran"/>
              <a:sym typeface="Catamaran"/>
            </a:endParaRPr>
          </a:p>
          <a:p>
            <a:pPr marL="0" lvl="0" indent="0" algn="ctr" rtl="0">
              <a:spcBef>
                <a:spcPts val="0"/>
              </a:spcBef>
              <a:spcAft>
                <a:spcPts val="0"/>
              </a:spcAft>
              <a:buNone/>
            </a:pPr>
            <a:r>
              <a:rPr lang="sv-FI" dirty="0">
                <a:latin typeface="Catamaran"/>
                <a:ea typeface="Catamaran"/>
                <a:cs typeface="Catamaran"/>
                <a:sym typeface="Catamaran"/>
              </a:rPr>
              <a:t>Endast 3,7 % av dagens aktiviteter bestod av lekar där vuxna stödde leken, medan fri lek utgjorde 41,6 % (</a:t>
            </a:r>
            <a:r>
              <a:rPr lang="sv-FI" dirty="0" err="1">
                <a:latin typeface="Catamaran"/>
                <a:ea typeface="Catamaran"/>
                <a:cs typeface="Catamaran"/>
                <a:sym typeface="Catamaran"/>
              </a:rPr>
              <a:t>Reunamo</a:t>
            </a:r>
            <a:r>
              <a:rPr lang="sv-FI" dirty="0">
                <a:latin typeface="Catamaran"/>
                <a:ea typeface="Catamaran"/>
                <a:cs typeface="Catamaran"/>
                <a:sym typeface="Catamaran"/>
              </a:rPr>
              <a:t> et al., 2014)</a:t>
            </a:r>
          </a:p>
        </p:txBody>
      </p:sp>
      <p:sp>
        <p:nvSpPr>
          <p:cNvPr id="400" name="Google Shape;400;p57"/>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39</a:t>
            </a:fld>
            <a:endParaRPr lang="en"/>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5" name="Google Shape;405;p58"/>
          <p:cNvSpPr txBox="1">
            <a:spLocks noGrp="1"/>
          </p:cNvSpPr>
          <p:nvPr>
            <p:ph type="subTitle" idx="4294967295"/>
          </p:nvPr>
        </p:nvSpPr>
        <p:spPr>
          <a:xfrm>
            <a:off x="1521350" y="2016850"/>
            <a:ext cx="6891300" cy="812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sv-FI" sz="2200">
                <a:solidFill>
                  <a:schemeClr val="lt1"/>
                </a:solidFill>
              </a:rPr>
              <a:t>Rädslan för en vuxencentrering och synen på lek som enbart barnets egen aktivitet har lett till att vuxna nästan helt har dragit sig undan från leken</a:t>
            </a:r>
          </a:p>
          <a:p>
            <a:pPr marL="0" lvl="0" indent="0" algn="l" rtl="0">
              <a:spcBef>
                <a:spcPts val="800"/>
              </a:spcBef>
              <a:spcAft>
                <a:spcPts val="800"/>
              </a:spcAft>
              <a:buNone/>
            </a:pPr>
            <a:r>
              <a:rPr lang="sv-FI">
                <a:solidFill>
                  <a:schemeClr val="lt1"/>
                </a:solidFill>
              </a:rPr>
              <a:t>(Kalliala &amp; Tahkokallio 2001) </a:t>
            </a:r>
          </a:p>
        </p:txBody>
      </p:sp>
      <p:sp>
        <p:nvSpPr>
          <p:cNvPr id="406" name="Google Shape;406;p58"/>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40</a:t>
            </a:fld>
            <a:endParaRPr lang="en"/>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p59"/>
          <p:cNvSpPr txBox="1">
            <a:spLocks noGrp="1"/>
          </p:cNvSpPr>
          <p:nvPr>
            <p:ph type="subTitle" idx="4294967295"/>
          </p:nvPr>
        </p:nvSpPr>
        <p:spPr>
          <a:xfrm>
            <a:off x="423750" y="1300325"/>
            <a:ext cx="8296500" cy="18441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sv-FI" sz="3200">
                <a:solidFill>
                  <a:schemeClr val="lt1"/>
                </a:solidFill>
              </a:rPr>
              <a:t>Vuxenledd lek </a:t>
            </a:r>
          </a:p>
          <a:p>
            <a:pPr marL="0" lvl="0" indent="0" algn="ctr" rtl="0">
              <a:spcBef>
                <a:spcPts val="800"/>
              </a:spcBef>
              <a:spcAft>
                <a:spcPts val="0"/>
              </a:spcAft>
              <a:buNone/>
            </a:pPr>
            <a:r>
              <a:rPr lang="sv-FI" sz="5400" b="1">
                <a:solidFill>
                  <a:schemeClr val="lt1"/>
                </a:solidFill>
              </a:rPr>
              <a:t>≠</a:t>
            </a:r>
            <a:r>
              <a:rPr lang="sv-FI" sz="5400">
                <a:solidFill>
                  <a:schemeClr val="lt1"/>
                </a:solidFill>
              </a:rPr>
              <a:t> </a:t>
            </a:r>
          </a:p>
          <a:p>
            <a:pPr marL="0" lvl="0" indent="0" algn="ctr" rtl="0">
              <a:spcBef>
                <a:spcPts val="800"/>
              </a:spcBef>
              <a:spcAft>
                <a:spcPts val="800"/>
              </a:spcAft>
              <a:buNone/>
            </a:pPr>
            <a:r>
              <a:rPr lang="sv-FI" sz="3200">
                <a:solidFill>
                  <a:schemeClr val="lt1"/>
                </a:solidFill>
              </a:rPr>
              <a:t>vuxnas deltagande i lek</a:t>
            </a:r>
          </a:p>
        </p:txBody>
      </p:sp>
      <p:sp>
        <p:nvSpPr>
          <p:cNvPr id="412" name="Google Shape;412;p59"/>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41</a:t>
            </a:fld>
            <a:endParaRPr lang="en"/>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p60"/>
          <p:cNvSpPr txBox="1">
            <a:spLocks noGrp="1"/>
          </p:cNvSpPr>
          <p:nvPr>
            <p:ph type="subTitle" idx="4294967295"/>
          </p:nvPr>
        </p:nvSpPr>
        <p:spPr>
          <a:xfrm>
            <a:off x="2443175" y="2411100"/>
            <a:ext cx="5969400" cy="812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sv-FI" sz="2200"/>
              <a:t>Särskilt barn med invandrarbakgrund som håller på att utveckla sitt språk – och barn under tre år</a:t>
            </a:r>
          </a:p>
          <a:p>
            <a:pPr marL="0" lvl="0" indent="0" algn="l" rtl="0">
              <a:spcBef>
                <a:spcPts val="800"/>
              </a:spcBef>
              <a:spcAft>
                <a:spcPts val="800"/>
              </a:spcAft>
              <a:buNone/>
            </a:pPr>
            <a:r>
              <a:rPr lang="sv-FI" sz="1300"/>
              <a:t>(Pursi, 2019; Arvola et al., 2017; Singer 2014)</a:t>
            </a:r>
          </a:p>
        </p:txBody>
      </p:sp>
      <p:sp>
        <p:nvSpPr>
          <p:cNvPr id="418" name="Google Shape;418;p60"/>
          <p:cNvSpPr txBox="1">
            <a:spLocks noGrp="1"/>
          </p:cNvSpPr>
          <p:nvPr>
            <p:ph type="title"/>
          </p:nvPr>
        </p:nvSpPr>
        <p:spPr>
          <a:xfrm>
            <a:off x="769700" y="1441875"/>
            <a:ext cx="7898100" cy="563400"/>
          </a:xfrm>
          <a:prstGeom prst="rect">
            <a:avLst/>
          </a:prstGeom>
        </p:spPr>
        <p:txBody>
          <a:bodyPr spcFirstLastPara="1" wrap="square" lIns="0" tIns="0" rIns="0" bIns="0" anchor="b" anchorCtr="0">
            <a:noAutofit/>
          </a:bodyPr>
          <a:lstStyle/>
          <a:p>
            <a:pPr marL="0" lvl="0" indent="0" algn="l" rtl="0">
              <a:spcBef>
                <a:spcPts val="0"/>
              </a:spcBef>
              <a:spcAft>
                <a:spcPts val="0"/>
              </a:spcAft>
              <a:buNone/>
            </a:pPr>
            <a:endParaRPr/>
          </a:p>
          <a:p>
            <a:pPr marL="0" lvl="0" indent="0" algn="l" rtl="0">
              <a:spcBef>
                <a:spcPts val="0"/>
              </a:spcBef>
              <a:spcAft>
                <a:spcPts val="0"/>
              </a:spcAft>
              <a:buNone/>
            </a:pPr>
            <a:r>
              <a:rPr lang="sv-FI"/>
              <a:t>Alla gynnas av att </a:t>
            </a:r>
          </a:p>
          <a:p>
            <a:pPr marL="0" lvl="0" indent="0" algn="l" rtl="0">
              <a:spcBef>
                <a:spcPts val="0"/>
              </a:spcBef>
              <a:spcAft>
                <a:spcPts val="0"/>
              </a:spcAft>
              <a:buNone/>
            </a:pPr>
            <a:r>
              <a:rPr lang="sv-FI"/>
              <a:t>vuxna deltar i lek!</a:t>
            </a:r>
          </a:p>
        </p:txBody>
      </p:sp>
      <p:sp>
        <p:nvSpPr>
          <p:cNvPr id="419" name="Google Shape;419;p60"/>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42</a:t>
            </a:fld>
            <a:endParaRPr lang="en"/>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sp>
        <p:nvSpPr>
          <p:cNvPr id="424" name="Google Shape;424;p61"/>
          <p:cNvSpPr txBox="1">
            <a:spLocks noGrp="1"/>
          </p:cNvSpPr>
          <p:nvPr>
            <p:ph type="ctrTitle"/>
          </p:nvPr>
        </p:nvSpPr>
        <p:spPr>
          <a:xfrm>
            <a:off x="2857501" y="874225"/>
            <a:ext cx="6286499" cy="11598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sv-FI" dirty="0"/>
              <a:t>Sammanfattning</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sp>
        <p:nvSpPr>
          <p:cNvPr id="429" name="Google Shape;429;p62"/>
          <p:cNvSpPr txBox="1">
            <a:spLocks noGrp="1"/>
          </p:cNvSpPr>
          <p:nvPr>
            <p:ph type="title"/>
          </p:nvPr>
        </p:nvSpPr>
        <p:spPr>
          <a:xfrm>
            <a:off x="984475" y="1656225"/>
            <a:ext cx="6162300" cy="6927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sv-FI" sz="3000"/>
              <a:t>Att utveckla lekmiljön</a:t>
            </a:r>
          </a:p>
          <a:p>
            <a:pPr marL="0" lvl="0" indent="0" algn="l" rtl="0">
              <a:spcBef>
                <a:spcPts val="0"/>
              </a:spcBef>
              <a:spcAft>
                <a:spcPts val="0"/>
              </a:spcAft>
              <a:buNone/>
            </a:pPr>
            <a:r>
              <a:rPr lang="sv-FI" sz="3000"/>
              <a:t>handlar inte bara om att dekorera rummet, utan kräver förståelse för</a:t>
            </a:r>
          </a:p>
        </p:txBody>
      </p:sp>
      <p:sp>
        <p:nvSpPr>
          <p:cNvPr id="430" name="Google Shape;430;p62"/>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44</a:t>
            </a:fld>
            <a:endParaRPr lang="en"/>
          </a:p>
        </p:txBody>
      </p:sp>
      <p:sp>
        <p:nvSpPr>
          <p:cNvPr id="431" name="Google Shape;431;p62"/>
          <p:cNvSpPr txBox="1"/>
          <p:nvPr/>
        </p:nvSpPr>
        <p:spPr>
          <a:xfrm>
            <a:off x="3360550" y="2764575"/>
            <a:ext cx="5008200" cy="1878000"/>
          </a:xfrm>
          <a:prstGeom prst="rect">
            <a:avLst/>
          </a:prstGeom>
          <a:noFill/>
          <a:ln>
            <a:noFill/>
          </a:ln>
        </p:spPr>
        <p:txBody>
          <a:bodyPr spcFirstLastPara="1" wrap="square" lIns="91425" tIns="91425" rIns="91425" bIns="91425" anchor="t" anchorCtr="0">
            <a:noAutofit/>
          </a:bodyPr>
          <a:lstStyle/>
          <a:p>
            <a:pPr marL="457200" lvl="0" indent="-342900" algn="l" rtl="0">
              <a:spcBef>
                <a:spcPts val="0"/>
              </a:spcBef>
              <a:spcAft>
                <a:spcPts val="0"/>
              </a:spcAft>
              <a:buClr>
                <a:schemeClr val="dk1"/>
              </a:buClr>
              <a:buSzPts val="1800"/>
              <a:buFont typeface="Nunito"/>
              <a:buChar char="-"/>
            </a:pPr>
            <a:r>
              <a:rPr lang="sv-FI" sz="1800">
                <a:solidFill>
                  <a:schemeClr val="dk1"/>
                </a:solidFill>
                <a:latin typeface="Nunito"/>
                <a:ea typeface="Nunito"/>
                <a:cs typeface="Nunito"/>
                <a:sym typeface="Nunito"/>
              </a:rPr>
              <a:t>barnen som leker</a:t>
            </a:r>
          </a:p>
          <a:p>
            <a:pPr marL="457200" lvl="0" indent="-342900" algn="l" rtl="0">
              <a:spcBef>
                <a:spcPts val="0"/>
              </a:spcBef>
              <a:spcAft>
                <a:spcPts val="0"/>
              </a:spcAft>
              <a:buClr>
                <a:schemeClr val="dk1"/>
              </a:buClr>
              <a:buSzPts val="1800"/>
              <a:buFont typeface="Nunito"/>
              <a:buChar char="-"/>
            </a:pPr>
            <a:r>
              <a:rPr lang="sv-FI" sz="1800">
                <a:solidFill>
                  <a:schemeClr val="dk1"/>
                </a:solidFill>
                <a:latin typeface="Nunito"/>
                <a:ea typeface="Nunito"/>
                <a:cs typeface="Nunito"/>
                <a:sym typeface="Nunito"/>
              </a:rPr>
              <a:t>uttalade och outtalade regler</a:t>
            </a:r>
          </a:p>
          <a:p>
            <a:pPr marL="457200" lvl="0" indent="-342900" algn="l" rtl="0">
              <a:spcBef>
                <a:spcPts val="0"/>
              </a:spcBef>
              <a:spcAft>
                <a:spcPts val="0"/>
              </a:spcAft>
              <a:buClr>
                <a:schemeClr val="dk1"/>
              </a:buClr>
              <a:buSzPts val="1800"/>
              <a:buFont typeface="Nunito"/>
              <a:buChar char="-"/>
            </a:pPr>
            <a:r>
              <a:rPr lang="sv-FI" sz="1800">
                <a:solidFill>
                  <a:schemeClr val="dk1"/>
                </a:solidFill>
                <a:latin typeface="Nunito"/>
                <a:ea typeface="Nunito"/>
                <a:cs typeface="Nunito"/>
                <a:sym typeface="Nunito"/>
              </a:rPr>
              <a:t>vuxnas attityder och arbetsfördelning</a:t>
            </a:r>
          </a:p>
          <a:p>
            <a:pPr marL="457200" lvl="0" indent="-342900" algn="l" rtl="0">
              <a:spcBef>
                <a:spcPts val="0"/>
              </a:spcBef>
              <a:spcAft>
                <a:spcPts val="0"/>
              </a:spcAft>
              <a:buClr>
                <a:schemeClr val="dk1"/>
              </a:buClr>
              <a:buSzPts val="1800"/>
              <a:buFont typeface="Nunito"/>
              <a:buChar char="-"/>
            </a:pPr>
            <a:r>
              <a:rPr lang="sv-FI" sz="1800">
                <a:solidFill>
                  <a:schemeClr val="dk1"/>
                </a:solidFill>
                <a:latin typeface="Nunito"/>
                <a:ea typeface="Nunito"/>
                <a:cs typeface="Nunito"/>
                <a:sym typeface="Nunito"/>
              </a:rPr>
              <a:t>gemenskapens värderingar och vad som uppskattas</a:t>
            </a:r>
          </a:p>
          <a:p>
            <a:pPr marL="457200" lvl="0" indent="-342900" algn="l" rtl="0">
              <a:spcBef>
                <a:spcPts val="0"/>
              </a:spcBef>
              <a:spcAft>
                <a:spcPts val="0"/>
              </a:spcAft>
              <a:buClr>
                <a:schemeClr val="dk1"/>
              </a:buClr>
              <a:buSzPts val="1800"/>
              <a:buFont typeface="Nunito"/>
              <a:buChar char="-"/>
            </a:pPr>
            <a:r>
              <a:rPr lang="sv-FI" sz="1800">
                <a:solidFill>
                  <a:schemeClr val="dk1"/>
                </a:solidFill>
                <a:latin typeface="Nunito"/>
                <a:ea typeface="Nunito"/>
                <a:cs typeface="Nunito"/>
                <a:sym typeface="Nunito"/>
              </a:rPr>
              <a:t>lärande genom lek</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sp>
        <p:nvSpPr>
          <p:cNvPr id="436" name="Google Shape;436;p63"/>
          <p:cNvSpPr txBox="1">
            <a:spLocks noGrp="1"/>
          </p:cNvSpPr>
          <p:nvPr>
            <p:ph type="body" idx="1"/>
          </p:nvPr>
        </p:nvSpPr>
        <p:spPr>
          <a:xfrm>
            <a:off x="4540850" y="1584300"/>
            <a:ext cx="3857100" cy="27972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sv-FI"/>
              <a:t>Vilken sorts värld vill vi skapa för barn att växa och lära sig i?</a:t>
            </a:r>
          </a:p>
          <a:p>
            <a:pPr marL="0" lvl="0" indent="0" algn="ctr" rtl="0">
              <a:spcBef>
                <a:spcPts val="800"/>
              </a:spcBef>
              <a:spcAft>
                <a:spcPts val="0"/>
              </a:spcAft>
              <a:buNone/>
            </a:pPr>
            <a:r>
              <a:rPr lang="sv-FI"/>
              <a:t>Vilka är de små steg vi kan börja med?</a:t>
            </a:r>
          </a:p>
          <a:p>
            <a:pPr marL="0" lvl="0" indent="0" algn="l" rtl="0">
              <a:spcBef>
                <a:spcPts val="800"/>
              </a:spcBef>
              <a:spcAft>
                <a:spcPts val="800"/>
              </a:spcAft>
              <a:buNone/>
            </a:pPr>
            <a:r>
              <a:rPr lang="sv-FI"/>
              <a:t> </a:t>
            </a:r>
          </a:p>
        </p:txBody>
      </p:sp>
      <p:sp>
        <p:nvSpPr>
          <p:cNvPr id="437" name="Google Shape;437;p63"/>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45</a:t>
            </a:fld>
            <a:endParaRPr lang="en"/>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2" name="Google Shape;442;p64"/>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46</a:t>
            </a:fld>
            <a:endParaRPr lang="en"/>
          </a:p>
        </p:txBody>
      </p:sp>
      <p:pic>
        <p:nvPicPr>
          <p:cNvPr id="443" name="Google Shape;443;p64"/>
          <p:cNvPicPr preferRelativeResize="0"/>
          <p:nvPr/>
        </p:nvPicPr>
        <p:blipFill rotWithShape="1">
          <a:blip r:embed="rId3">
            <a:alphaModFix/>
          </a:blip>
          <a:srcRect l="1681"/>
          <a:stretch/>
        </p:blipFill>
        <p:spPr>
          <a:xfrm>
            <a:off x="5301450" y="-27700"/>
            <a:ext cx="3842550" cy="5198875"/>
          </a:xfrm>
          <a:prstGeom prst="rect">
            <a:avLst/>
          </a:prstGeom>
          <a:noFill/>
          <a:ln>
            <a:noFill/>
          </a:ln>
        </p:spPr>
      </p:pic>
      <p:sp>
        <p:nvSpPr>
          <p:cNvPr id="444" name="Google Shape;444;p64"/>
          <p:cNvSpPr txBox="1"/>
          <p:nvPr/>
        </p:nvSpPr>
        <p:spPr>
          <a:xfrm>
            <a:off x="2087875" y="1048000"/>
            <a:ext cx="4331400" cy="446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sv-FI" sz="1700" b="1">
                <a:solidFill>
                  <a:schemeClr val="lt1"/>
                </a:solidFill>
                <a:latin typeface="Fredoka One"/>
                <a:ea typeface="Fredoka One"/>
                <a:cs typeface="Fredoka One"/>
                <a:sym typeface="Fredoka One"/>
              </a:rPr>
              <a:t>Vem är jag egentligen?</a:t>
            </a:r>
          </a:p>
        </p:txBody>
      </p:sp>
      <p:pic>
        <p:nvPicPr>
          <p:cNvPr id="445" name="Google Shape;445;p64"/>
          <p:cNvPicPr preferRelativeResize="0"/>
          <p:nvPr/>
        </p:nvPicPr>
        <p:blipFill rotWithShape="1">
          <a:blip r:embed="rId4">
            <a:alphaModFix/>
          </a:blip>
          <a:srcRect l="15784" r="5251"/>
          <a:stretch/>
        </p:blipFill>
        <p:spPr>
          <a:xfrm>
            <a:off x="248175" y="259675"/>
            <a:ext cx="1761900" cy="1673400"/>
          </a:xfrm>
          <a:prstGeom prst="ellipse">
            <a:avLst/>
          </a:prstGeom>
          <a:noFill/>
          <a:ln>
            <a:noFill/>
          </a:ln>
        </p:spPr>
      </p:pic>
      <p:sp>
        <p:nvSpPr>
          <p:cNvPr id="446" name="Google Shape;446;p64"/>
          <p:cNvSpPr txBox="1"/>
          <p:nvPr/>
        </p:nvSpPr>
        <p:spPr>
          <a:xfrm>
            <a:off x="706900" y="2105900"/>
            <a:ext cx="4331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Nunito"/>
              <a:ea typeface="Nunito"/>
              <a:cs typeface="Nunito"/>
              <a:sym typeface="Nunito"/>
            </a:endParaRPr>
          </a:p>
        </p:txBody>
      </p:sp>
      <p:sp>
        <p:nvSpPr>
          <p:cNvPr id="447" name="Google Shape;447;p64"/>
          <p:cNvSpPr txBox="1"/>
          <p:nvPr/>
        </p:nvSpPr>
        <p:spPr>
          <a:xfrm>
            <a:off x="541475" y="2187925"/>
            <a:ext cx="4173600" cy="2893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sv-FI" sz="1600">
                <a:solidFill>
                  <a:schemeClr val="lt1"/>
                </a:solidFill>
                <a:latin typeface="Nunito"/>
                <a:ea typeface="Nunito"/>
                <a:cs typeface="Nunito"/>
                <a:sym typeface="Nunito"/>
              </a:rPr>
              <a:t>FD, docent Jenni Vartiainen</a:t>
            </a:r>
          </a:p>
          <a:p>
            <a:pPr marL="0" lvl="0" indent="0" algn="l" rtl="0">
              <a:spcBef>
                <a:spcPts val="0"/>
              </a:spcBef>
              <a:spcAft>
                <a:spcPts val="0"/>
              </a:spcAft>
              <a:buNone/>
            </a:pPr>
            <a:endParaRPr sz="1600">
              <a:solidFill>
                <a:schemeClr val="lt1"/>
              </a:solidFill>
              <a:latin typeface="Nunito"/>
              <a:ea typeface="Nunito"/>
              <a:cs typeface="Nunito"/>
              <a:sym typeface="Nunito"/>
            </a:endParaRPr>
          </a:p>
          <a:p>
            <a:pPr marL="457200" lvl="0" indent="-330200" algn="l" rtl="0">
              <a:spcBef>
                <a:spcPts val="0"/>
              </a:spcBef>
              <a:spcAft>
                <a:spcPts val="0"/>
              </a:spcAft>
              <a:buClr>
                <a:schemeClr val="lt1"/>
              </a:buClr>
              <a:buSzPts val="1600"/>
              <a:buFont typeface="Nunito"/>
              <a:buChar char="●"/>
            </a:pPr>
            <a:r>
              <a:rPr lang="sv-FI" sz="1600">
                <a:solidFill>
                  <a:schemeClr val="lt1"/>
                </a:solidFill>
                <a:latin typeface="Nunito"/>
                <a:ea typeface="Nunito"/>
                <a:cs typeface="Nunito"/>
                <a:sym typeface="Nunito"/>
              </a:rPr>
              <a:t>Forskare, universitetslektor</a:t>
            </a:r>
          </a:p>
          <a:p>
            <a:pPr marL="457200" lvl="0" indent="-330200" algn="l" rtl="0">
              <a:spcBef>
                <a:spcPts val="0"/>
              </a:spcBef>
              <a:spcAft>
                <a:spcPts val="0"/>
              </a:spcAft>
              <a:buClr>
                <a:schemeClr val="lt1"/>
              </a:buClr>
              <a:buSzPts val="1600"/>
              <a:buFont typeface="Nunito"/>
              <a:buChar char="●"/>
            </a:pPr>
            <a:r>
              <a:rPr lang="sv-FI" sz="1600">
                <a:solidFill>
                  <a:schemeClr val="lt1"/>
                </a:solidFill>
                <a:latin typeface="Nunito"/>
                <a:ea typeface="Nunito"/>
                <a:cs typeface="Nunito"/>
                <a:sym typeface="Nunito"/>
              </a:rPr>
              <a:t>Lek, utveckling av lekmiljöer och lekfullt lärande, vetenskapsfostran, matematik</a:t>
            </a:r>
          </a:p>
          <a:p>
            <a:pPr marL="457200" lvl="0" indent="-330200" algn="l" rtl="0">
              <a:spcBef>
                <a:spcPts val="0"/>
              </a:spcBef>
              <a:spcAft>
                <a:spcPts val="0"/>
              </a:spcAft>
              <a:buClr>
                <a:schemeClr val="lt1"/>
              </a:buClr>
              <a:buSzPts val="1600"/>
              <a:buFont typeface="Nunito"/>
              <a:buChar char="●"/>
            </a:pPr>
            <a:r>
              <a:rPr lang="sv-FI" sz="1600">
                <a:solidFill>
                  <a:schemeClr val="lt1"/>
                </a:solidFill>
                <a:latin typeface="Nunito"/>
                <a:ea typeface="Nunito"/>
                <a:cs typeface="Nunito"/>
                <a:sym typeface="Nunito"/>
              </a:rPr>
              <a:t>Populärvetenskaplig förmedlare: Tiedonjyvä, Eskari-appen, bokserien Tiedeseikkailu</a:t>
            </a:r>
          </a:p>
          <a:p>
            <a:pPr marL="457200" lvl="0" indent="-330200" algn="l" rtl="0">
              <a:spcBef>
                <a:spcPts val="0"/>
              </a:spcBef>
              <a:spcAft>
                <a:spcPts val="0"/>
              </a:spcAft>
              <a:buClr>
                <a:schemeClr val="lt1"/>
              </a:buClr>
              <a:buSzPts val="1600"/>
              <a:buFont typeface="Nunito"/>
              <a:buChar char="●"/>
            </a:pPr>
            <a:r>
              <a:rPr lang="sv-FI" sz="1600">
                <a:solidFill>
                  <a:schemeClr val="lt1"/>
                </a:solidFill>
                <a:latin typeface="Nunito"/>
                <a:ea typeface="Nunito"/>
                <a:cs typeface="Nunito"/>
                <a:sym typeface="Nunito"/>
              </a:rPr>
              <a:t>Evig lekare, mamma till två barn och en hund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100000">
              <a:schemeClr val="accent2"/>
            </a:gs>
          </a:gsLst>
          <a:path path="circle">
            <a:fillToRect l="100000" t="100000"/>
          </a:path>
          <a:tileRect r="-100000" b="-100000"/>
        </a:gradFill>
        <a:effectLst/>
      </p:bgPr>
    </p:bg>
    <p:spTree>
      <p:nvGrpSpPr>
        <p:cNvPr id="1" name="Shape 451"/>
        <p:cNvGrpSpPr/>
        <p:nvPr/>
      </p:nvGrpSpPr>
      <p:grpSpPr>
        <a:xfrm>
          <a:off x="0" y="0"/>
          <a:ext cx="0" cy="0"/>
          <a:chOff x="0" y="0"/>
          <a:chExt cx="0" cy="0"/>
        </a:xfrm>
      </p:grpSpPr>
      <p:sp>
        <p:nvSpPr>
          <p:cNvPr id="452" name="Google Shape;452;p65"/>
          <p:cNvSpPr txBox="1">
            <a:spLocks noGrp="1"/>
          </p:cNvSpPr>
          <p:nvPr>
            <p:ph type="ctrTitle" idx="4294967295"/>
          </p:nvPr>
        </p:nvSpPr>
        <p:spPr>
          <a:xfrm>
            <a:off x="3183525" y="1662754"/>
            <a:ext cx="6424200" cy="747900"/>
          </a:xfrm>
          <a:prstGeom prst="rect">
            <a:avLst/>
          </a:prstGeom>
        </p:spPr>
        <p:txBody>
          <a:bodyPr spcFirstLastPara="1" wrap="square" lIns="0" tIns="0" rIns="0" bIns="0" anchor="b" anchorCtr="0">
            <a:noAutofit/>
          </a:bodyPr>
          <a:lstStyle/>
          <a:p>
            <a:pPr marL="0" lvl="0" indent="0" algn="l" rtl="0">
              <a:spcBef>
                <a:spcPts val="0"/>
              </a:spcBef>
              <a:spcAft>
                <a:spcPts val="0"/>
              </a:spcAft>
              <a:buNone/>
            </a:pPr>
            <a:endParaRPr sz="3400">
              <a:solidFill>
                <a:schemeClr val="accent5"/>
              </a:solidFill>
            </a:endParaRPr>
          </a:p>
          <a:p>
            <a:pPr marL="0" lvl="0" indent="0" algn="ctr" rtl="0">
              <a:spcBef>
                <a:spcPts val="0"/>
              </a:spcBef>
              <a:spcAft>
                <a:spcPts val="0"/>
              </a:spcAft>
              <a:buNone/>
            </a:pPr>
            <a:endParaRPr sz="3400">
              <a:solidFill>
                <a:schemeClr val="accent5"/>
              </a:solidFill>
            </a:endParaRPr>
          </a:p>
          <a:p>
            <a:pPr marL="0" lvl="0" indent="0" algn="ctr" rtl="0">
              <a:spcBef>
                <a:spcPts val="0"/>
              </a:spcBef>
              <a:spcAft>
                <a:spcPts val="0"/>
              </a:spcAft>
              <a:buNone/>
            </a:pPr>
            <a:r>
              <a:rPr lang="sv-FI" sz="3400">
                <a:solidFill>
                  <a:schemeClr val="accent5"/>
                </a:solidFill>
              </a:rPr>
              <a:t>Ett varmt tack!</a:t>
            </a:r>
          </a:p>
        </p:txBody>
      </p:sp>
      <p:sp>
        <p:nvSpPr>
          <p:cNvPr id="453" name="Google Shape;453;p65"/>
          <p:cNvSpPr txBox="1">
            <a:spLocks noGrp="1"/>
          </p:cNvSpPr>
          <p:nvPr>
            <p:ph type="subTitle" idx="4294967295"/>
          </p:nvPr>
        </p:nvSpPr>
        <p:spPr>
          <a:xfrm>
            <a:off x="3158500" y="2190784"/>
            <a:ext cx="6424200" cy="12072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a:p>
            <a:pPr marL="0" lvl="0" indent="0" algn="ctr" rtl="0">
              <a:spcBef>
                <a:spcPts val="800"/>
              </a:spcBef>
              <a:spcAft>
                <a:spcPts val="0"/>
              </a:spcAft>
              <a:buNone/>
            </a:pPr>
            <a:r>
              <a:rPr lang="sv-FI" b="1">
                <a:solidFill>
                  <a:schemeClr val="lt1"/>
                </a:solidFill>
              </a:rPr>
              <a:t>Jag erbjuder utbildningar om lek till exempel för </a:t>
            </a:r>
          </a:p>
          <a:p>
            <a:pPr marL="0" lvl="0" indent="0" algn="ctr" rtl="0">
              <a:spcBef>
                <a:spcPts val="800"/>
              </a:spcBef>
              <a:spcAft>
                <a:spcPts val="0"/>
              </a:spcAft>
              <a:buNone/>
            </a:pPr>
            <a:r>
              <a:rPr lang="sv-FI" b="1">
                <a:solidFill>
                  <a:schemeClr val="lt1"/>
                </a:solidFill>
              </a:rPr>
              <a:t>utvecklingsdagar, både på plats och på distans </a:t>
            </a:r>
          </a:p>
          <a:p>
            <a:pPr marL="0" lvl="0" indent="0" algn="ctr" rtl="0">
              <a:spcBef>
                <a:spcPts val="800"/>
              </a:spcBef>
              <a:spcAft>
                <a:spcPts val="0"/>
              </a:spcAft>
              <a:buNone/>
            </a:pPr>
            <a:r>
              <a:rPr lang="sv-FI" b="1">
                <a:solidFill>
                  <a:schemeClr val="lt1"/>
                </a:solidFill>
              </a:rPr>
              <a:t>Kontakt:</a:t>
            </a:r>
          </a:p>
          <a:p>
            <a:pPr marL="0" lvl="0" indent="0" algn="ctr" rtl="0">
              <a:spcBef>
                <a:spcPts val="800"/>
              </a:spcBef>
              <a:spcAft>
                <a:spcPts val="0"/>
              </a:spcAft>
              <a:buNone/>
            </a:pPr>
            <a:r>
              <a:rPr lang="sv-FI" u="sng">
                <a:solidFill>
                  <a:schemeClr val="hlink"/>
                </a:solidFill>
                <a:hlinkClick r:id="rId3"/>
              </a:rPr>
              <a:t>jenni.vartiainen@helsinki.fi</a:t>
            </a:r>
          </a:p>
          <a:p>
            <a:pPr marL="0" lvl="0" indent="0" algn="l" rtl="0">
              <a:spcBef>
                <a:spcPts val="800"/>
              </a:spcBef>
              <a:spcAft>
                <a:spcPts val="0"/>
              </a:spcAft>
              <a:buNone/>
            </a:pPr>
            <a:endParaRPr>
              <a:solidFill>
                <a:schemeClr val="lt1"/>
              </a:solidFill>
            </a:endParaRPr>
          </a:p>
          <a:p>
            <a:pPr marL="0" lvl="0" indent="0" algn="ctr" rtl="0">
              <a:spcBef>
                <a:spcPts val="800"/>
              </a:spcBef>
              <a:spcAft>
                <a:spcPts val="0"/>
              </a:spcAft>
              <a:buNone/>
            </a:pPr>
            <a:endParaRPr>
              <a:solidFill>
                <a:schemeClr val="lt1"/>
              </a:solidFill>
            </a:endParaRPr>
          </a:p>
          <a:p>
            <a:pPr marL="0" lvl="0" indent="0" algn="l" rtl="0">
              <a:spcBef>
                <a:spcPts val="800"/>
              </a:spcBef>
              <a:spcAft>
                <a:spcPts val="800"/>
              </a:spcAft>
              <a:buClr>
                <a:schemeClr val="dk1"/>
              </a:buClr>
              <a:buSzPts val="1100"/>
              <a:buFont typeface="Arial"/>
              <a:buNone/>
            </a:pPr>
            <a:endParaRPr>
              <a:solidFill>
                <a:schemeClr val="lt1"/>
              </a:solidFill>
            </a:endParaRPr>
          </a:p>
        </p:txBody>
      </p:sp>
      <p:sp>
        <p:nvSpPr>
          <p:cNvPr id="454" name="Google Shape;454;p65"/>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47</a:t>
            </a:fld>
            <a:endParaRPr lang="en"/>
          </a:p>
        </p:txBody>
      </p:sp>
      <p:pic>
        <p:nvPicPr>
          <p:cNvPr id="455" name="Google Shape;455;p65"/>
          <p:cNvPicPr preferRelativeResize="0"/>
          <p:nvPr/>
        </p:nvPicPr>
        <p:blipFill>
          <a:blip r:embed="rId4">
            <a:alphaModFix/>
          </a:blip>
          <a:stretch>
            <a:fillRect/>
          </a:stretch>
        </p:blipFill>
        <p:spPr>
          <a:xfrm>
            <a:off x="-389277" y="0"/>
            <a:ext cx="4127904" cy="5143499"/>
          </a:xfrm>
          <a:prstGeom prst="rect">
            <a:avLst/>
          </a:prstGeom>
          <a:noFill/>
          <a:ln>
            <a:noFill/>
          </a:ln>
        </p:spPr>
      </p:pic>
      <p:pic>
        <p:nvPicPr>
          <p:cNvPr id="456" name="Google Shape;456;p65" title="Math buzz -loppudia .png"/>
          <p:cNvPicPr preferRelativeResize="0"/>
          <p:nvPr/>
        </p:nvPicPr>
        <p:blipFill>
          <a:blip r:embed="rId5">
            <a:alphaModFix/>
          </a:blip>
          <a:stretch>
            <a:fillRect/>
          </a:stretch>
        </p:blipFill>
        <p:spPr>
          <a:xfrm>
            <a:off x="8050617" y="-28750"/>
            <a:ext cx="1206208" cy="1203248"/>
          </a:xfrm>
          <a:prstGeom prst="rect">
            <a:avLst/>
          </a:prstGeom>
          <a:noFill/>
          <a:ln>
            <a:noFill/>
          </a:ln>
        </p:spPr>
      </p:pic>
      <p:pic>
        <p:nvPicPr>
          <p:cNvPr id="457" name="Google Shape;457;p65" title="Math buzz -loppudia  (1).png"/>
          <p:cNvPicPr preferRelativeResize="0"/>
          <p:nvPr/>
        </p:nvPicPr>
        <p:blipFill>
          <a:blip r:embed="rId6">
            <a:alphaModFix/>
          </a:blip>
          <a:stretch>
            <a:fillRect/>
          </a:stretch>
        </p:blipFill>
        <p:spPr>
          <a:xfrm flipH="1">
            <a:off x="7299350" y="256094"/>
            <a:ext cx="405387" cy="372622"/>
          </a:xfrm>
          <a:prstGeom prst="rect">
            <a:avLst/>
          </a:prstGeom>
          <a:noFill/>
          <a:ln>
            <a:noFill/>
          </a:ln>
        </p:spPr>
      </p:pic>
      <p:pic>
        <p:nvPicPr>
          <p:cNvPr id="458" name="Google Shape;458;p65"/>
          <p:cNvPicPr preferRelativeResize="0"/>
          <p:nvPr/>
        </p:nvPicPr>
        <p:blipFill>
          <a:blip r:embed="rId7">
            <a:alphaModFix/>
          </a:blip>
          <a:stretch>
            <a:fillRect/>
          </a:stretch>
        </p:blipFill>
        <p:spPr>
          <a:xfrm>
            <a:off x="7595576" y="554485"/>
            <a:ext cx="668100" cy="802800"/>
          </a:xfrm>
          <a:prstGeom prst="roundRect">
            <a:avLst>
              <a:gd name="adj" fmla="val 16667"/>
            </a:avLst>
          </a:prstGeom>
          <a:noFill/>
          <a:ln>
            <a:noFill/>
          </a:ln>
        </p:spPr>
      </p:pic>
    </p:spTree>
  </p:cSld>
  <p:clrMapOvr>
    <a:masterClrMapping/>
  </p:clrMapOvr>
</p:sld>
</file>

<file path=ppt/theme/theme1.xml><?xml version="1.0" encoding="utf-8"?>
<a:theme xmlns:a="http://schemas.openxmlformats.org/drawingml/2006/main" name="Sandys template">
  <a:themeElements>
    <a:clrScheme name="Custom 347">
      <a:dk1>
        <a:srgbClr val="353149"/>
      </a:dk1>
      <a:lt1>
        <a:srgbClr val="FFFFFF"/>
      </a:lt1>
      <a:dk2>
        <a:srgbClr val="9B8D99"/>
      </a:dk2>
      <a:lt2>
        <a:srgbClr val="E6E5EF"/>
      </a:lt2>
      <a:accent1>
        <a:srgbClr val="FC8172"/>
      </a:accent1>
      <a:accent2>
        <a:srgbClr val="DF4584"/>
      </a:accent2>
      <a:accent3>
        <a:srgbClr val="8579E1"/>
      </a:accent3>
      <a:accent4>
        <a:srgbClr val="432581"/>
      </a:accent4>
      <a:accent5>
        <a:srgbClr val="E5C771"/>
      </a:accent5>
      <a:accent6>
        <a:srgbClr val="DB951D"/>
      </a:accent6>
      <a:hlink>
        <a:srgbClr val="43258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TaxCatchAll xmlns="7e6987a7-319a-4ebe-b2a3-64a1f1be5333" xsi:nil="true"/>
    <lcf76f155ced4ddcb4097134ff3c332f xmlns="b7dc2944-ebd1-45f7-8c5c-dea3bbd599f0">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F833F568D1BD44AB4743CE4855534B1" ma:contentTypeVersion="19" ma:contentTypeDescription="Create a new document." ma:contentTypeScope="" ma:versionID="f319f217d7ec05cb056d66e8e8d61537">
  <xsd:schema xmlns:xsd="http://www.w3.org/2001/XMLSchema" xmlns:xs="http://www.w3.org/2001/XMLSchema" xmlns:p="http://schemas.microsoft.com/office/2006/metadata/properties" xmlns:ns2="b7dc2944-ebd1-45f7-8c5c-dea3bbd599f0" xmlns:ns3="7e6987a7-319a-4ebe-b2a3-64a1f1be5333" targetNamespace="http://schemas.microsoft.com/office/2006/metadata/properties" ma:root="true" ma:fieldsID="5691c7c73d67cd89b9b657b9c0d8fe0e" ns2:_="" ns3:_="">
    <xsd:import namespace="b7dc2944-ebd1-45f7-8c5c-dea3bbd599f0"/>
    <xsd:import namespace="7e6987a7-319a-4ebe-b2a3-64a1f1be533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dc2944-ebd1-45f7-8c5c-dea3bbd599f0" elementFormDefault="qualified">
    <xsd:import namespace="http://schemas.microsoft.com/office/2006/documentManagement/types"/>
    <xsd:import namespace="http://schemas.microsoft.com/office/infopath/2007/PartnerControls"/>
    <xsd:element name="MediaServiceMetadata" ma:index="5" nillable="true" ma:displayName="MediaServiceMetadata" ma:hidden="true" ma:internalName="MediaServiceMetadata" ma:readOnly="true">
      <xsd:simpleType>
        <xsd:restriction base="dms:Note"/>
      </xsd:simpleType>
    </xsd:element>
    <xsd:element name="MediaServiceFastMetadata" ma:index="6" nillable="true" ma:displayName="MediaServiceFastMetadata" ma:hidden="true" ma:internalName="MediaServiceFastMetadata" ma:readOnly="true">
      <xsd:simpleType>
        <xsd:restriction base="dms:Note"/>
      </xsd:simpleType>
    </xsd:element>
    <xsd:element name="MediaServiceDateTaken" ma:index="8" nillable="true" ma:displayName="MediaServiceDateTaken" ma:description="" ma:hidden="true" ma:internalName="MediaServiceDateTaken" ma:readOnly="true">
      <xsd:simpleType>
        <xsd:restriction base="dms:Text"/>
      </xsd:simpleType>
    </xsd:element>
    <xsd:element name="MediaLengthInSeconds" ma:index="9" nillable="true" ma:displayName="MediaLengthInSeconds" ma:description="" ma:internalName="MediaLengthInSeconds" ma:readOnly="true">
      <xsd:simpleType>
        <xsd:restriction base="dms:Unknown"/>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28983c08-80de-4da5-8643-08952c55be27"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e6987a7-319a-4ebe-b2a3-64a1f1be5333"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6dfa6eeb-9c83-4831-9af6-b34a33d65eda}" ma:internalName="TaxCatchAll" ma:showField="CatchAllData" ma:web="7e6987a7-319a-4ebe-b2a3-64a1f1be533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7"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2394B03-20A7-4583-8185-7D55CC1CD6E0}">
  <ds:schemaRefs>
    <ds:schemaRef ds:uri="http://schemas.microsoft.com/office/2006/metadata/properties"/>
    <ds:schemaRef ds:uri="7e6987a7-319a-4ebe-b2a3-64a1f1be5333"/>
    <ds:schemaRef ds:uri="b7dc2944-ebd1-45f7-8c5c-dea3bbd599f0"/>
    <ds:schemaRef ds:uri="http://schemas.microsoft.com/office/infopath/2007/PartnerControls"/>
  </ds:schemaRefs>
</ds:datastoreItem>
</file>

<file path=customXml/itemProps2.xml><?xml version="1.0" encoding="utf-8"?>
<ds:datastoreItem xmlns:ds="http://schemas.openxmlformats.org/officeDocument/2006/customXml" ds:itemID="{F148CBF3-4C36-4522-B20C-4853BA78456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7dc2944-ebd1-45f7-8c5c-dea3bbd599f0"/>
    <ds:schemaRef ds:uri="7e6987a7-319a-4ebe-b2a3-64a1f1be533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1B5FE86-927A-466F-8F32-82FDD34DA75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21</TotalTime>
  <Words>1444</Words>
  <Application>Microsoft Office PowerPoint</Application>
  <PresentationFormat>Näytössä katseltava esitys (16:9)</PresentationFormat>
  <Paragraphs>230</Paragraphs>
  <Slides>47</Slides>
  <Notes>47</Notes>
  <HiddenSlides>0</HiddenSlides>
  <MMClips>0</MMClips>
  <ScaleCrop>false</ScaleCrop>
  <HeadingPairs>
    <vt:vector size="6" baseType="variant">
      <vt:variant>
        <vt:lpstr>Käytetyt fontit</vt:lpstr>
      </vt:variant>
      <vt:variant>
        <vt:i4>8</vt:i4>
      </vt:variant>
      <vt:variant>
        <vt:lpstr>Teema</vt:lpstr>
      </vt:variant>
      <vt:variant>
        <vt:i4>1</vt:i4>
      </vt:variant>
      <vt:variant>
        <vt:lpstr>Dian otsikot</vt:lpstr>
      </vt:variant>
      <vt:variant>
        <vt:i4>47</vt:i4>
      </vt:variant>
    </vt:vector>
  </HeadingPairs>
  <TitlesOfParts>
    <vt:vector size="56" baseType="lpstr">
      <vt:lpstr>Fredoka One</vt:lpstr>
      <vt:lpstr>Staatliches</vt:lpstr>
      <vt:lpstr>Merriweather</vt:lpstr>
      <vt:lpstr>Nunito</vt:lpstr>
      <vt:lpstr>Catamaran</vt:lpstr>
      <vt:lpstr>Arial</vt:lpstr>
      <vt:lpstr>Titan One</vt:lpstr>
      <vt:lpstr>Montserrat</vt:lpstr>
      <vt:lpstr>Sandys template</vt:lpstr>
      <vt:lpstr>Hur mår leken?     Jenni Vartiainen, Helsingfors universitet </vt:lpstr>
      <vt:lpstr>Vilken var din favoritlek som barn?</vt:lpstr>
      <vt:lpstr> Vad är lek?</vt:lpstr>
      <vt:lpstr>Lek är ett mycket välundersökt fenomen</vt:lpstr>
      <vt:lpstr>Det finns bara en sak som lekforskare är eniga om...  </vt:lpstr>
      <vt:lpstr>Det finns bara en sak som lekforskare är eniga om...  </vt:lpstr>
      <vt:lpstr>Lekens egenskaper (Gray, 2009)</vt:lpstr>
      <vt:lpstr>PowerPoint-esitys</vt:lpstr>
      <vt:lpstr>PowerPoint-esitys</vt:lpstr>
      <vt:lpstr>Vart tog leken vägen?</vt:lpstr>
      <vt:lpstr>Lek är alltid beroende av tid, plats, personer och kultur  </vt:lpstr>
      <vt:lpstr>Lek är alltid beroende av tid, plats, personer och kultur  </vt:lpstr>
      <vt:lpstr>PowerPoint-esitys</vt:lpstr>
      <vt:lpstr>PowerPoint-esitys</vt:lpstr>
      <vt:lpstr>Vad i vår samtida kultur får barn att sluta leka?</vt:lpstr>
      <vt:lpstr>Delorsaker till att leken försvinner (Gray, 2015)</vt:lpstr>
      <vt:lpstr>Delorsaker till att leken försvinner (Gray, 2015)</vt:lpstr>
      <vt:lpstr>Delorsaker till att leken försvinner (Gray, 2015) </vt:lpstr>
      <vt:lpstr>Delorsaker till att leken försvinner (Gray, 2015) </vt:lpstr>
      <vt:lpstr>Delorsaker till att leken försvinner (Gray, 2015) </vt:lpstr>
      <vt:lpstr>PowerPoint-esitys</vt:lpstr>
      <vt:lpstr>Leken är helt beroende av kulturen</vt:lpstr>
      <vt:lpstr>Lekvänliga miljöer i småbarnspedagogiken</vt:lpstr>
      <vt:lpstr>Tre perspektiv</vt:lpstr>
      <vt:lpstr>Lek är inte en ”fri” aktivitet enbart för barn – utan en gemensam kulturell insats  för hela daghemsgemenskapen,  både barn och vuxna.  (Lindqvist, 1995)</vt:lpstr>
      <vt:lpstr>PowerPoint-esitys</vt:lpstr>
      <vt:lpstr>Var börjar leken?</vt:lpstr>
      <vt:lpstr>Leken tar sin början i den vuxnas inställning</vt:lpstr>
      <vt:lpstr>Vanliga regler kopplade till lek</vt:lpstr>
      <vt:lpstr>Vilken sorts inbjudan till lek möter barnet i hallen på morgonen?</vt:lpstr>
      <vt:lpstr>Exempel: Förflyttningar</vt:lpstr>
      <vt:lpstr>Exempel: Påklädningssituation</vt:lpstr>
      <vt:lpstr>Miljön lockar till lek och uppmuntrar att fortsätta leka</vt:lpstr>
      <vt:lpstr>Barnens föränderliga behov</vt:lpstr>
      <vt:lpstr>Använd alla ytor (Kalliala, 2003)</vt:lpstr>
      <vt:lpstr>Långvarig lek kräver en plats som upplevs som avskild</vt:lpstr>
      <vt:lpstr>Den vuxnas deltagande i leken </vt:lpstr>
      <vt:lpstr>Barnens lekfärdigheter har försämrats</vt:lpstr>
      <vt:lpstr>Det är viktigt att den vuxna deltar i leken</vt:lpstr>
      <vt:lpstr>PowerPoint-esitys</vt:lpstr>
      <vt:lpstr>PowerPoint-esitys</vt:lpstr>
      <vt:lpstr> Alla gynnas av att  vuxna deltar i lek!</vt:lpstr>
      <vt:lpstr>Sammanfattning</vt:lpstr>
      <vt:lpstr>Att utveckla lekmiljön handlar inte bara om att dekorera rummet, utan kräver förståelse för</vt:lpstr>
      <vt:lpstr>PowerPoint-esitys</vt:lpstr>
      <vt:lpstr>PowerPoint-esitys</vt:lpstr>
      <vt:lpstr>  Ett varmt tack!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Rehn Charlotta (OPH)</cp:lastModifiedBy>
  <cp:revision>2</cp:revision>
  <dcterms:modified xsi:type="dcterms:W3CDTF">2026-06-15T12:28:38Z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0x0101007F833F568D1BD44AB4743CE4855534B1</vt:lpwstr>
  </property>
</Properties>
</file>