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702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0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1" roundtripDataSignature="AMtx7mgpfo8hKHnPphbZSnNu8PVWtpWj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AE412E-1F25-42C2-B99A-7310997B050A}" v="4463" dt="2023-01-09T20:54:47.565"/>
  </p1510:revLst>
</p1510:revInfo>
</file>

<file path=ppt/tableStyles.xml><?xml version="1.0" encoding="utf-8"?>
<a:tblStyleLst xmlns:a="http://schemas.openxmlformats.org/drawingml/2006/main" def="{00D32AC7-60A7-4606-885D-6FD4A03064F1}">
  <a:tblStyle styleId="{00D32AC7-60A7-4606-885D-6FD4A03064F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E8F8"/>
          </a:solidFill>
        </a:fill>
      </a:tcStyle>
    </a:wholeTbl>
    <a:band1H>
      <a:tcTxStyle/>
      <a:tcStyle>
        <a:tcBdr/>
        <a:fill>
          <a:solidFill>
            <a:srgbClr val="CACDF2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CDF2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DC1E270-A453-47DE-AB76-42A0A464219F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AE6"/>
          </a:solidFill>
        </a:fill>
      </a:tcStyle>
    </a:wholeTbl>
    <a:band1H>
      <a:tcTxStyle/>
      <a:tcStyle>
        <a:tcBdr/>
        <a:fill>
          <a:solidFill>
            <a:srgbClr val="FFF5C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FF5C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4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4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7D7E7F0-39A6-421C-835C-31A0A2AF9994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F5E6"/>
          </a:solidFill>
        </a:fill>
      </a:tcStyle>
    </a:wholeTbl>
    <a:band1H>
      <a:tcTxStyle/>
      <a:tcStyle>
        <a:tcBdr/>
        <a:fill>
          <a:solidFill>
            <a:srgbClr val="D0ECC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ECC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2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2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2" autoAdjust="0"/>
    <p:restoredTop sz="94660"/>
  </p:normalViewPr>
  <p:slideViewPr>
    <p:cSldViewPr snapToGrid="0">
      <p:cViewPr varScale="1">
        <p:scale>
          <a:sx n="71" d="100"/>
          <a:sy n="71" d="100"/>
        </p:scale>
        <p:origin x="52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ter Morottaja" userId="f19a8dedbcd9c8ba" providerId="LiveId" clId="{A4AE412E-1F25-42C2-B99A-7310997B050A}"/>
    <pc:docChg chg="undo custSel modSld">
      <pc:chgData name="Petter Morottaja" userId="f19a8dedbcd9c8ba" providerId="LiveId" clId="{A4AE412E-1F25-42C2-B99A-7310997B050A}" dt="2023-01-09T20:57:03.372" v="6910" actId="20577"/>
      <pc:docMkLst>
        <pc:docMk/>
      </pc:docMkLst>
      <pc:sldChg chg="modSp">
        <pc:chgData name="Petter Morottaja" userId="f19a8dedbcd9c8ba" providerId="LiveId" clId="{A4AE412E-1F25-42C2-B99A-7310997B050A}" dt="2023-01-09T20:47:47.156" v="6767" actId="20577"/>
        <pc:sldMkLst>
          <pc:docMk/>
          <pc:sldMk cId="0" sldId="256"/>
        </pc:sldMkLst>
        <pc:spChg chg="mod">
          <ac:chgData name="Petter Morottaja" userId="f19a8dedbcd9c8ba" providerId="LiveId" clId="{A4AE412E-1F25-42C2-B99A-7310997B050A}" dt="2023-01-09T20:47:47.156" v="6767" actId="20577"/>
          <ac:spMkLst>
            <pc:docMk/>
            <pc:sldMk cId="0" sldId="256"/>
            <ac:spMk id="116" creationId="{00000000-0000-0000-0000-000000000000}"/>
          </ac:spMkLst>
        </pc:spChg>
      </pc:sldChg>
      <pc:sldChg chg="modSp mod">
        <pc:chgData name="Petter Morottaja" userId="f19a8dedbcd9c8ba" providerId="LiveId" clId="{A4AE412E-1F25-42C2-B99A-7310997B050A}" dt="2023-01-09T20:48:52.115" v="6800" actId="20577"/>
        <pc:sldMkLst>
          <pc:docMk/>
          <pc:sldMk cId="0" sldId="257"/>
        </pc:sldMkLst>
        <pc:spChg chg="mod">
          <ac:chgData name="Petter Morottaja" userId="f19a8dedbcd9c8ba" providerId="LiveId" clId="{A4AE412E-1F25-42C2-B99A-7310997B050A}" dt="2023-01-05T11:34:13.465" v="360" actId="790"/>
          <ac:spMkLst>
            <pc:docMk/>
            <pc:sldMk cId="0" sldId="257"/>
            <ac:spMk id="121" creationId="{00000000-0000-0000-0000-000000000000}"/>
          </ac:spMkLst>
        </pc:spChg>
        <pc:spChg chg="mod">
          <ac:chgData name="Petter Morottaja" userId="f19a8dedbcd9c8ba" providerId="LiveId" clId="{A4AE412E-1F25-42C2-B99A-7310997B050A}" dt="2023-01-09T20:48:52.115" v="6800" actId="20577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Petter Morottaja" userId="f19a8dedbcd9c8ba" providerId="LiveId" clId="{A4AE412E-1F25-42C2-B99A-7310997B050A}" dt="2023-01-05T11:29:51.547" v="270" actId="790"/>
          <ac:spMkLst>
            <pc:docMk/>
            <pc:sldMk cId="0" sldId="257"/>
            <ac:spMk id="124" creationId="{00000000-0000-0000-0000-000000000000}"/>
          </ac:spMkLst>
        </pc:spChg>
      </pc:sldChg>
      <pc:sldChg chg="modSp mod">
        <pc:chgData name="Petter Morottaja" userId="f19a8dedbcd9c8ba" providerId="LiveId" clId="{A4AE412E-1F25-42C2-B99A-7310997B050A}" dt="2023-01-09T20:49:34.101" v="6814" actId="20577"/>
        <pc:sldMkLst>
          <pc:docMk/>
          <pc:sldMk cId="0" sldId="258"/>
        </pc:sldMkLst>
        <pc:spChg chg="mod">
          <ac:chgData name="Petter Morottaja" userId="f19a8dedbcd9c8ba" providerId="LiveId" clId="{A4AE412E-1F25-42C2-B99A-7310997B050A}" dt="2023-01-05T11:36:31.343" v="458" actId="790"/>
          <ac:spMkLst>
            <pc:docMk/>
            <pc:sldMk cId="0" sldId="258"/>
            <ac:spMk id="131" creationId="{00000000-0000-0000-0000-000000000000}"/>
          </ac:spMkLst>
        </pc:spChg>
        <pc:spChg chg="mod">
          <ac:chgData name="Petter Morottaja" userId="f19a8dedbcd9c8ba" providerId="LiveId" clId="{A4AE412E-1F25-42C2-B99A-7310997B050A}" dt="2023-01-09T20:49:34.101" v="6814" actId="20577"/>
          <ac:spMkLst>
            <pc:docMk/>
            <pc:sldMk cId="0" sldId="258"/>
            <ac:spMk id="132" creationId="{00000000-0000-0000-0000-000000000000}"/>
          </ac:spMkLst>
        </pc:spChg>
        <pc:spChg chg="mod">
          <ac:chgData name="Petter Morottaja" userId="f19a8dedbcd9c8ba" providerId="LiveId" clId="{A4AE412E-1F25-42C2-B99A-7310997B050A}" dt="2023-01-05T11:29:59.913" v="271"/>
          <ac:spMkLst>
            <pc:docMk/>
            <pc:sldMk cId="0" sldId="258"/>
            <ac:spMk id="134" creationId="{00000000-0000-0000-0000-000000000000}"/>
          </ac:spMkLst>
        </pc:spChg>
      </pc:sldChg>
      <pc:sldChg chg="modSp mod">
        <pc:chgData name="Petter Morottaja" userId="f19a8dedbcd9c8ba" providerId="LiveId" clId="{A4AE412E-1F25-42C2-B99A-7310997B050A}" dt="2023-01-09T20:50:02.278" v="6827" actId="20577"/>
        <pc:sldMkLst>
          <pc:docMk/>
          <pc:sldMk cId="0" sldId="259"/>
        </pc:sldMkLst>
        <pc:spChg chg="mod">
          <ac:chgData name="Petter Morottaja" userId="f19a8dedbcd9c8ba" providerId="LiveId" clId="{A4AE412E-1F25-42C2-B99A-7310997B050A}" dt="2023-01-05T11:36:12.987" v="427" actId="790"/>
          <ac:spMkLst>
            <pc:docMk/>
            <pc:sldMk cId="0" sldId="259"/>
            <ac:spMk id="141" creationId="{00000000-0000-0000-0000-000000000000}"/>
          </ac:spMkLst>
        </pc:spChg>
        <pc:spChg chg="mod">
          <ac:chgData name="Petter Morottaja" userId="f19a8dedbcd9c8ba" providerId="LiveId" clId="{A4AE412E-1F25-42C2-B99A-7310997B050A}" dt="2023-01-09T20:50:02.278" v="6827" actId="20577"/>
          <ac:spMkLst>
            <pc:docMk/>
            <pc:sldMk cId="0" sldId="259"/>
            <ac:spMk id="142" creationId="{00000000-0000-0000-0000-000000000000}"/>
          </ac:spMkLst>
        </pc:spChg>
        <pc:spChg chg="mod">
          <ac:chgData name="Petter Morottaja" userId="f19a8dedbcd9c8ba" providerId="LiveId" clId="{A4AE412E-1F25-42C2-B99A-7310997B050A}" dt="2023-01-05T11:30:03.781" v="272"/>
          <ac:spMkLst>
            <pc:docMk/>
            <pc:sldMk cId="0" sldId="259"/>
            <ac:spMk id="144" creationId="{00000000-0000-0000-0000-000000000000}"/>
          </ac:spMkLst>
        </pc:spChg>
      </pc:sldChg>
      <pc:sldChg chg="modSp mod">
        <pc:chgData name="Petter Morottaja" userId="f19a8dedbcd9c8ba" providerId="LiveId" clId="{A4AE412E-1F25-42C2-B99A-7310997B050A}" dt="2023-01-06T11:34:45.936" v="2026" actId="20577"/>
        <pc:sldMkLst>
          <pc:docMk/>
          <pc:sldMk cId="0" sldId="260"/>
        </pc:sldMkLst>
        <pc:spChg chg="mod">
          <ac:chgData name="Petter Morottaja" userId="f19a8dedbcd9c8ba" providerId="LiveId" clId="{A4AE412E-1F25-42C2-B99A-7310997B050A}" dt="2023-01-05T11:33:28.797" v="359" actId="790"/>
          <ac:spMkLst>
            <pc:docMk/>
            <pc:sldMk cId="0" sldId="260"/>
            <ac:spMk id="150" creationId="{00000000-0000-0000-0000-000000000000}"/>
          </ac:spMkLst>
        </pc:spChg>
        <pc:spChg chg="mod">
          <ac:chgData name="Petter Morottaja" userId="f19a8dedbcd9c8ba" providerId="LiveId" clId="{A4AE412E-1F25-42C2-B99A-7310997B050A}" dt="2023-01-06T11:34:45.936" v="2026" actId="20577"/>
          <ac:spMkLst>
            <pc:docMk/>
            <pc:sldMk cId="0" sldId="260"/>
            <ac:spMk id="151" creationId="{00000000-0000-0000-0000-000000000000}"/>
          </ac:spMkLst>
        </pc:spChg>
        <pc:spChg chg="mod">
          <ac:chgData name="Petter Morottaja" userId="f19a8dedbcd9c8ba" providerId="LiveId" clId="{A4AE412E-1F25-42C2-B99A-7310997B050A}" dt="2023-01-05T11:30:07.969" v="273"/>
          <ac:spMkLst>
            <pc:docMk/>
            <pc:sldMk cId="0" sldId="260"/>
            <ac:spMk id="153" creationId="{00000000-0000-0000-0000-000000000000}"/>
          </ac:spMkLst>
        </pc:spChg>
        <pc:spChg chg="mod">
          <ac:chgData name="Petter Morottaja" userId="f19a8dedbcd9c8ba" providerId="LiveId" clId="{A4AE412E-1F25-42C2-B99A-7310997B050A}" dt="2023-01-05T11:39:25.920" v="786" actId="790"/>
          <ac:spMkLst>
            <pc:docMk/>
            <pc:sldMk cId="0" sldId="260"/>
            <ac:spMk id="155" creationId="{00000000-0000-0000-0000-000000000000}"/>
          </ac:spMkLst>
        </pc:spChg>
      </pc:sldChg>
      <pc:sldChg chg="modSp mod modAnim">
        <pc:chgData name="Petter Morottaja" userId="f19a8dedbcd9c8ba" providerId="LiveId" clId="{A4AE412E-1F25-42C2-B99A-7310997B050A}" dt="2023-01-09T20:51:08.003" v="6840" actId="20577"/>
        <pc:sldMkLst>
          <pc:docMk/>
          <pc:sldMk cId="0" sldId="261"/>
        </pc:sldMkLst>
        <pc:spChg chg="mod">
          <ac:chgData name="Petter Morottaja" userId="f19a8dedbcd9c8ba" providerId="LiveId" clId="{A4AE412E-1F25-42C2-B99A-7310997B050A}" dt="2023-01-05T11:35:53.712" v="408" actId="790"/>
          <ac:spMkLst>
            <pc:docMk/>
            <pc:sldMk cId="0" sldId="261"/>
            <ac:spMk id="160" creationId="{00000000-0000-0000-0000-000000000000}"/>
          </ac:spMkLst>
        </pc:spChg>
        <pc:spChg chg="mod">
          <ac:chgData name="Petter Morottaja" userId="f19a8dedbcd9c8ba" providerId="LiveId" clId="{A4AE412E-1F25-42C2-B99A-7310997B050A}" dt="2023-01-09T20:51:08.003" v="6840" actId="20577"/>
          <ac:spMkLst>
            <pc:docMk/>
            <pc:sldMk cId="0" sldId="261"/>
            <ac:spMk id="161" creationId="{00000000-0000-0000-0000-000000000000}"/>
          </ac:spMkLst>
        </pc:spChg>
        <pc:spChg chg="mod">
          <ac:chgData name="Petter Morottaja" userId="f19a8dedbcd9c8ba" providerId="LiveId" clId="{A4AE412E-1F25-42C2-B99A-7310997B050A}" dt="2023-01-05T11:30:14.834" v="274"/>
          <ac:spMkLst>
            <pc:docMk/>
            <pc:sldMk cId="0" sldId="261"/>
            <ac:spMk id="163" creationId="{00000000-0000-0000-0000-000000000000}"/>
          </ac:spMkLst>
        </pc:spChg>
      </pc:sldChg>
      <pc:sldChg chg="modSp mod modAnim">
        <pc:chgData name="Petter Morottaja" userId="f19a8dedbcd9c8ba" providerId="LiveId" clId="{A4AE412E-1F25-42C2-B99A-7310997B050A}" dt="2023-01-09T20:52:16.465" v="6857" actId="20577"/>
        <pc:sldMkLst>
          <pc:docMk/>
          <pc:sldMk cId="0" sldId="262"/>
        </pc:sldMkLst>
        <pc:spChg chg="mod">
          <ac:chgData name="Petter Morottaja" userId="f19a8dedbcd9c8ba" providerId="LiveId" clId="{A4AE412E-1F25-42C2-B99A-7310997B050A}" dt="2023-01-09T20:51:32.378" v="6845" actId="20577"/>
          <ac:spMkLst>
            <pc:docMk/>
            <pc:sldMk cId="0" sldId="262"/>
            <ac:spMk id="171" creationId="{00000000-0000-0000-0000-000000000000}"/>
          </ac:spMkLst>
        </pc:spChg>
        <pc:spChg chg="mod">
          <ac:chgData name="Petter Morottaja" userId="f19a8dedbcd9c8ba" providerId="LiveId" clId="{A4AE412E-1F25-42C2-B99A-7310997B050A}" dt="2023-01-09T20:52:16.465" v="6857" actId="20577"/>
          <ac:spMkLst>
            <pc:docMk/>
            <pc:sldMk cId="0" sldId="262"/>
            <ac:spMk id="172" creationId="{00000000-0000-0000-0000-000000000000}"/>
          </ac:spMkLst>
        </pc:spChg>
        <pc:spChg chg="mod">
          <ac:chgData name="Petter Morottaja" userId="f19a8dedbcd9c8ba" providerId="LiveId" clId="{A4AE412E-1F25-42C2-B99A-7310997B050A}" dt="2023-01-05T11:30:18.718" v="275"/>
          <ac:spMkLst>
            <pc:docMk/>
            <pc:sldMk cId="0" sldId="262"/>
            <ac:spMk id="174" creationId="{00000000-0000-0000-0000-000000000000}"/>
          </ac:spMkLst>
        </pc:spChg>
      </pc:sldChg>
      <pc:sldChg chg="modSp mod modAnim">
        <pc:chgData name="Petter Morottaja" userId="f19a8dedbcd9c8ba" providerId="LiveId" clId="{A4AE412E-1F25-42C2-B99A-7310997B050A}" dt="2023-01-09T20:53:45.929" v="6864" actId="14100"/>
        <pc:sldMkLst>
          <pc:docMk/>
          <pc:sldMk cId="0" sldId="263"/>
        </pc:sldMkLst>
        <pc:spChg chg="mod">
          <ac:chgData name="Petter Morottaja" userId="f19a8dedbcd9c8ba" providerId="LiveId" clId="{A4AE412E-1F25-42C2-B99A-7310997B050A}" dt="2023-01-05T11:35:36.098" v="376" actId="790"/>
          <ac:spMkLst>
            <pc:docMk/>
            <pc:sldMk cId="0" sldId="263"/>
            <ac:spMk id="180" creationId="{00000000-0000-0000-0000-000000000000}"/>
          </ac:spMkLst>
        </pc:spChg>
        <pc:spChg chg="mod">
          <ac:chgData name="Petter Morottaja" userId="f19a8dedbcd9c8ba" providerId="LiveId" clId="{A4AE412E-1F25-42C2-B99A-7310997B050A}" dt="2023-01-09T20:53:07.604" v="6861" actId="20577"/>
          <ac:spMkLst>
            <pc:docMk/>
            <pc:sldMk cId="0" sldId="263"/>
            <ac:spMk id="181" creationId="{00000000-0000-0000-0000-000000000000}"/>
          </ac:spMkLst>
        </pc:spChg>
        <pc:spChg chg="mod">
          <ac:chgData name="Petter Morottaja" userId="f19a8dedbcd9c8ba" providerId="LiveId" clId="{A4AE412E-1F25-42C2-B99A-7310997B050A}" dt="2023-01-05T11:30:23.786" v="276"/>
          <ac:spMkLst>
            <pc:docMk/>
            <pc:sldMk cId="0" sldId="263"/>
            <ac:spMk id="183" creationId="{00000000-0000-0000-0000-000000000000}"/>
          </ac:spMkLst>
        </pc:spChg>
        <pc:cxnChg chg="mod">
          <ac:chgData name="Petter Morottaja" userId="f19a8dedbcd9c8ba" providerId="LiveId" clId="{A4AE412E-1F25-42C2-B99A-7310997B050A}" dt="2023-01-09T20:53:45.929" v="6864" actId="14100"/>
          <ac:cxnSpMkLst>
            <pc:docMk/>
            <pc:sldMk cId="0" sldId="263"/>
            <ac:cxnSpMk id="186" creationId="{00000000-0000-0000-0000-000000000000}"/>
          </ac:cxnSpMkLst>
        </pc:cxnChg>
        <pc:cxnChg chg="mod">
          <ac:chgData name="Petter Morottaja" userId="f19a8dedbcd9c8ba" providerId="LiveId" clId="{A4AE412E-1F25-42C2-B99A-7310997B050A}" dt="2023-01-09T20:52:49.843" v="6859" actId="14100"/>
          <ac:cxnSpMkLst>
            <pc:docMk/>
            <pc:sldMk cId="0" sldId="263"/>
            <ac:cxnSpMk id="187" creationId="{00000000-0000-0000-0000-000000000000}"/>
          </ac:cxnSpMkLst>
        </pc:cxnChg>
      </pc:sldChg>
      <pc:sldChg chg="modSp mod modAnim">
        <pc:chgData name="Petter Morottaja" userId="f19a8dedbcd9c8ba" providerId="LiveId" clId="{A4AE412E-1F25-42C2-B99A-7310997B050A}" dt="2023-01-06T11:48:03.577" v="4194" actId="1035"/>
        <pc:sldMkLst>
          <pc:docMk/>
          <pc:sldMk cId="0" sldId="264"/>
        </pc:sldMkLst>
        <pc:spChg chg="mod">
          <ac:chgData name="Petter Morottaja" userId="f19a8dedbcd9c8ba" providerId="LiveId" clId="{A4AE412E-1F25-42C2-B99A-7310997B050A}" dt="2023-01-06T11:48:03.577" v="4194" actId="1035"/>
          <ac:spMkLst>
            <pc:docMk/>
            <pc:sldMk cId="0" sldId="264"/>
            <ac:spMk id="192" creationId="{00000000-0000-0000-0000-000000000000}"/>
          </ac:spMkLst>
        </pc:spChg>
        <pc:spChg chg="mod">
          <ac:chgData name="Petter Morottaja" userId="f19a8dedbcd9c8ba" providerId="LiveId" clId="{A4AE412E-1F25-42C2-B99A-7310997B050A}" dt="2023-01-05T11:30:28.626" v="277"/>
          <ac:spMkLst>
            <pc:docMk/>
            <pc:sldMk cId="0" sldId="264"/>
            <ac:spMk id="194" creationId="{00000000-0000-0000-0000-000000000000}"/>
          </ac:spMkLst>
        </pc:spChg>
      </pc:sldChg>
      <pc:sldChg chg="modSp mod">
        <pc:chgData name="Petter Morottaja" userId="f19a8dedbcd9c8ba" providerId="LiveId" clId="{A4AE412E-1F25-42C2-B99A-7310997B050A}" dt="2023-01-09T20:54:47.565" v="6870" actId="20577"/>
        <pc:sldMkLst>
          <pc:docMk/>
          <pc:sldMk cId="0" sldId="265"/>
        </pc:sldMkLst>
        <pc:spChg chg="mod">
          <ac:chgData name="Petter Morottaja" userId="f19a8dedbcd9c8ba" providerId="LiveId" clId="{A4AE412E-1F25-42C2-B99A-7310997B050A}" dt="2023-01-05T11:40:20.525" v="856" actId="790"/>
          <ac:spMkLst>
            <pc:docMk/>
            <pc:sldMk cId="0" sldId="265"/>
            <ac:spMk id="201" creationId="{00000000-0000-0000-0000-000000000000}"/>
          </ac:spMkLst>
        </pc:spChg>
        <pc:spChg chg="mod">
          <ac:chgData name="Petter Morottaja" userId="f19a8dedbcd9c8ba" providerId="LiveId" clId="{A4AE412E-1F25-42C2-B99A-7310997B050A}" dt="2023-01-09T20:54:47.565" v="6870" actId="20577"/>
          <ac:spMkLst>
            <pc:docMk/>
            <pc:sldMk cId="0" sldId="265"/>
            <ac:spMk id="202" creationId="{00000000-0000-0000-0000-000000000000}"/>
          </ac:spMkLst>
        </pc:spChg>
        <pc:spChg chg="mod">
          <ac:chgData name="Petter Morottaja" userId="f19a8dedbcd9c8ba" providerId="LiveId" clId="{A4AE412E-1F25-42C2-B99A-7310997B050A}" dt="2023-01-05T11:30:34.665" v="278"/>
          <ac:spMkLst>
            <pc:docMk/>
            <pc:sldMk cId="0" sldId="265"/>
            <ac:spMk id="204" creationId="{00000000-0000-0000-0000-000000000000}"/>
          </ac:spMkLst>
        </pc:spChg>
      </pc:sldChg>
      <pc:sldChg chg="modSp mod modAnim">
        <pc:chgData name="Petter Morottaja" userId="f19a8dedbcd9c8ba" providerId="LiveId" clId="{A4AE412E-1F25-42C2-B99A-7310997B050A}" dt="2023-01-06T11:53:29.743" v="5056" actId="20577"/>
        <pc:sldMkLst>
          <pc:docMk/>
          <pc:sldMk cId="0" sldId="266"/>
        </pc:sldMkLst>
        <pc:spChg chg="mod">
          <ac:chgData name="Petter Morottaja" userId="f19a8dedbcd9c8ba" providerId="LiveId" clId="{A4AE412E-1F25-42C2-B99A-7310997B050A}" dt="2023-01-05T11:40:34.283" v="869" actId="790"/>
          <ac:spMkLst>
            <pc:docMk/>
            <pc:sldMk cId="0" sldId="266"/>
            <ac:spMk id="210" creationId="{00000000-0000-0000-0000-000000000000}"/>
          </ac:spMkLst>
        </pc:spChg>
        <pc:spChg chg="mod">
          <ac:chgData name="Petter Morottaja" userId="f19a8dedbcd9c8ba" providerId="LiveId" clId="{A4AE412E-1F25-42C2-B99A-7310997B050A}" dt="2023-01-06T11:53:29.743" v="5056" actId="20577"/>
          <ac:spMkLst>
            <pc:docMk/>
            <pc:sldMk cId="0" sldId="266"/>
            <ac:spMk id="211" creationId="{00000000-0000-0000-0000-000000000000}"/>
          </ac:spMkLst>
        </pc:spChg>
        <pc:spChg chg="mod">
          <ac:chgData name="Petter Morottaja" userId="f19a8dedbcd9c8ba" providerId="LiveId" clId="{A4AE412E-1F25-42C2-B99A-7310997B050A}" dt="2023-01-05T11:30:38.957" v="279"/>
          <ac:spMkLst>
            <pc:docMk/>
            <pc:sldMk cId="0" sldId="266"/>
            <ac:spMk id="213" creationId="{00000000-0000-0000-0000-000000000000}"/>
          </ac:spMkLst>
        </pc:spChg>
      </pc:sldChg>
      <pc:sldChg chg="modSp mod">
        <pc:chgData name="Petter Morottaja" userId="f19a8dedbcd9c8ba" providerId="LiveId" clId="{A4AE412E-1F25-42C2-B99A-7310997B050A}" dt="2023-01-06T11:54:56.659" v="5455" actId="27636"/>
        <pc:sldMkLst>
          <pc:docMk/>
          <pc:sldMk cId="0" sldId="267"/>
        </pc:sldMkLst>
        <pc:spChg chg="mod">
          <ac:chgData name="Petter Morottaja" userId="f19a8dedbcd9c8ba" providerId="LiveId" clId="{A4AE412E-1F25-42C2-B99A-7310997B050A}" dt="2023-01-05T11:40:55.494" v="919" actId="790"/>
          <ac:spMkLst>
            <pc:docMk/>
            <pc:sldMk cId="0" sldId="267"/>
            <ac:spMk id="220" creationId="{00000000-0000-0000-0000-000000000000}"/>
          </ac:spMkLst>
        </pc:spChg>
        <pc:spChg chg="mod">
          <ac:chgData name="Petter Morottaja" userId="f19a8dedbcd9c8ba" providerId="LiveId" clId="{A4AE412E-1F25-42C2-B99A-7310997B050A}" dt="2023-01-06T11:54:56.659" v="5455" actId="27636"/>
          <ac:spMkLst>
            <pc:docMk/>
            <pc:sldMk cId="0" sldId="267"/>
            <ac:spMk id="221" creationId="{00000000-0000-0000-0000-000000000000}"/>
          </ac:spMkLst>
        </pc:spChg>
      </pc:sldChg>
      <pc:sldChg chg="modSp mod">
        <pc:chgData name="Petter Morottaja" userId="f19a8dedbcd9c8ba" providerId="LiveId" clId="{A4AE412E-1F25-42C2-B99A-7310997B050A}" dt="2023-01-09T20:57:03.372" v="6910" actId="20577"/>
        <pc:sldMkLst>
          <pc:docMk/>
          <pc:sldMk cId="0" sldId="268"/>
        </pc:sldMkLst>
        <pc:spChg chg="mod">
          <ac:chgData name="Petter Morottaja" userId="f19a8dedbcd9c8ba" providerId="LiveId" clId="{A4AE412E-1F25-42C2-B99A-7310997B050A}" dt="2023-01-05T11:30:47.210" v="280"/>
          <ac:spMkLst>
            <pc:docMk/>
            <pc:sldMk cId="0" sldId="268"/>
            <ac:spMk id="228" creationId="{00000000-0000-0000-0000-000000000000}"/>
          </ac:spMkLst>
        </pc:spChg>
        <pc:spChg chg="mod">
          <ac:chgData name="Petter Morottaja" userId="f19a8dedbcd9c8ba" providerId="LiveId" clId="{A4AE412E-1F25-42C2-B99A-7310997B050A}" dt="2023-01-05T11:41:08.026" v="934" actId="790"/>
          <ac:spMkLst>
            <pc:docMk/>
            <pc:sldMk cId="0" sldId="268"/>
            <ac:spMk id="233" creationId="{00000000-0000-0000-0000-000000000000}"/>
          </ac:spMkLst>
        </pc:spChg>
        <pc:graphicFrameChg chg="modGraphic">
          <ac:chgData name="Petter Morottaja" userId="f19a8dedbcd9c8ba" providerId="LiveId" clId="{A4AE412E-1F25-42C2-B99A-7310997B050A}" dt="2023-01-09T20:56:36.129" v="6908" actId="20577"/>
          <ac:graphicFrameMkLst>
            <pc:docMk/>
            <pc:sldMk cId="0" sldId="268"/>
            <ac:graphicFrameMk id="230" creationId="{00000000-0000-0000-0000-000000000000}"/>
          </ac:graphicFrameMkLst>
        </pc:graphicFrameChg>
        <pc:graphicFrameChg chg="modGraphic">
          <ac:chgData name="Petter Morottaja" userId="f19a8dedbcd9c8ba" providerId="LiveId" clId="{A4AE412E-1F25-42C2-B99A-7310997B050A}" dt="2023-01-08T18:56:51.777" v="6499" actId="20577"/>
          <ac:graphicFrameMkLst>
            <pc:docMk/>
            <pc:sldMk cId="0" sldId="268"/>
            <ac:graphicFrameMk id="231" creationId="{00000000-0000-0000-0000-000000000000}"/>
          </ac:graphicFrameMkLst>
        </pc:graphicFrameChg>
        <pc:graphicFrameChg chg="modGraphic">
          <ac:chgData name="Petter Morottaja" userId="f19a8dedbcd9c8ba" providerId="LiveId" clId="{A4AE412E-1F25-42C2-B99A-7310997B050A}" dt="2023-01-09T20:57:03.372" v="6910" actId="20577"/>
          <ac:graphicFrameMkLst>
            <pc:docMk/>
            <pc:sldMk cId="0" sldId="268"/>
            <ac:graphicFrameMk id="232" creationId="{00000000-0000-0000-0000-000000000000}"/>
          </ac:graphicFrameMkLst>
        </pc:graphicFrameChg>
      </pc:sldChg>
      <pc:sldChg chg="modSp mod modAnim">
        <pc:chgData name="Petter Morottaja" userId="f19a8dedbcd9c8ba" providerId="LiveId" clId="{A4AE412E-1F25-42C2-B99A-7310997B050A}" dt="2023-01-05T11:45:46.730" v="1436" actId="27636"/>
        <pc:sldMkLst>
          <pc:docMk/>
          <pc:sldMk cId="0" sldId="269"/>
        </pc:sldMkLst>
        <pc:spChg chg="mod">
          <ac:chgData name="Petter Morottaja" userId="f19a8dedbcd9c8ba" providerId="LiveId" clId="{A4AE412E-1F25-42C2-B99A-7310997B050A}" dt="2023-01-05T11:31:02.744" v="295" actId="790"/>
          <ac:spMkLst>
            <pc:docMk/>
            <pc:sldMk cId="0" sldId="269"/>
            <ac:spMk id="238" creationId="{00000000-0000-0000-0000-000000000000}"/>
          </ac:spMkLst>
        </pc:spChg>
        <pc:spChg chg="mod">
          <ac:chgData name="Petter Morottaja" userId="f19a8dedbcd9c8ba" providerId="LiveId" clId="{A4AE412E-1F25-42C2-B99A-7310997B050A}" dt="2023-01-05T11:30:51.390" v="281"/>
          <ac:spMkLst>
            <pc:docMk/>
            <pc:sldMk cId="0" sldId="269"/>
            <ac:spMk id="240" creationId="{00000000-0000-0000-0000-000000000000}"/>
          </ac:spMkLst>
        </pc:spChg>
        <pc:spChg chg="mod">
          <ac:chgData name="Petter Morottaja" userId="f19a8dedbcd9c8ba" providerId="LiveId" clId="{A4AE412E-1F25-42C2-B99A-7310997B050A}" dt="2023-01-05T11:45:46.730" v="1436" actId="27636"/>
          <ac:spMkLst>
            <pc:docMk/>
            <pc:sldMk cId="0" sldId="269"/>
            <ac:spMk id="242" creationId="{00000000-0000-0000-0000-000000000000}"/>
          </ac:spMkLst>
        </pc:spChg>
      </pc:sldChg>
      <pc:sldChg chg="modSp">
        <pc:chgData name="Petter Morottaja" userId="f19a8dedbcd9c8ba" providerId="LiveId" clId="{A4AE412E-1F25-42C2-B99A-7310997B050A}" dt="2023-01-05T11:39:54.661" v="826" actId="20577"/>
        <pc:sldMkLst>
          <pc:docMk/>
          <pc:sldMk cId="2652195515" sldId="270"/>
        </pc:sldMkLst>
        <pc:spChg chg="mod">
          <ac:chgData name="Petter Morottaja" userId="f19a8dedbcd9c8ba" providerId="LiveId" clId="{A4AE412E-1F25-42C2-B99A-7310997B050A}" dt="2023-01-05T11:39:54.661" v="826" actId="20577"/>
          <ac:spMkLst>
            <pc:docMk/>
            <pc:sldMk cId="2652195515" sldId="270"/>
            <ac:spMk id="2" creationId="{D6112B31-AC40-4FB2-BA1A-AE641CAB213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" name="Google Shape;11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8" name="Google Shape;16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16bda1a8ffd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16bda1a8ffd_1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g16bda1a8ffd_1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13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C05B4C-D9F6-4EFA-8A58-1B58F9D64C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FFA49EB-08D0-4329-A039-94E642B455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5135AE8-CE20-4131-A6A6-EC467DD34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1/9/2023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9C82D71-0E51-4424-B87C-6251FEE26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1D491E2-7CE2-4AAD-8EAB-77F64437C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835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82B8C4-C1F7-4C3C-B308-BE3928E09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789F81B-8114-4230-B029-08FDF551C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863D7FB-FA33-4E4E-A06F-99D151C65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FF95D42-5565-4C82-9B7D-7A99FF4A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9BB117E-FBEC-4CE1-9ECC-77C71DD11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65332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D0732B2-BD92-4FC5-BF15-C689DCBC5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70DC6A0-9685-4B94-81B1-AEBD326931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9DC09DB-D293-4076-9734-02908E11D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E770C0C-7A16-470B-A56E-65AD6A6EB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444A6A5-AAF8-4ADF-830B-DF8BA10BE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7263603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C7FF0AC-A95C-4A68-9D39-1948DC8E1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3DF6C5F-E632-45B5-8F00-D5CFFDAA79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3BE1EC9-FA04-4BBF-98A6-48DD8C7C6B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2007A02-B16C-42E3-9753-F25C68D6A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5AE07CE-2847-4EBB-886E-1EBF6524C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D533051-1C1B-4BB0-A3B9-0EE24EBC0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03847947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C95E56E-924F-4146-B309-B0B6AB8F8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96E401B-F92C-4742-AD2D-2F21D984A3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C3A6096-0E3D-42C8-87EF-075347FC80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468BF52C-06BA-4DCD-8FB9-092ED2B3AA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2AEB7959-F09C-4D6C-A0C2-C9A33076E0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4F8B5375-E86B-4795-818C-EDDAF4839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F9438184-34C0-45AE-8D75-21F26E38C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A88857DF-59C9-48B0-8038-970391C0D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03483719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83D7479-9A6B-4F83-AB0A-5CA0256A9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1AA1405-8950-43D2-91BD-8E3E294DF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C3F761F3-3B06-4622-A386-8929AD621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EE6F62A-E815-4472-9E1D-596A71D75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84139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0F7E3DB3-9E8C-4820-A061-7CED9C8B6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D7C80BC-F66F-417F-81B2-E2943A27B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1FC427E-0381-4A0A-9C98-BA5C25944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82136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EA53F83-0529-4026-B5E3-C882469C7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FE7C977-71F9-41FF-A2FD-256798312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29DA71F1-42BE-4733-A858-DEC46A2B9B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272BB46-05BC-41C2-829B-AF54AB167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734F074-FCF4-4F9A-8417-26A33D620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B8C68E2-D094-490D-9D0D-EF3DF0F6B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9170423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221D66C-F44B-418A-B9FD-4A08B834A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737B8FAA-9434-40FB-A7A5-E3BC867888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4B0E062-D69E-46A1-B22D-744A35AE4C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2D33968-C629-4801-97A7-69219762C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B38BA9E-F7AE-4BD3-AF60-669A5B8EF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8EF2503-446F-49ED-BC2D-10447CCE2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15519999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D30694A-7EBB-479D-8DA1-8CA86290D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E1A56DE-4D1B-4DBB-BA92-B62E9AC318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4A1E664-3E08-4885-A5F3-9C4CC7E2F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61F7B3A-0661-44C0-AC71-41CB10BE2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08FD8A3-BFEF-44DF-A41B-42050C3C6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0046112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A667F819-0770-4A75-AA89-077E7F7250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73E0D9FE-04C8-4A41-B71B-79F7B849EF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1E009C5-708C-4C79-8AB5-C3ADA2178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656B8D2-AC07-46AD-BC1D-AC0C1048A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457DDAC-E19C-4D8B-86C6-E7FBCBDF5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44960199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 kaari">
  <p:cSld name="Otsikko ja sisältö kaari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7"/>
          <p:cNvSpPr txBox="1">
            <a:spLocks noGrp="1"/>
          </p:cNvSpPr>
          <p:nvPr>
            <p:ph type="title"/>
          </p:nvPr>
        </p:nvSpPr>
        <p:spPr>
          <a:xfrm>
            <a:off x="789560" y="82232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7"/>
          <p:cNvSpPr txBox="1">
            <a:spLocks noGrp="1"/>
          </p:cNvSpPr>
          <p:nvPr>
            <p:ph type="body" idx="1"/>
          </p:nvPr>
        </p:nvSpPr>
        <p:spPr>
          <a:xfrm>
            <a:off x="789560" y="2305455"/>
            <a:ext cx="10515600" cy="3871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1800"/>
              <a:buChar char="-"/>
              <a:defRPr/>
            </a:lvl3pPr>
            <a:lvl4pPr marL="1828800" lvl="3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1800"/>
              <a:buChar char="-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-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dt" idx="10"/>
          </p:nvPr>
        </p:nvSpPr>
        <p:spPr>
          <a:xfrm>
            <a:off x="896568" y="6305687"/>
            <a:ext cx="883594" cy="262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7"/>
          <p:cNvSpPr txBox="1">
            <a:spLocks noGrp="1"/>
          </p:cNvSpPr>
          <p:nvPr>
            <p:ph type="ftr" idx="11"/>
          </p:nvPr>
        </p:nvSpPr>
        <p:spPr>
          <a:xfrm>
            <a:off x="1780162" y="6305687"/>
            <a:ext cx="4328808" cy="262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7"/>
          <p:cNvSpPr txBox="1">
            <a:spLocks noGrp="1"/>
          </p:cNvSpPr>
          <p:nvPr>
            <p:ph type="sldNum" idx="12"/>
          </p:nvPr>
        </p:nvSpPr>
        <p:spPr>
          <a:xfrm>
            <a:off x="10554508" y="6305687"/>
            <a:ext cx="818748" cy="262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288079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älisivu 2">
  <p:cSld name="Välisivu 2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0"/>
          <p:cNvSpPr txBox="1">
            <a:spLocks noGrp="1"/>
          </p:cNvSpPr>
          <p:nvPr>
            <p:ph type="ctrTitle"/>
          </p:nvPr>
        </p:nvSpPr>
        <p:spPr>
          <a:xfrm>
            <a:off x="787940" y="1637931"/>
            <a:ext cx="8297694" cy="1416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32623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F8231F9B-58A7-4842-A530-376503B6F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046F8CF-A38C-45F8-A2B8-5149D4CF6A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175DB19-1551-4B88-8F37-EF7F9E1FAB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537A87C-9FFA-4FA2-92AF-2D5C1860BA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CD3722B-CA12-425D-857B-7BF0DB56C1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62383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6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untaliitto.fi/tietotuotteet-ja-palvelut/kaupunkien-ja-kuntien-lukumaarat-ja-vaestotiedot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oteuudistus.fi/hyvinvointialuekartta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inlex.fi/fi/sopimukset/sopsteksti/1991/19910060/19910060_2#idm45949346087488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4" name="Rectangle 133">
            <a:extLst>
              <a:ext uri="{FF2B5EF4-FFF2-40B4-BE49-F238E27FC236}">
                <a16:creationId xmlns:a16="http://schemas.microsoft.com/office/drawing/2014/main" id="{59EF30C2-29AC-4A0D-BC0A-A679CF113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6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00500" y="1087403"/>
            <a:ext cx="8191500" cy="5770597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Google Shape;115;p1"/>
          <p:cNvSpPr txBox="1">
            <a:spLocks noGrp="1"/>
          </p:cNvSpPr>
          <p:nvPr>
            <p:ph type="ctrTitle"/>
          </p:nvPr>
        </p:nvSpPr>
        <p:spPr>
          <a:xfrm>
            <a:off x="5093520" y="2744662"/>
            <a:ext cx="6589707" cy="2387600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smn-FI" dirty="0">
                <a:solidFill>
                  <a:srgbClr val="FFFFFF"/>
                </a:solidFill>
              </a:rPr>
              <a:t>Mielâkuvviittâskieldâ budjetistem</a:t>
            </a:r>
          </a:p>
        </p:txBody>
      </p:sp>
      <p:sp>
        <p:nvSpPr>
          <p:cNvPr id="116" name="Google Shape;116;p1"/>
          <p:cNvSpPr txBox="1">
            <a:spLocks noGrp="1"/>
          </p:cNvSpPr>
          <p:nvPr>
            <p:ph type="subTitle" idx="1"/>
          </p:nvPr>
        </p:nvSpPr>
        <p:spPr>
          <a:xfrm>
            <a:off x="5093520" y="5224337"/>
            <a:ext cx="6589707" cy="1329443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600"/>
              </a:spcAft>
              <a:buSzPts val="2200"/>
              <a:buNone/>
            </a:pPr>
            <a:r>
              <a:rPr lang="smn-FI" sz="2800" dirty="0">
                <a:solidFill>
                  <a:srgbClr val="FFFFFF"/>
                </a:solidFill>
              </a:rPr>
              <a:t>Jieijâs mielâkuvviittâskieldâ budjet vuávám </a:t>
            </a:r>
            <a:r>
              <a:rPr lang="smn-FI" sz="2800" dirty="0" err="1">
                <a:solidFill>
                  <a:srgbClr val="FFFFFF"/>
                </a:solidFill>
              </a:rPr>
              <a:t>smaavâjuávhuin</a:t>
            </a:r>
            <a:endParaRPr lang="smn-FI" sz="2800" dirty="0">
              <a:solidFill>
                <a:srgbClr val="FFFFFF"/>
              </a:solidFill>
            </a:endParaRPr>
          </a:p>
        </p:txBody>
      </p: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266A0658-1CC4-4B0D-AAB7-A702286AF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241" y="183933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Freeform: Shape 139">
            <a:extLst>
              <a:ext uri="{FF2B5EF4-FFF2-40B4-BE49-F238E27FC236}">
                <a16:creationId xmlns:a16="http://schemas.microsoft.com/office/drawing/2014/main" id="{A04F1504-431A-4D86-9091-AE7E4B333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2348" y="1"/>
            <a:ext cx="2279742" cy="1267785"/>
          </a:xfrm>
          <a:custGeom>
            <a:avLst/>
            <a:gdLst>
              <a:gd name="connsiteX0" fmla="*/ 0 w 2279742"/>
              <a:gd name="connsiteY0" fmla="*/ 0 h 1267785"/>
              <a:gd name="connsiteX1" fmla="*/ 138700 w 2279742"/>
              <a:gd name="connsiteY1" fmla="*/ 0 h 1267785"/>
              <a:gd name="connsiteX2" fmla="*/ 138700 w 2279742"/>
              <a:gd name="connsiteY2" fmla="*/ 1078193 h 1267785"/>
              <a:gd name="connsiteX3" fmla="*/ 2002733 w 2279742"/>
              <a:gd name="connsiteY3" fmla="*/ 0 h 1267785"/>
              <a:gd name="connsiteX4" fmla="*/ 2279742 w 2279742"/>
              <a:gd name="connsiteY4" fmla="*/ 0 h 1267785"/>
              <a:gd name="connsiteX5" fmla="*/ 104026 w 2279742"/>
              <a:gd name="connsiteY5" fmla="*/ 1258503 h 1267785"/>
              <a:gd name="connsiteX6" fmla="*/ 69351 w 2279742"/>
              <a:gd name="connsiteY6" fmla="*/ 1267785 h 1267785"/>
              <a:gd name="connsiteX7" fmla="*/ 0 w 2279742"/>
              <a:gd name="connsiteY7" fmla="*/ 1198436 h 126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79742" h="1267785">
                <a:moveTo>
                  <a:pt x="0" y="0"/>
                </a:moveTo>
                <a:lnTo>
                  <a:pt x="138700" y="0"/>
                </a:lnTo>
                <a:lnTo>
                  <a:pt x="138700" y="1078193"/>
                </a:lnTo>
                <a:lnTo>
                  <a:pt x="2002733" y="0"/>
                </a:lnTo>
                <a:lnTo>
                  <a:pt x="2279742" y="0"/>
                </a:lnTo>
                <a:lnTo>
                  <a:pt x="104026" y="1258503"/>
                </a:lnTo>
                <a:cubicBezTo>
                  <a:pt x="93484" y="1264595"/>
                  <a:pt x="81523" y="1267796"/>
                  <a:pt x="69351" y="1267785"/>
                </a:cubicBezTo>
                <a:cubicBezTo>
                  <a:pt x="31049" y="1267785"/>
                  <a:pt x="0" y="1236737"/>
                  <a:pt x="0" y="1198436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2" name="Freeform: Shape 141">
            <a:extLst>
              <a:ext uri="{FF2B5EF4-FFF2-40B4-BE49-F238E27FC236}">
                <a16:creationId xmlns:a16="http://schemas.microsoft.com/office/drawing/2014/main" id="{EA804283-B929-4503-802F-4585376E2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4" name="Oval 143">
            <a:extLst>
              <a:ext uri="{FF2B5EF4-FFF2-40B4-BE49-F238E27FC236}">
                <a16:creationId xmlns:a16="http://schemas.microsoft.com/office/drawing/2014/main" id="{AD3811F5-514E-49A4-B382-673ED228A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69044" y="514898"/>
            <a:ext cx="2393351" cy="23284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6" name="Freeform: Shape 145">
            <a:extLst>
              <a:ext uri="{FF2B5EF4-FFF2-40B4-BE49-F238E27FC236}">
                <a16:creationId xmlns:a16="http://schemas.microsoft.com/office/drawing/2014/main" id="{067AD921-1CEE-4C1B-9AA3-C66D908DD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49740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8" name="Arc 147">
            <a:extLst>
              <a:ext uri="{FF2B5EF4-FFF2-40B4-BE49-F238E27FC236}">
                <a16:creationId xmlns:a16="http://schemas.microsoft.com/office/drawing/2014/main" id="{C36A08F5-3B56-47C5-A371-9187BE56E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539683" y="4203427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  <p:bldP spid="11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0" name="Rectangle 129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Freeform: Shape 131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Google Shape;121;p2"/>
          <p:cNvSpPr txBox="1"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smn-FI" sz="3200" b="1" dirty="0">
                <a:solidFill>
                  <a:srgbClr val="FFFFFF"/>
                </a:solidFill>
              </a:rPr>
              <a:t>Tiervâpuáttim rähtiđ tii jieijâd mielâkuvviittâs­kieldâ!</a:t>
            </a:r>
          </a:p>
        </p:txBody>
      </p:sp>
      <p:sp>
        <p:nvSpPr>
          <p:cNvPr id="134" name="Arc 133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2" name="Google Shape;122;p2"/>
          <p:cNvSpPr txBox="1"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360045" lvl="0" indent="-360045" rtl="0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smn-FI" dirty="0"/>
              <a:t>Suomâst láá ucánjáhháá paijeel 300 </a:t>
            </a:r>
            <a:r>
              <a:rPr lang="smn-FI" b="1" dirty="0"/>
              <a:t>kieldâd</a:t>
            </a:r>
            <a:r>
              <a:rPr lang="smn-FI" dirty="0"/>
              <a:t>, moi pargon lii orniđ kieldâ ässeid vuáđupalvâlusâid. </a:t>
            </a:r>
          </a:p>
          <a:p>
            <a:pPr marL="360045" lvl="0" indent="-360045">
              <a:spcBef>
                <a:spcPts val="1500"/>
              </a:spcBef>
              <a:buSzPts val="2800"/>
            </a:pPr>
            <a:r>
              <a:rPr lang="smn-FI" dirty="0"/>
              <a:t>Kieldâ tooimâid stivree poolitlâš miärádâstoohâm, mast västid váldustivrâ. Váldustiivrâ jesâneh väljejuvvojeh kieldâvaljâiguin, moh uárnejuvvojeh neelji ive kooskâi. </a:t>
            </a:r>
          </a:p>
          <a:p>
            <a:pPr marL="360045" lvl="0" indent="-360045" rtl="0">
              <a:spcBef>
                <a:spcPts val="1500"/>
              </a:spcBef>
              <a:spcAft>
                <a:spcPts val="0"/>
              </a:spcAft>
              <a:buSzPts val="2800"/>
              <a:buChar char="•"/>
            </a:pPr>
            <a:r>
              <a:rPr lang="smn-FI" dirty="0"/>
              <a:t>Taan pargoost tij toimâvetteđ jieijâd mielâkuvviittâskieldâst, mon merideijen tij meerridvetteđ kieldâ ruuđâi kevttimist!</a:t>
            </a:r>
          </a:p>
          <a:p>
            <a:pPr marL="895350" lvl="1" indent="-447675" rtl="0">
              <a:spcBef>
                <a:spcPts val="1500"/>
              </a:spcBef>
              <a:spcAft>
                <a:spcPts val="0"/>
              </a:spcAft>
              <a:buSzPts val="2800"/>
              <a:buChar char="•"/>
            </a:pPr>
            <a:r>
              <a:rPr lang="smn-FI" i="1" dirty="0"/>
              <a:t>Vuossâmuš pargo: Juáhásiđ máttáátteijee ravvui miäldásávt 3–4 ulmuu juávhoid.</a:t>
            </a:r>
            <a:endParaRPr lang="smn-FI" dirty="0"/>
          </a:p>
          <a:p>
            <a:pPr marL="447675" lvl="1" indent="0" rtl="0">
              <a:spcBef>
                <a:spcPts val="1500"/>
              </a:spcBef>
              <a:spcAft>
                <a:spcPts val="0"/>
              </a:spcAft>
              <a:buSzPts val="2800"/>
              <a:buNone/>
            </a:pPr>
            <a:endParaRPr lang="smn-FI" i="1" dirty="0"/>
          </a:p>
        </p:txBody>
      </p:sp>
      <p:sp>
        <p:nvSpPr>
          <p:cNvPr id="123" name="Google Shape;123;p2"/>
          <p:cNvSpPr txBox="1">
            <a:spLocks noGrp="1"/>
          </p:cNvSpPr>
          <p:nvPr>
            <p:ph type="dt" sz="half" idx="10"/>
          </p:nvPr>
        </p:nvSpPr>
        <p:spPr>
          <a:xfrm>
            <a:off x="838200" y="6356350"/>
            <a:ext cx="1639957" cy="365125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fi-FI">
                <a:solidFill>
                  <a:srgbClr val="FFFFFF"/>
                </a:solidFill>
              </a:rPr>
              <a:t>14/11/2022</a:t>
            </a:r>
          </a:p>
        </p:txBody>
      </p:sp>
      <p:sp>
        <p:nvSpPr>
          <p:cNvPr id="124" name="Google Shape;124;p2"/>
          <p:cNvSpPr txBox="1">
            <a:spLocks noGrp="1"/>
          </p:cNvSpPr>
          <p:nvPr>
            <p:ph type="ftr" sz="quarter" idx="11"/>
          </p:nvPr>
        </p:nvSpPr>
        <p:spPr>
          <a:xfrm>
            <a:off x="4038600" y="6356350"/>
            <a:ext cx="5251174" cy="365125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smn-FI" dirty="0"/>
              <a:t>Máttááttâshaldâttâs</a:t>
            </a:r>
          </a:p>
        </p:txBody>
      </p:sp>
      <p:sp>
        <p:nvSpPr>
          <p:cNvPr id="125" name="Google Shape;125;p2"/>
          <p:cNvSpPr txBox="1">
            <a:spLocks noGrp="1"/>
          </p:cNvSpPr>
          <p:nvPr>
            <p:ph type="sldNum" sz="quarter" idx="12"/>
          </p:nvPr>
        </p:nvSpPr>
        <p:spPr>
          <a:xfrm>
            <a:off x="9541564" y="6356350"/>
            <a:ext cx="1812235" cy="365125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fi-FI"/>
              <a:pPr marL="0" lvl="0" indent="0" rtl="0">
                <a:spcBef>
                  <a:spcPts val="0"/>
                </a:spcBef>
                <a:spcAft>
                  <a:spcPts val="600"/>
                </a:spcAft>
                <a:buNone/>
              </a:pPr>
              <a:t>2</a:t>
            </a:fld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8" name="Rectangle 139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Freeform: Shape 141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1" name="Google Shape;131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smn-FI" dirty="0"/>
              <a:t>Mielâkuvviittâskieldâ stuárudâh</a:t>
            </a:r>
          </a:p>
        </p:txBody>
      </p:sp>
      <p:sp>
        <p:nvSpPr>
          <p:cNvPr id="150" name="Arc 143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2" name="Google Shape;132;p3"/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360045" lvl="0" indent="-360045" rtl="0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smn-FI" dirty="0"/>
              <a:t>Tii mielâkuvviittâskieldâ lii stuáruduvâs peeleest </a:t>
            </a:r>
            <a:r>
              <a:rPr lang="smn-FI" dirty="0" err="1"/>
              <a:t>koskâmuddosâš</a:t>
            </a:r>
            <a:r>
              <a:rPr lang="smn-FI" dirty="0"/>
              <a:t>, ađai tii kieldâst láá 18 000 ässed.</a:t>
            </a:r>
          </a:p>
          <a:p>
            <a:pPr marL="895350" lvl="1" indent="-447675" rtl="0">
              <a:spcBef>
                <a:spcPts val="1500"/>
              </a:spcBef>
              <a:spcAft>
                <a:spcPts val="0"/>
              </a:spcAft>
              <a:buSzPts val="2800"/>
              <a:buChar char="•"/>
            </a:pPr>
            <a:r>
              <a:rPr lang="smn-FI" u="sng" dirty="0">
                <a:hlinkClick r:id="rId3"/>
              </a:rPr>
              <a:t>Suomâ </a:t>
            </a:r>
            <a:r>
              <a:rPr lang="smn-FI" u="sng" dirty="0" err="1">
                <a:hlinkClick r:id="rId3"/>
              </a:rPr>
              <a:t>stuárráámusah</a:t>
            </a:r>
            <a:r>
              <a:rPr lang="smn-FI" u="sng" dirty="0">
                <a:hlinkClick r:id="rId3"/>
              </a:rPr>
              <a:t> kaavpugeh já </a:t>
            </a:r>
            <a:r>
              <a:rPr lang="smn-FI" u="sng" dirty="0" err="1">
                <a:hlinkClick r:id="rId3"/>
              </a:rPr>
              <a:t>ucemusah</a:t>
            </a:r>
            <a:r>
              <a:rPr lang="smn-FI" u="sng" dirty="0">
                <a:hlinkClick r:id="rId3"/>
              </a:rPr>
              <a:t> kieldah</a:t>
            </a:r>
            <a:endParaRPr lang="smn-FI" dirty="0"/>
          </a:p>
          <a:p>
            <a:pPr marL="360045" lvl="0" indent="-360045" rtl="0">
              <a:spcBef>
                <a:spcPts val="1500"/>
              </a:spcBef>
              <a:spcAft>
                <a:spcPts val="0"/>
              </a:spcAft>
              <a:buSzPts val="2800"/>
              <a:buChar char="•"/>
            </a:pPr>
            <a:r>
              <a:rPr lang="smn-FI" i="1" dirty="0"/>
              <a:t>Nubbe pargo: Keksiđ jieijâd mielâkuvviittâskieldân noomâ!</a:t>
            </a:r>
            <a:endParaRPr lang="smn-FI" dirty="0"/>
          </a:p>
          <a:p>
            <a:pPr marL="360045" lvl="0" indent="-360045" rtl="0">
              <a:spcBef>
                <a:spcPts val="1500"/>
              </a:spcBef>
              <a:spcAft>
                <a:spcPts val="0"/>
              </a:spcAft>
              <a:buSzPts val="2800"/>
              <a:buChar char="•"/>
            </a:pPr>
            <a:r>
              <a:rPr lang="smn-FI" i="1" dirty="0"/>
              <a:t>Kuálmád pargo: Väldiđ čielgâs, et mon ennuv ässeeh láá tii jieijâd kieldâst.</a:t>
            </a:r>
            <a:endParaRPr lang="smn-FI" dirty="0"/>
          </a:p>
          <a:p>
            <a:pPr marL="360045" lvl="0" indent="-207645" rtl="0">
              <a:spcBef>
                <a:spcPts val="1500"/>
              </a:spcBef>
              <a:spcAft>
                <a:spcPts val="0"/>
              </a:spcAft>
              <a:buSzPts val="2400"/>
              <a:buNone/>
            </a:pPr>
            <a:endParaRPr lang="smn-FI" dirty="0"/>
          </a:p>
        </p:txBody>
      </p:sp>
      <p:sp>
        <p:nvSpPr>
          <p:cNvPr id="133" name="Google Shape;133;p3"/>
          <p:cNvSpPr txBox="1"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fi-FI"/>
              <a:t>14/11/2022</a:t>
            </a:r>
          </a:p>
        </p:txBody>
      </p:sp>
      <p:sp>
        <p:nvSpPr>
          <p:cNvPr id="134" name="Google Shape;134;p3"/>
          <p:cNvSpPr txBox="1"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smn-FI" dirty="0"/>
              <a:t>Máttááttâshaldâttâs</a:t>
            </a:r>
            <a:endParaRPr lang="fi-FI" dirty="0"/>
          </a:p>
        </p:txBody>
      </p:sp>
      <p:sp>
        <p:nvSpPr>
          <p:cNvPr id="135" name="Google Shape;135;p3"/>
          <p:cNvSpPr txBox="1"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fi-FI" smtClean="0"/>
              <a:pPr marL="0" lvl="0" indent="0" rtl="0">
                <a:spcBef>
                  <a:spcPts val="0"/>
                </a:spcBef>
                <a:spcAft>
                  <a:spcPts val="600"/>
                </a:spcAft>
                <a:buNone/>
              </a:pPr>
              <a:t>3</a:t>
            </a:fld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0" name="Rectangle 149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Oval 151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Google Shape;141;p4"/>
          <p:cNvSpPr txBox="1"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>
              <a:spcBef>
                <a:spcPct val="0"/>
              </a:spcBef>
              <a:spcAft>
                <a:spcPts val="0"/>
              </a:spcAft>
              <a:buClr>
                <a:schemeClr val="dk2"/>
              </a:buClr>
              <a:buSzPts val="4000"/>
            </a:pPr>
            <a:r>
              <a:rPr lang="smn-FI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Maid kieldâ parga?</a:t>
            </a:r>
          </a:p>
        </p:txBody>
      </p:sp>
      <p:sp>
        <p:nvSpPr>
          <p:cNvPr id="154" name="Arc 153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6" name="Oval 155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2" name="Google Shape;142;p4"/>
          <p:cNvSpPr txBox="1">
            <a:spLocks noGrp="1"/>
          </p:cNvSpPr>
          <p:nvPr>
            <p:ph type="body" idx="1"/>
          </p:nvPr>
        </p:nvSpPr>
        <p:spPr>
          <a:xfrm>
            <a:off x="5109127" y="1396686"/>
            <a:ext cx="6660885" cy="3935281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360045" lvl="0" indent="-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</a:pPr>
            <a:r>
              <a:rPr lang="smn-FI" sz="2400" dirty="0"/>
              <a:t>Kieldah uárnejeh kieldâ ässei várás </a:t>
            </a:r>
            <a:r>
              <a:rPr lang="smn-FI" sz="2400" b="1" dirty="0"/>
              <a:t>vuáđupalvâlusâid</a:t>
            </a:r>
            <a:r>
              <a:rPr lang="smn-FI" sz="2400" dirty="0"/>
              <a:t>, main lii siäđudum lavâiguin.</a:t>
            </a:r>
            <a:endParaRPr lang="en-US" sz="2400" dirty="0"/>
          </a:p>
          <a:p>
            <a:pPr marL="360045" lvl="0" indent="-22860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2800"/>
            </a:pPr>
            <a:r>
              <a:rPr lang="smn-FI" sz="2400" i="1" dirty="0"/>
              <a:t>Niäljád pargo: Maid jieškote-uvlágán kieldâ ornim palvâlusâid tij tietivetteđ?</a:t>
            </a:r>
            <a:endParaRPr lang="smn-FI" sz="2400" dirty="0"/>
          </a:p>
          <a:p>
            <a:pPr marL="360045" lvl="0" indent="-22860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2800"/>
            </a:pPr>
            <a:r>
              <a:rPr lang="smn-FI" sz="2400" dirty="0"/>
              <a:t>Vuáđupalvâlusâin tehálumoseh láá</a:t>
            </a:r>
          </a:p>
          <a:p>
            <a:pPr marL="895350" lvl="1" indent="-22860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2800"/>
            </a:pPr>
            <a:r>
              <a:rPr lang="smn-FI" dirty="0"/>
              <a:t>škovlim já arâšoddâdem</a:t>
            </a:r>
          </a:p>
          <a:p>
            <a:pPr marL="895350" lvl="1" indent="-22860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2800"/>
            </a:pPr>
            <a:r>
              <a:rPr lang="smn-FI" dirty="0"/>
              <a:t>kulttuur-, nuorâ-, kirjeráju- já lihâdempalvâlusah</a:t>
            </a:r>
          </a:p>
          <a:p>
            <a:pPr marL="895350" lvl="1" indent="-22860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2800"/>
            </a:pPr>
            <a:r>
              <a:rPr lang="smn-FI" dirty="0"/>
              <a:t>teknisiih palvâlusah, mooid kuleh ovdâmerkkân </a:t>
            </a:r>
            <a:r>
              <a:rPr lang="smn-FI" dirty="0" err="1"/>
              <a:t>infrastruktur</a:t>
            </a:r>
            <a:r>
              <a:rPr lang="smn-FI" dirty="0"/>
              <a:t> já čäcihuolâttâs.</a:t>
            </a:r>
          </a:p>
          <a:p>
            <a:pPr marL="895350" lvl="1" indent="-22860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2400"/>
            </a:pPr>
            <a:endParaRPr lang="en-US" dirty="0"/>
          </a:p>
          <a:p>
            <a:pPr marL="895350" lvl="1" indent="-22860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2400"/>
            </a:pPr>
            <a:endParaRPr lang="en-US" dirty="0"/>
          </a:p>
        </p:txBody>
      </p:sp>
      <p:sp>
        <p:nvSpPr>
          <p:cNvPr id="143" name="Google Shape;143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/>
              <a:t>14/11/2022</a:t>
            </a:r>
          </a:p>
        </p:txBody>
      </p:sp>
      <p:sp>
        <p:nvSpPr>
          <p:cNvPr id="144" name="Google Shape;144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smn-FI" dirty="0"/>
              <a:t>Máttááttâshaldâttâs</a:t>
            </a:r>
            <a:endParaRPr lang="en-US" kern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Google Shape;145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-US"/>
              <a:pPr lvl="0" indent="0">
                <a:spcBef>
                  <a:spcPts val="0"/>
                </a:spcBef>
                <a:spcAft>
                  <a:spcPts val="600"/>
                </a:spcAft>
                <a:buNone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smn-FI" b="1" dirty="0">
                <a:solidFill>
                  <a:schemeClr val="accent2">
                    <a:lumMod val="75000"/>
                  </a:schemeClr>
                </a:solidFill>
              </a:rPr>
              <a:t>Tiettih-uv?</a:t>
            </a:r>
          </a:p>
        </p:txBody>
      </p:sp>
      <p:sp>
        <p:nvSpPr>
          <p:cNvPr id="151" name="Google Shape;151;p5"/>
          <p:cNvSpPr txBox="1">
            <a:spLocks noGrp="1"/>
          </p:cNvSpPr>
          <p:nvPr>
            <p:ph sz="half" idx="1"/>
          </p:nvPr>
        </p:nvSpPr>
        <p:spPr>
          <a:xfrm>
            <a:off x="770615" y="1945782"/>
            <a:ext cx="5320570" cy="38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smn-FI" sz="2600" b="0" i="0" u="none" strike="noStrike" cap="none" dirty="0"/>
              <a:t>Ovdeláá kieldâ pargoid láá kuullâm meid sosial- já tiervâsvuotâpalvâlusah sehe puálu- já piäluštemtoimâ.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lang="smn-FI" sz="26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smn-FI" sz="2600" b="0" i="0" u="none" strike="noStrike" cap="none" dirty="0"/>
              <a:t>Ive 2023 aalgâst taah palvâlusah sirdojeh pyereestvaijeemkuávlui ovdâsvástádâssân. Pyereestvaijeem­kuávluh láá ohtsis 21.</a:t>
            </a:r>
            <a:endParaRPr sz="2600" b="0" i="0" u="none" strike="noStrike" cap="none" dirty="0"/>
          </a:p>
        </p:txBody>
      </p:sp>
      <p:sp>
        <p:nvSpPr>
          <p:cNvPr id="152" name="Google Shape;152;p5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dirty="0"/>
              <a:t>14/11/2022</a:t>
            </a:r>
            <a:endParaRPr dirty="0"/>
          </a:p>
        </p:txBody>
      </p:sp>
      <p:sp>
        <p:nvSpPr>
          <p:cNvPr id="153" name="Google Shape;153;p5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mn-FI" dirty="0"/>
              <a:t>Máttááttâshaldâttâs</a:t>
            </a:r>
            <a:endParaRPr dirty="0"/>
          </a:p>
        </p:txBody>
      </p:sp>
      <p:sp>
        <p:nvSpPr>
          <p:cNvPr id="154" name="Google Shape;154;p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5</a:t>
            </a:fld>
            <a:endParaRPr dirty="0"/>
          </a:p>
        </p:txBody>
      </p:sp>
      <p:sp>
        <p:nvSpPr>
          <p:cNvPr id="155" name="Google Shape;155;p5"/>
          <p:cNvSpPr/>
          <p:nvPr/>
        </p:nvSpPr>
        <p:spPr>
          <a:xfrm>
            <a:off x="6419653" y="1640264"/>
            <a:ext cx="5213975" cy="318626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accent2"/>
          </a:solidFill>
          <a:ln w="127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smn-FI" sz="2800" b="0" i="0" u="sng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Interaktivlâš</a:t>
            </a:r>
            <a:r>
              <a:rPr lang="smn-FI" sz="2800" b="0" i="0" u="sng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kárttá pyereestvaijeem­kuávluin</a:t>
            </a:r>
            <a:endParaRPr lang="smn-FI" sz="2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0" name="Rectangle 16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Google Shape;160;p6"/>
          <p:cNvSpPr txBox="1"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marL="0" lvl="0" indent="0">
              <a:spcBef>
                <a:spcPct val="0"/>
              </a:spcBef>
              <a:spcAft>
                <a:spcPts val="0"/>
              </a:spcAft>
              <a:buClr>
                <a:schemeClr val="dk2"/>
              </a:buClr>
              <a:buSzPts val="4000"/>
            </a:pPr>
            <a:r>
              <a:rPr lang="smn-FI" sz="5400" dirty="0"/>
              <a:t>Kost kieldâ finnee ruuđâ?</a:t>
            </a:r>
          </a:p>
        </p:txBody>
      </p:sp>
      <p:sp>
        <p:nvSpPr>
          <p:cNvPr id="17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Google Shape;161;p6"/>
          <p:cNvSpPr txBox="1">
            <a:spLocks noGrp="1"/>
          </p:cNvSpPr>
          <p:nvPr>
            <p:ph type="body" idx="1"/>
          </p:nvPr>
        </p:nvSpPr>
        <p:spPr>
          <a:xfrm>
            <a:off x="572492" y="2071316"/>
            <a:ext cx="7103165" cy="4119172"/>
          </a:xfrm>
          <a:prstGeom prst="rect">
            <a:avLst/>
          </a:prstGeom>
        </p:spPr>
        <p:txBody>
          <a:bodyPr spcFirstLastPara="1" vert="horz" lIns="91440" tIns="45720" rIns="91440" bIns="45720" rtlCol="0" anchor="t" anchorCtr="0">
            <a:normAutofit/>
          </a:bodyPr>
          <a:lstStyle/>
          <a:p>
            <a:pPr marL="360045" lvl="0" indent="-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</a:pPr>
            <a:r>
              <a:rPr lang="smn-FI" sz="2400" dirty="0">
                <a:sym typeface="Calibri"/>
              </a:rPr>
              <a:t>Vuáđupalvâlusâi ornim várás kieldâ taarbâš ruuđâid. Vuáđupalvâlusah ruttâduvvojeh váldunjuolgâduslávt kieldâ nuurrâm viäruiguin, staatâin finnejum meriruđâiguin já palvâlusâin perrum mávsuiguin.</a:t>
            </a:r>
            <a:endParaRPr lang="smn-FI" sz="2400" dirty="0"/>
          </a:p>
          <a:p>
            <a:pPr marL="360045" lvl="0" indent="-22860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2800"/>
            </a:pPr>
            <a:r>
              <a:rPr lang="smn-FI" sz="2400" dirty="0"/>
              <a:t>Kieldâ tooimâid stivree ucemustáá kuulmâ ihán rahtum ruttâtuáluvuávám.</a:t>
            </a:r>
          </a:p>
          <a:p>
            <a:pPr marL="360045" lvl="0" indent="-22860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2800"/>
            </a:pPr>
            <a:r>
              <a:rPr lang="smn-FI" sz="2400" dirty="0"/>
              <a:t>Kieldâ </a:t>
            </a:r>
            <a:r>
              <a:rPr lang="smn-FI" sz="2400" b="1" dirty="0"/>
              <a:t>budjetistem </a:t>
            </a:r>
            <a:r>
              <a:rPr lang="smn-FI" sz="2400" dirty="0"/>
              <a:t>ađai vuávám kieldâ ruuđâi kevttimist vaaigut puoh kieldâ toimáid.</a:t>
            </a:r>
          </a:p>
        </p:txBody>
      </p:sp>
      <p:pic>
        <p:nvPicPr>
          <p:cNvPr id="165" name="Google Shape;165;p6" descr="Säästöpossu tasaisella täytöllä"/>
          <p:cNvPicPr preferRelativeResize="0"/>
          <p:nvPr/>
        </p:nvPicPr>
        <p:blipFill rotWithShape="1">
          <a:blip r:embed="rId3"/>
          <a:srcRect r="3795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  <a:noFill/>
        </p:spPr>
      </p:pic>
      <p:sp>
        <p:nvSpPr>
          <p:cNvPr id="162" name="Google Shape;16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>
              <a:spcAft>
                <a:spcPts val="600"/>
              </a:spcAft>
              <a:buSzTx/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14/11/2022</a:t>
            </a:r>
          </a:p>
        </p:txBody>
      </p:sp>
      <p:sp>
        <p:nvSpPr>
          <p:cNvPr id="163" name="Google Shape;16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algn="ctr">
              <a:spcAft>
                <a:spcPts val="600"/>
              </a:spcAft>
              <a:buSzTx/>
              <a:defRPr/>
            </a:pPr>
            <a:r>
              <a:rPr lang="smn-FI" dirty="0"/>
              <a:t>Máttááttâshaldâttâs</a:t>
            </a:r>
            <a:endParaRPr lang="en-US" kern="1200" dirty="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4" name="Google Shape;16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>
              <a:spcAft>
                <a:spcPts val="600"/>
              </a:spcAft>
              <a:defRPr/>
            </a:pPr>
            <a:fld id="{00000000-1234-1234-1234-123412341234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6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0" name="Rectangle 179">
            <a:extLst>
              <a:ext uri="{FF2B5EF4-FFF2-40B4-BE49-F238E27FC236}">
                <a16:creationId xmlns:a16="http://schemas.microsoft.com/office/drawing/2014/main" id="{F837543A-6020-4505-A233-C9DB4BF74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Google Shape;171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5558489" cy="132556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>
              <a:spcBef>
                <a:spcPct val="0"/>
              </a:spcBef>
              <a:spcAft>
                <a:spcPts val="0"/>
              </a:spcAft>
              <a:buClr>
                <a:schemeClr val="dk2"/>
              </a:buClr>
              <a:buSzPts val="4000"/>
            </a:pPr>
            <a:r>
              <a:rPr lang="smn-FI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Vyerdi... Mondiet taam </a:t>
            </a:r>
            <a:r>
              <a:rPr lang="smn-FI" dirty="0"/>
              <a:t>kalga máttááttâllâđ</a:t>
            </a:r>
            <a:r>
              <a:rPr lang="smn-FI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182" name="Freeform: Shape 181">
            <a:extLst>
              <a:ext uri="{FF2B5EF4-FFF2-40B4-BE49-F238E27FC236}">
                <a16:creationId xmlns:a16="http://schemas.microsoft.com/office/drawing/2014/main" id="{35B16301-FB18-48BA-A6DD-C37CAF6F9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2" name="Google Shape;172;p7"/>
          <p:cNvSpPr txBox="1">
            <a:spLocks noGrp="1"/>
          </p:cNvSpPr>
          <p:nvPr>
            <p:ph type="body" idx="1"/>
          </p:nvPr>
        </p:nvSpPr>
        <p:spPr>
          <a:xfrm>
            <a:off x="838200" y="1690688"/>
            <a:ext cx="5558489" cy="435133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360045" lvl="0" indent="-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</a:pPr>
            <a:r>
              <a:rPr lang="smn-FI" sz="2000" dirty="0"/>
              <a:t>Lii soppum </a:t>
            </a:r>
            <a:r>
              <a:rPr lang="smn-FI" sz="2000" b="1" dirty="0"/>
              <a:t>párnáá vuoigâdvuođâi sopâmuš</a:t>
            </a:r>
            <a:r>
              <a:rPr lang="smn-FI" sz="2000" dirty="0"/>
              <a:t>, mii miäruštâl párnái tehálumosijd vuoigâdvuođâid. Párnáá vuoigâdvuođâi sopâmuš miärádâsah láá merkkejum </a:t>
            </a:r>
            <a:r>
              <a:rPr lang="smn-FI" sz="2000" u="sng" dirty="0">
                <a:hlinkClick r:id="rId3"/>
              </a:rPr>
              <a:t>Suomâ vuáđudemlaahân</a:t>
            </a:r>
            <a:r>
              <a:rPr lang="smn-FI" sz="2000" dirty="0"/>
              <a:t>.</a:t>
            </a:r>
          </a:p>
          <a:p>
            <a:pPr marL="360045" lvl="0" indent="-22860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2800"/>
            </a:pPr>
            <a:r>
              <a:rPr lang="smn-FI" sz="2000" dirty="0"/>
              <a:t>Párnáá vuoigâdvuođâi sopâmuš maainâš ovdâmerkkân, et párnááh kalgeh uážžuđ olgospyehtiđ jieijâs uáinuid párnážân kyeskee aašijn (§12). Párnáin lii meid vuoigâdvuotâ olgospyehtiđ uáivilis (§13).</a:t>
            </a:r>
          </a:p>
          <a:p>
            <a:pPr marL="360045" lvl="0" indent="-22860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2800"/>
            </a:pPr>
            <a:r>
              <a:rPr lang="smn-FI" sz="2000" dirty="0"/>
              <a:t>Čuávuvâžžân tij pesâvetteđ jiejah toimâđ jieijâd mielâkuvviittâskieldâ budjetvuávájeijen. Tij taarbâšvetteđ pargoost oovtâstpargotááiđuid já </a:t>
            </a:r>
            <a:r>
              <a:rPr lang="smn-FI" sz="2000" dirty="0" err="1"/>
              <a:t>matematik</a:t>
            </a:r>
            <a:r>
              <a:rPr lang="smn-FI" sz="2000" dirty="0"/>
              <a:t>. Mušteđ smiettâđ valjiimijdâd tárkká puoh kieldâ ässei peeleest.</a:t>
            </a:r>
          </a:p>
        </p:txBody>
      </p:sp>
      <p:sp>
        <p:nvSpPr>
          <p:cNvPr id="184" name="Oval 183">
            <a:extLst>
              <a:ext uri="{FF2B5EF4-FFF2-40B4-BE49-F238E27FC236}">
                <a16:creationId xmlns:a16="http://schemas.microsoft.com/office/drawing/2014/main" id="{C3C0D90E-074A-4F52-9B11-B52BEF4B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6" name="Block Arc 185">
            <a:extLst>
              <a:ext uri="{FF2B5EF4-FFF2-40B4-BE49-F238E27FC236}">
                <a16:creationId xmlns:a16="http://schemas.microsoft.com/office/drawing/2014/main" id="{CABBD4C1-E6F8-46F6-8152-A8A97490B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18531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8" name="Freeform: Shape 187">
            <a:extLst>
              <a:ext uri="{FF2B5EF4-FFF2-40B4-BE49-F238E27FC236}">
                <a16:creationId xmlns:a16="http://schemas.microsoft.com/office/drawing/2014/main" id="{83BA5EF5-1FE9-4BF9-83BB-269BCDDF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4B3BCACB-5880-460B-9606-8C433A9AF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Freeform: Shape 191">
            <a:extLst>
              <a:ext uri="{FF2B5EF4-FFF2-40B4-BE49-F238E27FC236}">
                <a16:creationId xmlns:a16="http://schemas.microsoft.com/office/drawing/2014/main" id="{88853921-7BC9-4BDE-ACAB-133C683C8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3" name="Google Shape;173;p7"/>
          <p:cNvSpPr txBox="1">
            <a:spLocks noGrp="1"/>
          </p:cNvSpPr>
          <p:nvPr>
            <p:ph type="dt" idx="10"/>
          </p:nvPr>
        </p:nvSpPr>
        <p:spPr>
          <a:xfrm>
            <a:off x="838201" y="6356350"/>
            <a:ext cx="1706216" cy="3651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/>
              <a:t>14/11/2022</a:t>
            </a:r>
          </a:p>
        </p:txBody>
      </p:sp>
      <p:sp>
        <p:nvSpPr>
          <p:cNvPr id="174" name="Google Shape;174;p7"/>
          <p:cNvSpPr txBox="1">
            <a:spLocks noGrp="1"/>
          </p:cNvSpPr>
          <p:nvPr>
            <p:ph type="ftr" idx="11"/>
          </p:nvPr>
        </p:nvSpPr>
        <p:spPr>
          <a:xfrm>
            <a:off x="2727338" y="6356350"/>
            <a:ext cx="3669352" cy="3651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smn-FI" dirty="0"/>
              <a:t>Máttááttâshaldâttâs</a:t>
            </a:r>
            <a:endParaRPr lang="en-US" kern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5" name="Google Shape;175;p7"/>
          <p:cNvSpPr txBox="1">
            <a:spLocks noGrp="1"/>
          </p:cNvSpPr>
          <p:nvPr>
            <p:ph type="sldNum" idx="12"/>
          </p:nvPr>
        </p:nvSpPr>
        <p:spPr>
          <a:xfrm>
            <a:off x="9780104" y="6356350"/>
            <a:ext cx="1573696" cy="3651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-US"/>
              <a:pPr lvl="0" indent="0">
                <a:spcBef>
                  <a:spcPts val="0"/>
                </a:spcBef>
                <a:spcAft>
                  <a:spcPts val="600"/>
                </a:spcAft>
                <a:buNone/>
              </a:pPr>
              <a:t>7</a:t>
            </a:fld>
            <a:endParaRPr lang="en-US"/>
          </a:p>
        </p:txBody>
      </p:sp>
      <p:sp>
        <p:nvSpPr>
          <p:cNvPr id="194" name="Arc 193">
            <a:extLst>
              <a:ext uri="{FF2B5EF4-FFF2-40B4-BE49-F238E27FC236}">
                <a16:creationId xmlns:a16="http://schemas.microsoft.com/office/drawing/2014/main" id="{09192968-3AE7-4470-A61C-97294BB92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6" name="Freeform: Shape 195">
            <a:extLst>
              <a:ext uri="{FF2B5EF4-FFF2-40B4-BE49-F238E27FC236}">
                <a16:creationId xmlns:a16="http://schemas.microsoft.com/office/drawing/2014/main" id="{3AB72E55-43E4-4356-BFE8-E2102CB0B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CB3DC039-ADAD-45C1-9720-6C37AD90AC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8416" y="136525"/>
            <a:ext cx="4538377" cy="65257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0" name="Google Shape;180;p8"/>
          <p:cNvSpPr txBox="1">
            <a:spLocks noGrp="1"/>
          </p:cNvSpPr>
          <p:nvPr>
            <p:ph type="title"/>
          </p:nvPr>
        </p:nvSpPr>
        <p:spPr>
          <a:xfrm>
            <a:off x="406504" y="290005"/>
            <a:ext cx="6544712" cy="852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smn-FI" dirty="0"/>
              <a:t>Algâttep! Škovlim</a:t>
            </a:r>
          </a:p>
        </p:txBody>
      </p:sp>
      <p:sp>
        <p:nvSpPr>
          <p:cNvPr id="181" name="Google Shape;181;p8"/>
          <p:cNvSpPr txBox="1">
            <a:spLocks noGrp="1"/>
          </p:cNvSpPr>
          <p:nvPr>
            <p:ph idx="1"/>
          </p:nvPr>
        </p:nvSpPr>
        <p:spPr>
          <a:xfrm>
            <a:off x="567198" y="1276916"/>
            <a:ext cx="6268188" cy="4894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0045" lvl="0" indent="-360045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smn-FI" sz="2400" dirty="0"/>
              <a:t>Tij finniivetteđ vuossâmuu luámáttuv, mii kuáská škovliimân. Tii pargon lii toohâđ maaŋgâlágán miärádâsâid, moh lohtâseh taan fáádán.</a:t>
            </a:r>
          </a:p>
          <a:p>
            <a:pPr marL="360045" lvl="0" indent="-360045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400"/>
              <a:buChar char="•"/>
            </a:pPr>
            <a:r>
              <a:rPr lang="smn-FI" sz="2400" dirty="0"/>
              <a:t>Luámáttuv pajeuásist tij uáinivetteđ, et mon ennuv vuáváámân láá ruuđah kevttimnáál.</a:t>
            </a:r>
          </a:p>
          <a:p>
            <a:pPr marL="360045" lvl="0" indent="-360045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400"/>
              <a:buChar char="•"/>
            </a:pPr>
            <a:r>
              <a:rPr lang="smn-FI" sz="2400" dirty="0"/>
              <a:t>Luámáttuvâst láá jieškote-uvlágán koskâpaječalluuh. Jyehi koskâpaječallust kalga valjiđ oovtâ muulsâiävtu. Merkkiđ jieijâd valjim muulsâiävtu ruossáin.</a:t>
            </a:r>
          </a:p>
          <a:p>
            <a:pPr marL="360045" lvl="0" indent="-360045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400"/>
              <a:buChar char="•"/>
            </a:pPr>
            <a:r>
              <a:rPr lang="smn-FI" sz="2400" dirty="0" err="1"/>
              <a:t>Huám</a:t>
            </a:r>
            <a:r>
              <a:rPr lang="smn-FI" sz="2400" dirty="0"/>
              <a:t>! Puoh pargoost kevttum sumeh láá keksejum.</a:t>
            </a:r>
          </a:p>
        </p:txBody>
      </p:sp>
      <p:sp>
        <p:nvSpPr>
          <p:cNvPr id="182" name="Google Shape;182;p8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14/11/2022</a:t>
            </a:r>
            <a:endParaRPr/>
          </a:p>
        </p:txBody>
      </p:sp>
      <p:sp>
        <p:nvSpPr>
          <p:cNvPr id="183" name="Google Shape;183;p8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mn-FI" dirty="0"/>
              <a:t>Máttááttâshaldâttâs</a:t>
            </a:r>
            <a:endParaRPr dirty="0"/>
          </a:p>
        </p:txBody>
      </p:sp>
      <p:sp>
        <p:nvSpPr>
          <p:cNvPr id="184" name="Google Shape;184;p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8</a:t>
            </a:fld>
            <a:endParaRPr/>
          </a:p>
        </p:txBody>
      </p:sp>
      <p:cxnSp>
        <p:nvCxnSpPr>
          <p:cNvPr id="186" name="Google Shape;186;p8"/>
          <p:cNvCxnSpPr>
            <a:cxnSpLocks/>
          </p:cNvCxnSpPr>
          <p:nvPr/>
        </p:nvCxnSpPr>
        <p:spPr>
          <a:xfrm flipV="1">
            <a:off x="6598024" y="1020932"/>
            <a:ext cx="1152182" cy="1767092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87" name="Google Shape;187;p8"/>
          <p:cNvCxnSpPr>
            <a:cxnSpLocks/>
          </p:cNvCxnSpPr>
          <p:nvPr/>
        </p:nvCxnSpPr>
        <p:spPr>
          <a:xfrm flipV="1">
            <a:off x="6526306" y="2986818"/>
            <a:ext cx="1436612" cy="921794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miter lim="800000"/>
            <a:headEnd type="none" w="sm" len="sm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0" name="Rectangle 199">
            <a:extLst>
              <a:ext uri="{FF2B5EF4-FFF2-40B4-BE49-F238E27FC236}">
                <a16:creationId xmlns:a16="http://schemas.microsoft.com/office/drawing/2014/main" id="{460B0EFB-53ED-4F35-B05D-F658EA021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0D4A9130-55AA-482E-B8CF-CA38472791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39" r="-1" b="-1"/>
          <a:stretch/>
        </p:blipFill>
        <p:spPr>
          <a:xfrm>
            <a:off x="366618" y="99368"/>
            <a:ext cx="4688581" cy="66221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2" name="!!Arc">
            <a:extLst>
              <a:ext uri="{FF2B5EF4-FFF2-40B4-BE49-F238E27FC236}">
                <a16:creationId xmlns:a16="http://schemas.microsoft.com/office/drawing/2014/main" id="{835EF3DD-7D43-4A27-8967-A92FD8CC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73531" y="407987"/>
            <a:ext cx="2987899" cy="2987899"/>
          </a:xfrm>
          <a:prstGeom prst="arc">
            <a:avLst>
              <a:gd name="adj1" fmla="val 16200000"/>
              <a:gd name="adj2" fmla="val 256372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2" name="Google Shape;192;p9"/>
          <p:cNvSpPr txBox="1">
            <a:spLocks noGrp="1"/>
          </p:cNvSpPr>
          <p:nvPr>
            <p:ph idx="1"/>
          </p:nvPr>
        </p:nvSpPr>
        <p:spPr>
          <a:xfrm>
            <a:off x="5549645" y="898061"/>
            <a:ext cx="5721484" cy="5130205"/>
          </a:xfrm>
          <a:prstGeom prst="rect">
            <a:avLst/>
          </a:prstGeom>
        </p:spPr>
        <p:txBody>
          <a:bodyPr spcFirstLastPara="1" lIns="91425" tIns="45700" rIns="91425" bIns="45700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smn-FI" sz="2400" i="1" dirty="0"/>
              <a:t>Viiđâd pargo: Vuáváđ škovlim budjet. Tij finniivetteđ máttáátteijest budjetvuávámluámáttuv.</a:t>
            </a:r>
            <a:endParaRPr lang="smn-FI" sz="2400" dirty="0"/>
          </a:p>
          <a:p>
            <a:pPr marL="360045" lvl="0" indent="-207645" rtl="0">
              <a:spcBef>
                <a:spcPts val="0"/>
              </a:spcBef>
              <a:spcAft>
                <a:spcPts val="0"/>
              </a:spcAft>
              <a:buClr>
                <a:srgbClr val="0041DC"/>
              </a:buClr>
              <a:buSzPts val="2400"/>
              <a:buFont typeface="Arial"/>
              <a:buNone/>
            </a:pPr>
            <a:endParaRPr lang="smn-FI" sz="2400" dirty="0"/>
          </a:p>
          <a:p>
            <a:pPr marL="360045" lvl="0" indent="-360045" rtl="0">
              <a:spcBef>
                <a:spcPts val="1500"/>
              </a:spcBef>
              <a:spcAft>
                <a:spcPts val="0"/>
              </a:spcAft>
              <a:buClr>
                <a:srgbClr val="0041DC"/>
              </a:buClr>
              <a:buSzPts val="2400"/>
              <a:buFont typeface="Arial"/>
              <a:buChar char="•"/>
            </a:pPr>
            <a:r>
              <a:rPr lang="smn-FI" sz="2400" dirty="0"/>
              <a:t>Mušteđ čuávvuđ kevttum ruuđâi sume, tondiet ko budjet ij uážu moonnâđ meridum sume paijeel. Budjet ij kuittâg pyevti pääcciđ merhâšitteht meridum sume vuoluubel, ađai elleđ uusâ tuše puoh hälbimus čuávdus.</a:t>
            </a:r>
          </a:p>
          <a:p>
            <a:pPr marL="360045" lvl="0" indent="-360045" rtl="0">
              <a:spcBef>
                <a:spcPts val="1500"/>
              </a:spcBef>
              <a:spcAft>
                <a:spcPts val="0"/>
              </a:spcAft>
              <a:buClr>
                <a:srgbClr val="0041DC"/>
              </a:buClr>
              <a:buSzPts val="2400"/>
              <a:buFont typeface="Arial"/>
              <a:buChar char="•"/>
            </a:pPr>
            <a:r>
              <a:rPr lang="smn-FI" sz="2400" dirty="0"/>
              <a:t>Smiettâđ tárkká, et maht tij luhostuuvetteđ vuáváđ jieijâd kieldân nuuvt pyereest tuáimee olesvuođâ ko máhđulâš.</a:t>
            </a:r>
          </a:p>
        </p:txBody>
      </p:sp>
      <p:sp>
        <p:nvSpPr>
          <p:cNvPr id="193" name="Google Shape;193;p9"/>
          <p:cNvSpPr txBox="1"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fi-FI">
                <a:solidFill>
                  <a:srgbClr val="FFFFFF"/>
                </a:solidFill>
              </a:rPr>
              <a:t>14/11/2022</a:t>
            </a:r>
          </a:p>
        </p:txBody>
      </p:sp>
      <p:sp>
        <p:nvSpPr>
          <p:cNvPr id="194" name="Google Shape;194;p9"/>
          <p:cNvSpPr txBox="1">
            <a:spLocks noGrp="1"/>
          </p:cNvSpPr>
          <p:nvPr>
            <p:ph type="ftr" sz="quarter" idx="11"/>
          </p:nvPr>
        </p:nvSpPr>
        <p:spPr>
          <a:xfrm>
            <a:off x="5827047" y="6356350"/>
            <a:ext cx="3944913" cy="365125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smn-FI" dirty="0"/>
              <a:t>Máttááttâshaldâttâs</a:t>
            </a:r>
            <a:endParaRPr lang="fi-FI" dirty="0"/>
          </a:p>
        </p:txBody>
      </p:sp>
      <p:sp>
        <p:nvSpPr>
          <p:cNvPr id="195" name="Google Shape;195;p9"/>
          <p:cNvSpPr txBox="1">
            <a:spLocks noGrp="1"/>
          </p:cNvSpPr>
          <p:nvPr>
            <p:ph type="sldNum" sz="quarter" idx="12"/>
          </p:nvPr>
        </p:nvSpPr>
        <p:spPr>
          <a:xfrm>
            <a:off x="10047382" y="6356350"/>
            <a:ext cx="1306417" cy="365125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fi-FI"/>
              <a:pPr marL="0" lvl="0" indent="0" rtl="0">
                <a:spcBef>
                  <a:spcPts val="0"/>
                </a:spcBef>
                <a:spcAft>
                  <a:spcPts val="600"/>
                </a:spcAft>
                <a:buNone/>
              </a:pPr>
              <a:t>9</a:t>
            </a:fld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Arc 26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6112B31-AC40-4FB2-BA1A-AE641CAB2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7921" y="1610978"/>
            <a:ext cx="7644627" cy="275108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spcBef>
                <a:spcPct val="0"/>
              </a:spcBef>
            </a:pPr>
            <a:r>
              <a:rPr lang="smn-FI" sz="4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Mielâkuvviittâskieldâ budjetistem juátkoo</a:t>
            </a:r>
          </a:p>
        </p:txBody>
      </p:sp>
    </p:spTree>
    <p:extLst>
      <p:ext uri="{BB962C8B-B14F-4D97-AF65-F5344CB8AC3E}">
        <p14:creationId xmlns:p14="http://schemas.microsoft.com/office/powerpoint/2010/main" val="2652195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0" name="Rectangle 209">
            <a:extLst>
              <a:ext uri="{FF2B5EF4-FFF2-40B4-BE49-F238E27FC236}">
                <a16:creationId xmlns:a16="http://schemas.microsoft.com/office/drawing/2014/main" id="{1709F1D5-B0F1-4714-A239-E5B61C1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Rectangle: Rounded Corners 211">
            <a:extLst>
              <a:ext uri="{FF2B5EF4-FFF2-40B4-BE49-F238E27FC236}">
                <a16:creationId xmlns:a16="http://schemas.microsoft.com/office/drawing/2014/main" id="{228FB460-D3FF-4440-A020-05982A09E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546" y="1011045"/>
            <a:ext cx="4369859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Google Shape;201;p10"/>
          <p:cNvSpPr txBox="1">
            <a:spLocks noGrp="1"/>
          </p:cNvSpPr>
          <p:nvPr>
            <p:ph type="title"/>
          </p:nvPr>
        </p:nvSpPr>
        <p:spPr>
          <a:xfrm>
            <a:off x="956826" y="1112969"/>
            <a:ext cx="3937298" cy="4166010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smn-FI" sz="4100" dirty="0">
                <a:solidFill>
                  <a:srgbClr val="FFFFFF"/>
                </a:solidFill>
              </a:rPr>
              <a:t>Vuáđupalvâlusâi budjetistem</a:t>
            </a:r>
          </a:p>
        </p:txBody>
      </p:sp>
      <p:sp>
        <p:nvSpPr>
          <p:cNvPr id="214" name="Freeform: Shape 213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6" name="Freeform: Shape 215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8" name="Freeform: Shape 217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2" name="Google Shape;202;p10"/>
          <p:cNvSpPr txBox="1">
            <a:spLocks noGrp="1"/>
          </p:cNvSpPr>
          <p:nvPr>
            <p:ph idx="1"/>
          </p:nvPr>
        </p:nvSpPr>
        <p:spPr>
          <a:xfrm>
            <a:off x="6095999" y="295504"/>
            <a:ext cx="5257799" cy="4889350"/>
          </a:xfrm>
          <a:prstGeom prst="rect">
            <a:avLst/>
          </a:prstGeom>
        </p:spPr>
        <p:txBody>
          <a:bodyPr spcFirstLastPara="1" lIns="91425" tIns="45700" rIns="91425" bIns="45700" anchor="t" anchorCtr="0">
            <a:noAutofit/>
          </a:bodyPr>
          <a:lstStyle/>
          <a:p>
            <a:pPr marL="360045" lvl="0" indent="-360045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smn-FI" sz="2400" dirty="0"/>
              <a:t>Tij finniivetteđ čuávuvâžžân loopâid jieijâd kieldâ budjet vuáváámân tarbâšum luámáttuvâid:</a:t>
            </a:r>
          </a:p>
          <a:p>
            <a:pPr marL="895350" lvl="1" indent="-447675" rtl="0">
              <a:spcBef>
                <a:spcPts val="100"/>
              </a:spcBef>
              <a:spcAft>
                <a:spcPts val="0"/>
              </a:spcAft>
              <a:buSzPts val="2600"/>
              <a:buChar char="•"/>
            </a:pPr>
            <a:r>
              <a:rPr lang="smn-FI" dirty="0" err="1"/>
              <a:t>Infrastruktur</a:t>
            </a:r>
            <a:endParaRPr lang="smn-FI" dirty="0"/>
          </a:p>
          <a:p>
            <a:pPr marL="895350" lvl="1" indent="-447675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smn-FI" dirty="0"/>
              <a:t>Rijjâääigi toimâ.</a:t>
            </a:r>
            <a:br>
              <a:rPr lang="smn-FI" dirty="0"/>
            </a:br>
            <a:endParaRPr lang="smn-FI" dirty="0"/>
          </a:p>
          <a:p>
            <a:pPr marL="360045" lvl="0" indent="-360045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smn-FI" sz="2400" dirty="0"/>
              <a:t>Porgâđ jyehi luámáttuv peht siämmáánáál ko vuossâmuin Škovlim-luámáttuvváin. Smiettâđ tárkká jieijâd valjiimijd já anneeđ huolâ tast, et ruuđah rijttájeh. Ko puoh juávhuh láá valmâšeh, te moonnâđ máttáátteijee iššijn juávhui valjiimijd čoođâ.</a:t>
            </a:r>
          </a:p>
          <a:p>
            <a:pPr lvl="0" rtl="0">
              <a:spcBef>
                <a:spcPts val="1500"/>
              </a:spcBef>
              <a:spcAft>
                <a:spcPts val="0"/>
              </a:spcAft>
              <a:buSzPts val="2600"/>
              <a:buFont typeface="Wingdings" panose="05000000000000000000" pitchFamily="2" charset="2"/>
              <a:buChar char="Ø"/>
            </a:pPr>
            <a:r>
              <a:rPr lang="smn-FI" sz="2400" dirty="0"/>
              <a:t> </a:t>
            </a:r>
            <a:r>
              <a:rPr lang="smn-FI" sz="2400" dirty="0" err="1"/>
              <a:t>Huám</a:t>
            </a:r>
            <a:r>
              <a:rPr lang="smn-FI" sz="2400" dirty="0"/>
              <a:t>! Hahâruttâdem-luámáttâhân ij vala taarbâš kiddiđ huámášume.</a:t>
            </a:r>
          </a:p>
        </p:txBody>
      </p:sp>
      <p:sp>
        <p:nvSpPr>
          <p:cNvPr id="220" name="Freeform: Shape 219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3" name="Google Shape;203;p10"/>
          <p:cNvSpPr txBox="1">
            <a:spLocks noGrp="1"/>
          </p:cNvSpPr>
          <p:nvPr>
            <p:ph type="dt" sz="half" idx="10"/>
          </p:nvPr>
        </p:nvSpPr>
        <p:spPr>
          <a:xfrm>
            <a:off x="1685670" y="6356350"/>
            <a:ext cx="1548181" cy="365125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fi-FI"/>
              <a:t>14/11/2022</a:t>
            </a:r>
          </a:p>
        </p:txBody>
      </p:sp>
      <p:sp>
        <p:nvSpPr>
          <p:cNvPr id="222" name="Freeform: Shape 221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18308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4" name="Freeform: Shape 223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4" name="Google Shape;204;p10"/>
          <p:cNvSpPr txBox="1">
            <a:spLocks noGrp="1"/>
          </p:cNvSpPr>
          <p:nvPr>
            <p:ph type="ftr" sz="quarter" idx="11"/>
          </p:nvPr>
        </p:nvSpPr>
        <p:spPr>
          <a:xfrm>
            <a:off x="6095999" y="6356350"/>
            <a:ext cx="4306957" cy="365125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smn-FI" dirty="0"/>
              <a:t>Máttááttâshaldâttâs</a:t>
            </a:r>
            <a:endParaRPr lang="fi-FI" dirty="0"/>
          </a:p>
        </p:txBody>
      </p:sp>
      <p:sp>
        <p:nvSpPr>
          <p:cNvPr id="205" name="Google Shape;205;p10"/>
          <p:cNvSpPr txBox="1">
            <a:spLocks noGrp="1"/>
          </p:cNvSpPr>
          <p:nvPr>
            <p:ph type="sldNum" sz="quarter" idx="12"/>
          </p:nvPr>
        </p:nvSpPr>
        <p:spPr>
          <a:xfrm>
            <a:off x="10506330" y="6356350"/>
            <a:ext cx="847470" cy="365125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fi-FI"/>
              <a:pPr marL="0" lvl="0" indent="0" rtl="0">
                <a:spcBef>
                  <a:spcPts val="0"/>
                </a:spcBef>
                <a:spcAft>
                  <a:spcPts val="600"/>
                </a:spcAft>
                <a:buNone/>
              </a:pPr>
              <a:t>11</a:t>
            </a:fld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9" name="Rectangle 218">
            <a:extLst>
              <a:ext uri="{FF2B5EF4-FFF2-40B4-BE49-F238E27FC236}">
                <a16:creationId xmlns:a16="http://schemas.microsoft.com/office/drawing/2014/main" id="{F837543A-6020-4505-A233-C9DB4BF74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Google Shape;210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5558489" cy="132556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>
              <a:spcBef>
                <a:spcPct val="0"/>
              </a:spcBef>
              <a:spcAft>
                <a:spcPts val="0"/>
              </a:spcAft>
              <a:buClr>
                <a:schemeClr val="dk2"/>
              </a:buClr>
              <a:buSzPts val="4000"/>
            </a:pPr>
            <a:r>
              <a:rPr lang="smn-FI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Hahâruttâdem</a:t>
            </a:r>
          </a:p>
        </p:txBody>
      </p:sp>
      <p:sp>
        <p:nvSpPr>
          <p:cNvPr id="221" name="Freeform: Shape 220">
            <a:extLst>
              <a:ext uri="{FF2B5EF4-FFF2-40B4-BE49-F238E27FC236}">
                <a16:creationId xmlns:a16="http://schemas.microsoft.com/office/drawing/2014/main" id="{35B16301-FB18-48BA-A6DD-C37CAF6F9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1" name="Google Shape;211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558489" cy="435133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360045" lvl="0" indent="-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900"/>
            </a:pPr>
            <a:r>
              <a:rPr lang="smn-FI" sz="2400" b="1" dirty="0"/>
              <a:t>Tii kieldâ lii finnim hahâruttâdem! Taat hahâruttâdem stivrejuvvoo párnái já nuorâi kiävtun.</a:t>
            </a:r>
            <a:endParaRPr lang="smn-FI" sz="2400" dirty="0"/>
          </a:p>
          <a:p>
            <a:pPr marL="360045" lvl="0" indent="-22860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2900"/>
            </a:pPr>
            <a:r>
              <a:rPr lang="smn-FI" sz="2400" dirty="0"/>
              <a:t>Haavah láá ruttâtuáluvuávám </a:t>
            </a:r>
            <a:r>
              <a:rPr lang="smn-FI" sz="2400" dirty="0" err="1"/>
              <a:t>ulgguubiälásiih</a:t>
            </a:r>
            <a:r>
              <a:rPr lang="smn-FI" sz="2400" dirty="0"/>
              <a:t>, ucceeb projekteh, mooid puáhtá uuccâđ sierânâs ruttâdem ovdâmerkkân staatâst.</a:t>
            </a:r>
          </a:p>
          <a:p>
            <a:pPr marL="360045" lvl="0" indent="-22860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2900"/>
            </a:pPr>
            <a:r>
              <a:rPr lang="smn-FI" sz="2400" dirty="0"/>
              <a:t>Hahâruttâdmáin puáhtá ruttâdiđ iärrás lasseen ovtâskâs </a:t>
            </a:r>
            <a:r>
              <a:rPr lang="smn-FI" sz="2400" dirty="0" err="1"/>
              <a:t>hahâmijd</a:t>
            </a:r>
            <a:r>
              <a:rPr lang="smn-FI" sz="2400" dirty="0"/>
              <a:t>, jieškote-uvlágán maađhijd tâi nubelágán tooimâid kieldâst.</a:t>
            </a:r>
          </a:p>
          <a:p>
            <a:pPr marL="0" lvl="0" indent="-22860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</a:pPr>
            <a:endParaRPr lang="smn-FI" sz="2400" dirty="0"/>
          </a:p>
        </p:txBody>
      </p:sp>
      <p:sp>
        <p:nvSpPr>
          <p:cNvPr id="223" name="Oval 222">
            <a:extLst>
              <a:ext uri="{FF2B5EF4-FFF2-40B4-BE49-F238E27FC236}">
                <a16:creationId xmlns:a16="http://schemas.microsoft.com/office/drawing/2014/main" id="{C3C0D90E-074A-4F52-9B11-B52BEF4B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5" name="Block Arc 224">
            <a:extLst>
              <a:ext uri="{FF2B5EF4-FFF2-40B4-BE49-F238E27FC236}">
                <a16:creationId xmlns:a16="http://schemas.microsoft.com/office/drawing/2014/main" id="{CABBD4C1-E6F8-46F6-8152-A8A97490B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18531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7" name="Freeform: Shape 226">
            <a:extLst>
              <a:ext uri="{FF2B5EF4-FFF2-40B4-BE49-F238E27FC236}">
                <a16:creationId xmlns:a16="http://schemas.microsoft.com/office/drawing/2014/main" id="{83BA5EF5-1FE9-4BF9-83BB-269BCDDF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229" name="Straight Connector 228">
            <a:extLst>
              <a:ext uri="{FF2B5EF4-FFF2-40B4-BE49-F238E27FC236}">
                <a16:creationId xmlns:a16="http://schemas.microsoft.com/office/drawing/2014/main" id="{4B3BCACB-5880-460B-9606-8C433A9AF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1" name="Freeform: Shape 230">
            <a:extLst>
              <a:ext uri="{FF2B5EF4-FFF2-40B4-BE49-F238E27FC236}">
                <a16:creationId xmlns:a16="http://schemas.microsoft.com/office/drawing/2014/main" id="{88853921-7BC9-4BDE-ACAB-133C683C8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2" name="Google Shape;212;p11"/>
          <p:cNvSpPr txBox="1">
            <a:spLocks noGrp="1"/>
          </p:cNvSpPr>
          <p:nvPr>
            <p:ph type="dt" idx="10"/>
          </p:nvPr>
        </p:nvSpPr>
        <p:spPr>
          <a:xfrm>
            <a:off x="838201" y="6356350"/>
            <a:ext cx="1706216" cy="3651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/>
              <a:t>14/11/2022</a:t>
            </a:r>
          </a:p>
        </p:txBody>
      </p:sp>
      <p:sp>
        <p:nvSpPr>
          <p:cNvPr id="213" name="Google Shape;213;p11"/>
          <p:cNvSpPr txBox="1">
            <a:spLocks noGrp="1"/>
          </p:cNvSpPr>
          <p:nvPr>
            <p:ph type="ftr" idx="11"/>
          </p:nvPr>
        </p:nvSpPr>
        <p:spPr>
          <a:xfrm>
            <a:off x="2727338" y="6356350"/>
            <a:ext cx="3669352" cy="3651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smn-FI" dirty="0"/>
              <a:t>Máttááttâshaldâttâs</a:t>
            </a:r>
            <a:endParaRPr lang="en-US" kern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4" name="Google Shape;214;p11"/>
          <p:cNvSpPr txBox="1">
            <a:spLocks noGrp="1"/>
          </p:cNvSpPr>
          <p:nvPr>
            <p:ph type="sldNum" idx="12"/>
          </p:nvPr>
        </p:nvSpPr>
        <p:spPr>
          <a:xfrm>
            <a:off x="9780104" y="6356350"/>
            <a:ext cx="1573696" cy="3651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pPr lvl="0" indent="0">
                <a:spcBef>
                  <a:spcPts val="0"/>
                </a:spcBef>
                <a:spcAft>
                  <a:spcPts val="600"/>
                </a:spcAft>
                <a:buClr>
                  <a:srgbClr val="000000"/>
                </a:buClr>
                <a:buFont typeface="Arial"/>
                <a:buNone/>
              </a:pPr>
              <a:t>12</a:t>
            </a:fld>
            <a:endParaRPr lang="en-US"/>
          </a:p>
        </p:txBody>
      </p:sp>
      <p:sp>
        <p:nvSpPr>
          <p:cNvPr id="233" name="Arc 232">
            <a:extLst>
              <a:ext uri="{FF2B5EF4-FFF2-40B4-BE49-F238E27FC236}">
                <a16:creationId xmlns:a16="http://schemas.microsoft.com/office/drawing/2014/main" id="{09192968-3AE7-4470-A61C-97294BB92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5" name="Freeform: Shape 234">
            <a:extLst>
              <a:ext uri="{FF2B5EF4-FFF2-40B4-BE49-F238E27FC236}">
                <a16:creationId xmlns:a16="http://schemas.microsoft.com/office/drawing/2014/main" id="{3AB72E55-43E4-4356-BFE8-E2102CB0B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7" name="Rectangle 226">
            <a:extLst>
              <a:ext uri="{FF2B5EF4-FFF2-40B4-BE49-F238E27FC236}">
                <a16:creationId xmlns:a16="http://schemas.microsoft.com/office/drawing/2014/main" id="{1709F1D5-B0F1-4714-A239-E5B61C1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Rectangle: Rounded Corners 228">
            <a:extLst>
              <a:ext uri="{FF2B5EF4-FFF2-40B4-BE49-F238E27FC236}">
                <a16:creationId xmlns:a16="http://schemas.microsoft.com/office/drawing/2014/main" id="{228FB460-D3FF-4440-A020-05982A09E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546" y="1011045"/>
            <a:ext cx="4369859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Google Shape;220;g16bda1a8ffd_1_0"/>
          <p:cNvSpPr txBox="1">
            <a:spLocks noGrp="1"/>
          </p:cNvSpPr>
          <p:nvPr>
            <p:ph type="title"/>
          </p:nvPr>
        </p:nvSpPr>
        <p:spPr>
          <a:xfrm>
            <a:off x="956826" y="1112969"/>
            <a:ext cx="3937298" cy="4166010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>
              <a:spcBef>
                <a:spcPct val="0"/>
              </a:spcBef>
              <a:spcAft>
                <a:spcPts val="0"/>
              </a:spcAft>
            </a:pPr>
            <a:r>
              <a:rPr lang="smn-FI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Vuáváđ jieijâd mielâkuvviittâskieldâhahâruttâdem</a:t>
            </a:r>
          </a:p>
        </p:txBody>
      </p:sp>
      <p:sp>
        <p:nvSpPr>
          <p:cNvPr id="231" name="Freeform: Shape 230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3" name="Freeform: Shape 232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5" name="Freeform: Shape 234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1" name="Google Shape;221;g16bda1a8ffd_1_0"/>
          <p:cNvSpPr txBox="1">
            <a:spLocks noGrp="1"/>
          </p:cNvSpPr>
          <p:nvPr>
            <p:ph type="body" idx="1"/>
          </p:nvPr>
        </p:nvSpPr>
        <p:spPr>
          <a:xfrm>
            <a:off x="6096000" y="479767"/>
            <a:ext cx="5565471" cy="5992952"/>
          </a:xfrm>
          <a:prstGeom prst="rect">
            <a:avLst/>
          </a:prstGeom>
        </p:spPr>
        <p:txBody>
          <a:bodyPr spcFirstLastPara="1" vert="horz" lIns="91440" tIns="45720" rIns="91440" bIns="45720" rtlCol="0" anchor="t" anchorCtr="0">
            <a:normAutofit/>
          </a:bodyPr>
          <a:lstStyle/>
          <a:p>
            <a:pPr marL="360362" lvl="0" indent="-22860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SzPts val="2800"/>
            </a:pPr>
            <a:r>
              <a:rPr lang="smn-FI" dirty="0"/>
              <a:t>Tii kieldâ finnee jieškote-uvlágán párnái já nuorâi haavâi várás ruttâdem 30 000 eurod. Smiettâđ čuávuváá </a:t>
            </a:r>
            <a:r>
              <a:rPr lang="smn-FI" dirty="0" err="1"/>
              <a:t>dia</a:t>
            </a:r>
            <a:r>
              <a:rPr lang="smn-FI" dirty="0"/>
              <a:t> iššijn, et moos tii jieijâd kieldâ kiävttá ruttâdem.</a:t>
            </a:r>
          </a:p>
          <a:p>
            <a:pPr marL="360362" lvl="0" indent="-22860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SzPts val="2800"/>
            </a:pPr>
            <a:r>
              <a:rPr lang="smn-FI" dirty="0"/>
              <a:t>Merkkiđ Hahâruttâdem-luámáttâhân, et maid valjijd. Tij pyehtivetteđ valjiđ maaŋgâ jieškote-uv kategoriast aašijd, kohân budjet ij moonâ paijeel.</a:t>
            </a:r>
          </a:p>
          <a:p>
            <a:pPr marL="360362" lvl="0" indent="-22860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SzPts val="2800"/>
            </a:pPr>
            <a:r>
              <a:rPr lang="smn-FI" dirty="0" err="1"/>
              <a:t>Huám</a:t>
            </a:r>
            <a:r>
              <a:rPr lang="smn-FI" dirty="0"/>
              <a:t>! Puoh pargoost kevttum sumeh láá keksejum.</a:t>
            </a:r>
            <a:endParaRPr lang="smn-FI" b="1" dirty="0"/>
          </a:p>
        </p:txBody>
      </p:sp>
      <p:sp>
        <p:nvSpPr>
          <p:cNvPr id="237" name="Freeform: Shape 236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9" name="Freeform: Shape 238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18308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1" name="Freeform: Shape 240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2" name="Google Shape;222;g16bda1a8ffd_1_0"/>
          <p:cNvSpPr txBox="1">
            <a:spLocks noGrp="1"/>
          </p:cNvSpPr>
          <p:nvPr>
            <p:ph type="sldNum" idx="12"/>
          </p:nvPr>
        </p:nvSpPr>
        <p:spPr>
          <a:xfrm>
            <a:off x="10506330" y="6356350"/>
            <a:ext cx="847470" cy="3651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pPr lvl="0" indent="0">
                <a:spcBef>
                  <a:spcPts val="0"/>
                </a:spcBef>
                <a:spcAft>
                  <a:spcPts val="600"/>
                </a:spcAft>
                <a:buClr>
                  <a:srgbClr val="000000"/>
                </a:buClr>
                <a:buFont typeface="Arial"/>
                <a:buNone/>
              </a:pPr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2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14/11/2022</a:t>
            </a:r>
            <a:endParaRPr/>
          </a:p>
        </p:txBody>
      </p:sp>
      <p:sp>
        <p:nvSpPr>
          <p:cNvPr id="228" name="Google Shape;228;p12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mn-FI" dirty="0"/>
              <a:t>Máttááttâshaldâttâs</a:t>
            </a:r>
            <a:endParaRPr dirty="0"/>
          </a:p>
        </p:txBody>
      </p:sp>
      <p:sp>
        <p:nvSpPr>
          <p:cNvPr id="229" name="Google Shape;229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14</a:t>
            </a:fld>
            <a:endParaRPr/>
          </a:p>
        </p:txBody>
      </p:sp>
      <p:graphicFrame>
        <p:nvGraphicFramePr>
          <p:cNvPr id="230" name="Google Shape;230;p12"/>
          <p:cNvGraphicFramePr/>
          <p:nvPr>
            <p:extLst>
              <p:ext uri="{D42A27DB-BD31-4B8C-83A1-F6EECF244321}">
                <p14:modId xmlns:p14="http://schemas.microsoft.com/office/powerpoint/2010/main" val="2735638829"/>
              </p:ext>
            </p:extLst>
          </p:nvPr>
        </p:nvGraphicFramePr>
        <p:xfrm>
          <a:off x="1" y="0"/>
          <a:ext cx="6096000" cy="4765530"/>
        </p:xfrm>
        <a:graphic>
          <a:graphicData uri="http://schemas.openxmlformats.org/drawingml/2006/table">
            <a:tbl>
              <a:tblPr firstRow="1" bandRow="1">
                <a:noFill/>
                <a:tableStyleId>{00D32AC7-60A7-4606-885D-6FD4A03064F1}</a:tableStyleId>
              </a:tblPr>
              <a:tblGrid>
                <a:gridCol w="5052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3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mn-FI" sz="2000" u="none" strike="noStrike" cap="none" noProof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Škovlim</a:t>
                      </a:r>
                      <a:endParaRPr lang="smn-FI" noProof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mn-FI" sz="2000" noProof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Hadde</a:t>
                      </a:r>
                      <a:endParaRPr lang="smn-FI" noProof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mn-FI" sz="1600" b="0" i="0" u="none" strike="noStrike" noProof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Škoovlâst fálloo jyehi uáppei nuuvtá koskâpittá.</a:t>
                      </a:r>
                      <a:endParaRPr lang="smn-FI" sz="1600" noProof="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smn-FI" sz="1600" b="0" i="0" u="none" strike="noStrike" noProof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10 000 €</a:t>
                      </a:r>
                      <a:endParaRPr lang="smn-FI" sz="2000" noProof="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smn-FI" sz="1600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Škoovlâin uárnejuvvoo tuoivâpurrâmâšpeivi ohtii mánuppaajeest.</a:t>
                      </a:r>
                      <a:endParaRPr lang="smn-FI" noProof="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smn-FI" sz="1600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3 000 €</a:t>
                      </a:r>
                      <a:endParaRPr lang="smn-FI" noProof="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smn-FI" sz="1600" b="0" i="0" u="none" strike="noStrike" noProof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Škovláid háhhojeh uđđâ já maaŋgâlágán lihâdempiergâseh.</a:t>
                      </a:r>
                      <a:endParaRPr lang="smn-FI" sz="2000" noProof="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mn-FI" sz="1600" b="0" i="0" u="none" strike="noStrike" noProof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8 500 €</a:t>
                      </a:r>
                      <a:endParaRPr lang="smn-FI" sz="1600" noProof="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6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mn-FI" sz="1600" b="0" i="0" u="none" strike="noStrike" noProof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Škovláid háhhojeh tiätumašinij lasseen äigikyevdilis </a:t>
                      </a:r>
                      <a:r>
                        <a:rPr lang="smn-FI" sz="1600" b="0" i="0" u="none" strike="noStrike" noProof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digiriäiduh</a:t>
                      </a:r>
                      <a:r>
                        <a:rPr lang="smn-FI" sz="1600" b="0" i="0" u="none" strike="noStrike" noProof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(ovdâmerkkân </a:t>
                      </a:r>
                      <a:r>
                        <a:rPr lang="smn-FI" sz="1600" b="0" i="0" u="none" strike="noStrike" noProof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robotik</a:t>
                      </a:r>
                      <a:r>
                        <a:rPr lang="smn-FI" sz="1600" b="0" i="0" u="none" strike="noStrike" noProof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).</a:t>
                      </a:r>
                      <a:endParaRPr lang="smn-FI" sz="1600" noProof="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smn-FI" sz="1600" b="0" i="0" u="none" strike="noStrike" noProof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10 000 €</a:t>
                      </a:r>
                      <a:endParaRPr lang="smn-FI" sz="2000" noProof="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3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mn-FI" sz="1600" b="0" i="0" u="none" strike="noStrike" noProof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Škovláid háhhojeh ennuv bändičuojânâsah. </a:t>
                      </a:r>
                      <a:endParaRPr lang="smn-FI" sz="1600" noProof="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smn-FI" sz="1600" b="0" i="0" u="none" strike="noStrike" noProof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9 000 €</a:t>
                      </a:r>
                      <a:endParaRPr lang="smn-FI" sz="2000" noProof="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smn-FI" sz="1600" b="0" i="0" u="none" strike="noStrike" noProof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Škovláid háhhojeh tijmekoskâkiävtun uáppei tuoivui miäldásiih tiiŋgah.</a:t>
                      </a:r>
                      <a:endParaRPr lang="smn-FI" sz="2000" noProof="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mn-FI" sz="1600" b="0" i="0" u="none" strike="noStrike" noProof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10 000 €</a:t>
                      </a:r>
                      <a:endParaRPr lang="smn-FI" sz="1600" noProof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76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mn-FI" sz="1600" noProof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Škoovlâi luokkaid stellejuvvojeh </a:t>
                      </a:r>
                      <a:r>
                        <a:rPr lang="smn-FI" sz="1600" noProof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pajasruttimstááguh</a:t>
                      </a:r>
                      <a:r>
                        <a:rPr lang="smn-FI" sz="1600" noProof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lang="smn-FI" sz="1600" noProof="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smn-FI" sz="1600" b="0" i="0" u="none" strike="noStrike" noProof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1 000 €</a:t>
                      </a:r>
                      <a:endParaRPr lang="smn-FI" sz="2000" noProof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7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mn-FI" sz="1600" b="0" i="0" u="none" strike="noStrike" noProof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Škoovlâi ohtsijd vistijd háhhojeh timmâ </a:t>
                      </a:r>
                      <a:r>
                        <a:rPr lang="smn-FI" sz="1600" b="0" i="0" u="none" strike="noStrike" noProof="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sohvah</a:t>
                      </a:r>
                      <a:r>
                        <a:rPr lang="smn-FI" sz="1600" b="0" i="0" u="none" strike="noStrike" noProof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 </a:t>
                      </a:r>
                      <a:endParaRPr lang="smn-FI" sz="1600" noProof="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smn-FI" sz="1600" b="0" i="0" u="none" strike="noStrike" noProof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5 500 €</a:t>
                      </a:r>
                      <a:endParaRPr lang="smn-FI" sz="1600" noProof="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7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mn-FI" sz="1600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Škovláid háhhojeh uáppei tuoivui miäldásiih kirjeh, ráiđukoveh já lyevdispeelah.</a:t>
                      </a:r>
                      <a:endParaRPr lang="smn-FI" noProof="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smn-FI" sz="1600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1 500 €</a:t>
                      </a:r>
                      <a:endParaRPr lang="smn-FI" noProof="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31" name="Google Shape;231;p12"/>
          <p:cNvGraphicFramePr/>
          <p:nvPr>
            <p:extLst>
              <p:ext uri="{D42A27DB-BD31-4B8C-83A1-F6EECF244321}">
                <p14:modId xmlns:p14="http://schemas.microsoft.com/office/powerpoint/2010/main" val="2548419032"/>
              </p:ext>
            </p:extLst>
          </p:nvPr>
        </p:nvGraphicFramePr>
        <p:xfrm>
          <a:off x="6108970" y="0"/>
          <a:ext cx="6070075" cy="3160070"/>
        </p:xfrm>
        <a:graphic>
          <a:graphicData uri="http://schemas.openxmlformats.org/drawingml/2006/table">
            <a:tbl>
              <a:tblPr firstRow="1" bandRow="1">
                <a:noFill/>
                <a:tableStyleId>{EDC1E270-A453-47DE-AB76-42A0A464219F}</a:tableStyleId>
              </a:tblPr>
              <a:tblGrid>
                <a:gridCol w="4929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0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4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mn-FI" sz="2000" noProof="0" dirty="0">
                          <a:solidFill>
                            <a:schemeClr val="lt1"/>
                          </a:solidFill>
                        </a:rPr>
                        <a:t>Rijjâäigi</a:t>
                      </a:r>
                      <a:endParaRPr lang="smn-FI" sz="2000" noProof="0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2000" dirty="0" err="1">
                          <a:solidFill>
                            <a:schemeClr val="lt1"/>
                          </a:solidFill>
                        </a:rPr>
                        <a:t>Hadde</a:t>
                      </a:r>
                      <a:endParaRPr sz="2000" dirty="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smn-FI" sz="1600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Škoovlâin uárnejuvvoo uáppei tuoivâkerho, moos háhhoo škoovlâ </a:t>
                      </a:r>
                      <a:r>
                        <a:rPr lang="smn-FI" sz="1600" noProof="0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ulgguubiälááš</a:t>
                      </a:r>
                      <a:r>
                        <a:rPr lang="smn-FI" sz="1600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 kerhostivrejeijee.</a:t>
                      </a:r>
                      <a:endParaRPr lang="smn-FI" noProof="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fi-FI" sz="16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4 000€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3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smn-FI" sz="1600" b="0" i="0" u="none" strike="noStrike" noProof="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Párnáid já nuoráid uárnejuvvojeh nuuvtá teatterčáittuseh.</a:t>
                      </a:r>
                      <a:endParaRPr lang="smn-FI" sz="1600" noProof="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fi-FI" sz="16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4 500 €</a:t>
                      </a:r>
                      <a:endParaRPr sz="16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8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mn-FI" sz="1600" noProof="0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Nuorâitáálun</a:t>
                      </a:r>
                      <a:r>
                        <a:rPr lang="smn-FI" sz="1600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 háhhoo biljardpevdi.</a:t>
                      </a:r>
                      <a:endParaRPr lang="smn-FI" noProof="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fi-FI" sz="16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2 500 € 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3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mn-FI" sz="1600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Kirjeráájun háhhojeh VR-laasah já VR-speelah rijjâ kiävtun.</a:t>
                      </a:r>
                      <a:endParaRPr lang="smn-FI" noProof="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fi-FI" sz="16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1 500 €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55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mn-FI" sz="1600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Párnáid já nuoráid uárnejuvvoo nuuvtá konsert, mon lávloo teikkâ čuojâtteijee sij uážžuh jiejah tuáivuđ.</a:t>
                      </a:r>
                      <a:endParaRPr lang="smn-FI" noProof="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fi-FI" sz="16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15 000 €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32" name="Google Shape;232;p12"/>
          <p:cNvGraphicFramePr/>
          <p:nvPr>
            <p:extLst>
              <p:ext uri="{D42A27DB-BD31-4B8C-83A1-F6EECF244321}">
                <p14:modId xmlns:p14="http://schemas.microsoft.com/office/powerpoint/2010/main" val="1033753916"/>
              </p:ext>
            </p:extLst>
          </p:nvPr>
        </p:nvGraphicFramePr>
        <p:xfrm>
          <a:off x="6096019" y="3634970"/>
          <a:ext cx="6096000" cy="3090220"/>
        </p:xfrm>
        <a:graphic>
          <a:graphicData uri="http://schemas.openxmlformats.org/drawingml/2006/table">
            <a:tbl>
              <a:tblPr firstRow="1" bandRow="1">
                <a:noFill/>
                <a:tableStyleId>{D7D7E7F0-39A6-421C-835C-31A0A2AF9994}</a:tableStyleId>
              </a:tblPr>
              <a:tblGrid>
                <a:gridCol w="4974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5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mn-FI" sz="2000" noProof="0" dirty="0" err="1"/>
                        <a:t>Infrastruktur</a:t>
                      </a:r>
                      <a:endParaRPr lang="smn-FI" sz="2000" noProof="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mn-FI" sz="2000" noProof="0"/>
                        <a:t>Hadde</a:t>
                      </a:r>
                      <a:endParaRPr lang="smn-FI" sz="2000" noProof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mn-FI" sz="1600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Sierâdemkiädán háhhoo ollâ kuárŋumpyramid.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smn-FI" sz="1600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8 000 €</a:t>
                      </a:r>
                      <a:endParaRPr lang="smn-FI" noProof="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smn-FI" sz="1600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Kuávdážân ráhtoo </a:t>
                      </a:r>
                      <a:r>
                        <a:rPr lang="smn-FI" sz="1600" noProof="0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skeittiramppi</a:t>
                      </a:r>
                      <a:r>
                        <a:rPr lang="smn-FI" sz="1600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lang="smn-FI" sz="1600" noProof="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mn-FI" sz="1600" noProof="0">
                          <a:latin typeface="Arial"/>
                          <a:ea typeface="Arial"/>
                          <a:cs typeface="Arial"/>
                          <a:sym typeface="Arial"/>
                        </a:rPr>
                        <a:t>7 000 €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6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mn-FI" sz="1600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Sierâdemkiädán háhhoo enâmân rahtum </a:t>
                      </a:r>
                      <a:r>
                        <a:rPr lang="smn-FI" sz="1600" noProof="0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trampolin</a:t>
                      </a:r>
                      <a:r>
                        <a:rPr lang="smn-FI" sz="1600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smn-FI" sz="1600" noProof="0">
                          <a:latin typeface="Arial"/>
                          <a:ea typeface="Arial"/>
                          <a:cs typeface="Arial"/>
                          <a:sym typeface="Arial"/>
                        </a:rPr>
                        <a:t>4 500 €</a:t>
                      </a:r>
                      <a:endParaRPr lang="smn-FI" noProof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mn-FI" sz="1600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Sierâdemkiädán ráhtoo stuorrâ </a:t>
                      </a:r>
                      <a:r>
                        <a:rPr lang="smn-FI" sz="1600" noProof="0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parkour-rađe</a:t>
                      </a:r>
                      <a:r>
                        <a:rPr lang="smn-FI" sz="1600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lang="smn-FI" noProof="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smn-FI" sz="1600" noProof="0">
                          <a:latin typeface="Arial"/>
                          <a:ea typeface="Arial"/>
                          <a:cs typeface="Arial"/>
                          <a:sym typeface="Arial"/>
                        </a:rPr>
                        <a:t>15 000 €</a:t>
                      </a:r>
                      <a:endParaRPr lang="smn-FI" noProof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3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mn-FI" sz="1600" noProof="0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Miäcástâhân</a:t>
                      </a:r>
                      <a:r>
                        <a:rPr lang="smn-FI" sz="1600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 ráhtoo uđđâ </a:t>
                      </a:r>
                      <a:r>
                        <a:rPr lang="smn-FI" sz="1600" noProof="0" dirty="0" err="1">
                          <a:latin typeface="Arial"/>
                          <a:ea typeface="Arial"/>
                          <a:cs typeface="Arial"/>
                          <a:sym typeface="Arial"/>
                        </a:rPr>
                        <a:t>frisbeegolf-rađe</a:t>
                      </a:r>
                      <a:r>
                        <a:rPr lang="smn-FI" sz="1600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lang="smn-FI" noProof="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smn-FI" sz="1600" noProof="0">
                          <a:latin typeface="Arial"/>
                          <a:ea typeface="Arial"/>
                          <a:cs typeface="Arial"/>
                          <a:sym typeface="Arial"/>
                        </a:rPr>
                        <a:t>8 000 €</a:t>
                      </a:r>
                      <a:endParaRPr lang="smn-FI" noProof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smn-FI" sz="1600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Škoovlâ tâi valastâllâmhaali siäinán </a:t>
                      </a:r>
                      <a:r>
                        <a:rPr lang="smn-FI" sz="1600" noProof="0">
                          <a:latin typeface="Arial"/>
                          <a:ea typeface="Arial"/>
                          <a:cs typeface="Arial"/>
                          <a:sym typeface="Arial"/>
                        </a:rPr>
                        <a:t>ráhtoo kuárŋumseini.</a:t>
                      </a:r>
                      <a:endParaRPr lang="smn-FI" noProof="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mn-FI" sz="1600" noProof="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4 000 €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33" name="Google Shape;233;p12"/>
          <p:cNvSpPr/>
          <p:nvPr/>
        </p:nvSpPr>
        <p:spPr>
          <a:xfrm>
            <a:off x="642937" y="4982765"/>
            <a:ext cx="4810124" cy="988218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mn-FI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Hahâruttâdem: 30 000 €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3" name="Rectangle 246">
            <a:extLst>
              <a:ext uri="{FF2B5EF4-FFF2-40B4-BE49-F238E27FC236}">
                <a16:creationId xmlns:a16="http://schemas.microsoft.com/office/drawing/2014/main" id="{004A8AE1-9605-41DC-920F-A4B8E8F23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4" name="Arc 248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790889" flipH="1">
            <a:off x="715850" y="795372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2" name="Google Shape;242;p13"/>
          <p:cNvSpPr txBox="1">
            <a:spLocks noGrp="1"/>
          </p:cNvSpPr>
          <p:nvPr>
            <p:ph type="body" idx="4294967295"/>
          </p:nvPr>
        </p:nvSpPr>
        <p:spPr>
          <a:xfrm>
            <a:off x="972942" y="1599887"/>
            <a:ext cx="5819454" cy="461993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 lnSpcReduction="10000"/>
          </a:bodyPr>
          <a:lstStyle/>
          <a:p>
            <a:pPr marL="360045" lvl="0">
              <a:spcBef>
                <a:spcPts val="0"/>
              </a:spcBef>
              <a:spcAft>
                <a:spcPts val="0"/>
              </a:spcAft>
              <a:buSzPts val="2400"/>
            </a:pPr>
            <a:r>
              <a:rPr lang="smn-FI" sz="2400" b="1" dirty="0"/>
              <a:t>Ennuv lukko, tij leppeđ tääl luhostum jieijâd kieldâ budjet vuáváámist!</a:t>
            </a:r>
            <a:endParaRPr lang="smn-FI" sz="2400" dirty="0"/>
          </a:p>
          <a:p>
            <a:pPr marL="360045" lvl="0">
              <a:spcBef>
                <a:spcPts val="1500"/>
              </a:spcBef>
              <a:spcAft>
                <a:spcPts val="0"/>
              </a:spcAft>
              <a:buSzPts val="2400"/>
            </a:pPr>
            <a:r>
              <a:rPr lang="smn-FI" sz="2400" dirty="0"/>
              <a:t>Magarijd aašijd tij haavâid hahâruttâdmist?</a:t>
            </a:r>
          </a:p>
          <a:p>
            <a:pPr marL="360045" lvl="0">
              <a:spcBef>
                <a:spcPts val="1500"/>
              </a:spcBef>
              <a:spcAft>
                <a:spcPts val="0"/>
              </a:spcAft>
              <a:buSzPts val="2400"/>
            </a:pPr>
            <a:r>
              <a:rPr lang="smn-FI" sz="2400" dirty="0"/>
              <a:t>Maggaar lâi meridiđ hahâruttâdmist?</a:t>
            </a:r>
          </a:p>
          <a:p>
            <a:pPr marL="360045" lvl="0">
              <a:spcBef>
                <a:spcPts val="1500"/>
              </a:spcBef>
              <a:spcAft>
                <a:spcPts val="0"/>
              </a:spcAft>
              <a:buSzPts val="2400"/>
            </a:pPr>
            <a:r>
              <a:rPr lang="smn-FI" sz="2400" dirty="0"/>
              <a:t>Maht juávhu </a:t>
            </a:r>
            <a:r>
              <a:rPr lang="smn-FI" sz="2400" dirty="0" err="1"/>
              <a:t>siskiibiälááš</a:t>
            </a:r>
            <a:r>
              <a:rPr lang="smn-FI" sz="2400" dirty="0"/>
              <a:t> oovtâstpargo luhostui miärádâsâi tohâmist? Maid tij poorgâid, jis eppeđ lamas siämmáá uáivilist?</a:t>
            </a:r>
          </a:p>
          <a:p>
            <a:pPr marL="360045" lvl="0">
              <a:spcBef>
                <a:spcPts val="1500"/>
              </a:spcBef>
              <a:spcAft>
                <a:spcPts val="0"/>
              </a:spcAft>
              <a:buSzPts val="2400"/>
            </a:pPr>
            <a:r>
              <a:rPr lang="smn-FI" sz="2400" dirty="0"/>
              <a:t>Mondiet lii tehálâš, et meid párnááh váldojeh huámášumán miärádâsâi tohâmist?</a:t>
            </a:r>
          </a:p>
          <a:p>
            <a:pPr marL="360045" lvl="0">
              <a:spcBef>
                <a:spcPts val="1500"/>
              </a:spcBef>
              <a:spcAft>
                <a:spcPts val="0"/>
              </a:spcAft>
              <a:buSzPts val="2400"/>
            </a:pPr>
            <a:endParaRPr lang="smn-FI" sz="2400" dirty="0"/>
          </a:p>
          <a:p>
            <a:pPr marL="360045" lvl="0">
              <a:spcBef>
                <a:spcPts val="1500"/>
              </a:spcBef>
              <a:spcAft>
                <a:spcPts val="0"/>
              </a:spcAft>
              <a:buSzPts val="2400"/>
            </a:pPr>
            <a:endParaRPr lang="smn-FI" sz="2400" dirty="0"/>
          </a:p>
        </p:txBody>
      </p:sp>
      <p:sp>
        <p:nvSpPr>
          <p:cNvPr id="265" name="Oval 250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2396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6" name="Oval 252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17460" y="4737713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8" name="Google Shape;238;p13"/>
          <p:cNvSpPr txBox="1">
            <a:spLocks noGrp="1"/>
          </p:cNvSpPr>
          <p:nvPr>
            <p:ph type="ctrTitle"/>
          </p:nvPr>
        </p:nvSpPr>
        <p:spPr>
          <a:xfrm>
            <a:off x="7690039" y="1396686"/>
            <a:ext cx="3240506" cy="4064628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>
              <a:spcBef>
                <a:spcPct val="0"/>
              </a:spcBef>
              <a:spcAft>
                <a:spcPts val="0"/>
              </a:spcAft>
              <a:buClr>
                <a:schemeClr val="dk2"/>
              </a:buClr>
              <a:buSzPts val="5000"/>
            </a:pPr>
            <a:r>
              <a:rPr lang="smn-FI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Čuákánkiäsu</a:t>
            </a:r>
          </a:p>
        </p:txBody>
      </p:sp>
      <p:sp>
        <p:nvSpPr>
          <p:cNvPr id="239" name="Google Shape;239;p13"/>
          <p:cNvSpPr txBox="1">
            <a:spLocks noGrp="1"/>
          </p:cNvSpPr>
          <p:nvPr>
            <p:ph type="dt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/>
              <a:t>14/11/2022</a:t>
            </a:r>
          </a:p>
        </p:txBody>
      </p:sp>
      <p:sp>
        <p:nvSpPr>
          <p:cNvPr id="240" name="Google Shape;240;p13"/>
          <p:cNvSpPr txBox="1">
            <a:spLocks noGrp="1"/>
          </p:cNvSpPr>
          <p:nvPr>
            <p:ph type="ft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smn-FI" dirty="0"/>
              <a:t>Máttááttâshaldâttâs</a:t>
            </a:r>
            <a:endParaRPr lang="en-US" kern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Google Shape;241;p13"/>
          <p:cNvSpPr txBox="1">
            <a:spLocks noGrp="1"/>
          </p:cNvSpPr>
          <p:nvPr>
            <p:ph type="sldNum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-US"/>
              <a:pPr lvl="0" indent="0">
                <a:spcBef>
                  <a:spcPts val="0"/>
                </a:spcBef>
                <a:spcAft>
                  <a:spcPts val="600"/>
                </a:spcAft>
                <a:buNone/>
              </a:pPr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ema">
  <a:themeElements>
    <a:clrScheme name="Mukautettu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00B050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6839</TotalTime>
  <Words>950</Words>
  <Application>Microsoft Office PowerPoint</Application>
  <PresentationFormat>Laajakuva</PresentationFormat>
  <Paragraphs>151</Paragraphs>
  <Slides>15</Slides>
  <Notes>14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Wingdings</vt:lpstr>
      <vt:lpstr>Office-teema</vt:lpstr>
      <vt:lpstr>Mielâkuvviittâskieldâ budjetistem</vt:lpstr>
      <vt:lpstr>Tiervâpuáttim rähtiđ tii jieijâd mielâkuvviittâs­kieldâ!</vt:lpstr>
      <vt:lpstr>Mielâkuvviittâskieldâ stuárudâh</vt:lpstr>
      <vt:lpstr>Maid kieldâ parga?</vt:lpstr>
      <vt:lpstr>Tiettih-uv?</vt:lpstr>
      <vt:lpstr>Kost kieldâ finnee ruuđâ?</vt:lpstr>
      <vt:lpstr>Vyerdi... Mondiet taam kalga máttááttâllâđ?</vt:lpstr>
      <vt:lpstr>Algâttep! Škovlim</vt:lpstr>
      <vt:lpstr>PowerPoint-esitys</vt:lpstr>
      <vt:lpstr>Mielâkuvviittâskieldâ budjetistem juátkoo</vt:lpstr>
      <vt:lpstr>Vuáđupalvâlusâi budjetistem</vt:lpstr>
      <vt:lpstr>Hahâruttâdem</vt:lpstr>
      <vt:lpstr>Vuáváđ jieijâd mielâkuvviittâskieldâhahâruttâdem</vt:lpstr>
      <vt:lpstr>PowerPoint-esitys</vt:lpstr>
      <vt:lpstr>Čuákánkiäsu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Mielikuvituskunnan budjetointi</dc:title>
  <dc:creator>Elo Satu</dc:creator>
  <cp:lastModifiedBy>Petter Morottaja</cp:lastModifiedBy>
  <cp:revision>7</cp:revision>
  <dcterms:created xsi:type="dcterms:W3CDTF">2017-01-23T10:06:39Z</dcterms:created>
  <dcterms:modified xsi:type="dcterms:W3CDTF">2023-01-09T20:57:13Z</dcterms:modified>
</cp:coreProperties>
</file>