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8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31DB26-BB27-4511-BDAA-0705A736538C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F59D16DA-A92E-47D1-A212-29D99E5C803B}">
      <dgm:prSet/>
      <dgm:spPr/>
      <dgm:t>
        <a:bodyPr/>
        <a:lstStyle/>
        <a:p>
          <a:r>
            <a:rPr lang="fi-FI"/>
            <a:t>Ketään ei saa syrjiä.</a:t>
          </a:r>
          <a:endParaRPr lang="en-US"/>
        </a:p>
      </dgm:t>
    </dgm:pt>
    <dgm:pt modelId="{FB8C5760-C28E-4B01-A5E3-17CBD064A33D}" type="parTrans" cxnId="{1A387B56-ED27-4F4D-81FD-CEA68255DC53}">
      <dgm:prSet/>
      <dgm:spPr/>
      <dgm:t>
        <a:bodyPr/>
        <a:lstStyle/>
        <a:p>
          <a:endParaRPr lang="en-US"/>
        </a:p>
      </dgm:t>
    </dgm:pt>
    <dgm:pt modelId="{41184EBD-AFE8-4010-A545-F229505B3B8C}" type="sibTrans" cxnId="{1A387B56-ED27-4F4D-81FD-CEA68255DC53}">
      <dgm:prSet/>
      <dgm:spPr/>
      <dgm:t>
        <a:bodyPr/>
        <a:lstStyle/>
        <a:p>
          <a:endParaRPr lang="en-US"/>
        </a:p>
      </dgm:t>
    </dgm:pt>
    <dgm:pt modelId="{70C99138-F47A-4F67-95D2-71D0E4DD17D9}">
      <dgm:prSet/>
      <dgm:spPr/>
      <dgm:t>
        <a:bodyPr/>
        <a:lstStyle/>
        <a:p>
          <a:r>
            <a:rPr lang="fi-FI"/>
            <a:t>Kaikissa päätöksissä tulee miettiä, mikä olisi lapsen etu. </a:t>
          </a:r>
          <a:endParaRPr lang="en-US"/>
        </a:p>
      </dgm:t>
    </dgm:pt>
    <dgm:pt modelId="{5468B43D-261F-4A4B-87F4-821FBCDF6646}" type="parTrans" cxnId="{76219391-002D-4A81-9A92-3E5E6DA2BBAE}">
      <dgm:prSet/>
      <dgm:spPr/>
      <dgm:t>
        <a:bodyPr/>
        <a:lstStyle/>
        <a:p>
          <a:endParaRPr lang="en-US"/>
        </a:p>
      </dgm:t>
    </dgm:pt>
    <dgm:pt modelId="{96D733F3-65E9-4C0E-87DF-BD42A7D35088}" type="sibTrans" cxnId="{76219391-002D-4A81-9A92-3E5E6DA2BBAE}">
      <dgm:prSet/>
      <dgm:spPr/>
      <dgm:t>
        <a:bodyPr/>
        <a:lstStyle/>
        <a:p>
          <a:endParaRPr lang="en-US"/>
        </a:p>
      </dgm:t>
    </dgm:pt>
    <dgm:pt modelId="{C074071F-7817-4B99-A551-CB8E97C8E5D8}">
      <dgm:prSet/>
      <dgm:spPr/>
      <dgm:t>
        <a:bodyPr/>
        <a:lstStyle/>
        <a:p>
          <a:r>
            <a:rPr lang="fi-FI"/>
            <a:t>Valtion pitää tukea huoltajia kasvatuksessa.</a:t>
          </a:r>
          <a:endParaRPr lang="en-US"/>
        </a:p>
      </dgm:t>
    </dgm:pt>
    <dgm:pt modelId="{03A9A791-86AE-4461-9E5C-B8F24A40A860}" type="parTrans" cxnId="{489C099B-707B-4E56-A583-3B2D00634459}">
      <dgm:prSet/>
      <dgm:spPr/>
      <dgm:t>
        <a:bodyPr/>
        <a:lstStyle/>
        <a:p>
          <a:endParaRPr lang="en-US"/>
        </a:p>
      </dgm:t>
    </dgm:pt>
    <dgm:pt modelId="{3CD78D1E-721D-48FB-B502-2EA8EF1AFDB9}" type="sibTrans" cxnId="{489C099B-707B-4E56-A583-3B2D00634459}">
      <dgm:prSet/>
      <dgm:spPr/>
      <dgm:t>
        <a:bodyPr/>
        <a:lstStyle/>
        <a:p>
          <a:endParaRPr lang="en-US"/>
        </a:p>
      </dgm:t>
    </dgm:pt>
    <dgm:pt modelId="{28980532-B71F-426E-9C98-95A4FDE0E1DC}">
      <dgm:prSet/>
      <dgm:spPr/>
      <dgm:t>
        <a:bodyPr/>
        <a:lstStyle/>
        <a:p>
          <a:r>
            <a:rPr lang="fi-FI"/>
            <a:t>Lapsella on oikeus elää mahdollisimman terveenä ja saada tarvittaessa hoitoa.</a:t>
          </a:r>
          <a:endParaRPr lang="en-US"/>
        </a:p>
      </dgm:t>
    </dgm:pt>
    <dgm:pt modelId="{76BE9735-A268-495C-B50A-582253B1123B}" type="parTrans" cxnId="{06C2D7E1-7CF4-4990-8ABB-ADA4C3045658}">
      <dgm:prSet/>
      <dgm:spPr/>
      <dgm:t>
        <a:bodyPr/>
        <a:lstStyle/>
        <a:p>
          <a:endParaRPr lang="en-US"/>
        </a:p>
      </dgm:t>
    </dgm:pt>
    <dgm:pt modelId="{E497C782-EAF5-4920-B125-65F12E805830}" type="sibTrans" cxnId="{06C2D7E1-7CF4-4990-8ABB-ADA4C3045658}">
      <dgm:prSet/>
      <dgm:spPr/>
      <dgm:t>
        <a:bodyPr/>
        <a:lstStyle/>
        <a:p>
          <a:endParaRPr lang="en-US"/>
        </a:p>
      </dgm:t>
    </dgm:pt>
    <dgm:pt modelId="{208602FF-3194-4583-A6DE-C32674686A65}">
      <dgm:prSet/>
      <dgm:spPr/>
      <dgm:t>
        <a:bodyPr/>
        <a:lstStyle/>
        <a:p>
          <a:r>
            <a:rPr lang="fi-FI"/>
            <a:t>Lapsella on oikeus henkilöllisyyteen virallisessa rekisterissä.</a:t>
          </a:r>
          <a:endParaRPr lang="en-US"/>
        </a:p>
      </dgm:t>
    </dgm:pt>
    <dgm:pt modelId="{FC61E6A9-180E-4031-9F7E-4613CE692EE9}" type="parTrans" cxnId="{E87A3118-0F54-4BBF-B993-491738AE57CD}">
      <dgm:prSet/>
      <dgm:spPr/>
      <dgm:t>
        <a:bodyPr/>
        <a:lstStyle/>
        <a:p>
          <a:endParaRPr lang="en-US"/>
        </a:p>
      </dgm:t>
    </dgm:pt>
    <dgm:pt modelId="{3FA57147-717F-4F87-B973-64FD7AD48FA7}" type="sibTrans" cxnId="{E87A3118-0F54-4BBF-B993-491738AE57CD}">
      <dgm:prSet/>
      <dgm:spPr/>
      <dgm:t>
        <a:bodyPr/>
        <a:lstStyle/>
        <a:p>
          <a:endParaRPr lang="en-US"/>
        </a:p>
      </dgm:t>
    </dgm:pt>
    <dgm:pt modelId="{06C5FB76-A7B5-4DE1-BF37-764CD08A97FB}">
      <dgm:prSet/>
      <dgm:spPr/>
      <dgm:t>
        <a:bodyPr/>
        <a:lstStyle/>
        <a:p>
          <a:r>
            <a:rPr lang="fi-FI"/>
            <a:t>Lapsella on oikeus perheeseen ja oikeus säilyttää sukulaissuhteensa, jos hänen on hyvä olla heidän kanssaan.</a:t>
          </a:r>
          <a:endParaRPr lang="en-US"/>
        </a:p>
      </dgm:t>
    </dgm:pt>
    <dgm:pt modelId="{D0B223C5-6689-44EB-8B0E-EC98EE9F72E2}" type="parTrans" cxnId="{89603489-C7F1-4753-852F-228E3BE2EBBD}">
      <dgm:prSet/>
      <dgm:spPr/>
      <dgm:t>
        <a:bodyPr/>
        <a:lstStyle/>
        <a:p>
          <a:endParaRPr lang="en-US"/>
        </a:p>
      </dgm:t>
    </dgm:pt>
    <dgm:pt modelId="{3CF06E4B-6C09-4D03-9506-F4D6E7047BC4}" type="sibTrans" cxnId="{89603489-C7F1-4753-852F-228E3BE2EBBD}">
      <dgm:prSet/>
      <dgm:spPr/>
      <dgm:t>
        <a:bodyPr/>
        <a:lstStyle/>
        <a:p>
          <a:endParaRPr lang="en-US"/>
        </a:p>
      </dgm:t>
    </dgm:pt>
    <dgm:pt modelId="{632EB1B3-3F1E-413F-A4DC-4218F0382C2D}">
      <dgm:prSet/>
      <dgm:spPr/>
      <dgm:t>
        <a:bodyPr/>
        <a:lstStyle/>
        <a:p>
          <a:r>
            <a:rPr lang="fi-FI"/>
            <a:t>Lapsella on oikeus ilmaista mielipiteensä, kunhan se ei loukkaa muiden oikeuksia. </a:t>
          </a:r>
          <a:endParaRPr lang="en-US"/>
        </a:p>
      </dgm:t>
    </dgm:pt>
    <dgm:pt modelId="{AB145131-0F12-482D-AC10-354DD87BBA4A}" type="parTrans" cxnId="{1F7D32AB-B7CD-4402-92C1-ADA73C7B3572}">
      <dgm:prSet/>
      <dgm:spPr/>
      <dgm:t>
        <a:bodyPr/>
        <a:lstStyle/>
        <a:p>
          <a:endParaRPr lang="en-US"/>
        </a:p>
      </dgm:t>
    </dgm:pt>
    <dgm:pt modelId="{600C3FCC-6BA2-4B38-8581-528257BC4101}" type="sibTrans" cxnId="{1F7D32AB-B7CD-4402-92C1-ADA73C7B3572}">
      <dgm:prSet/>
      <dgm:spPr/>
      <dgm:t>
        <a:bodyPr/>
        <a:lstStyle/>
        <a:p>
          <a:endParaRPr lang="en-US"/>
        </a:p>
      </dgm:t>
    </dgm:pt>
    <dgm:pt modelId="{ADC5B915-9F82-49B0-AFB8-A32FEB38F415}">
      <dgm:prSet/>
      <dgm:spPr/>
      <dgm:t>
        <a:bodyPr/>
        <a:lstStyle/>
        <a:p>
          <a:r>
            <a:rPr lang="fi-FI"/>
            <a:t>Lapsella on oikeus omantunnon- ja ajatuksenvapauteen sekä uskonnonvapauteen ikätaso huomioon ottaen.</a:t>
          </a:r>
          <a:endParaRPr lang="en-US"/>
        </a:p>
      </dgm:t>
    </dgm:pt>
    <dgm:pt modelId="{B8F09F27-9383-4209-9635-EB8765370E4C}" type="parTrans" cxnId="{EFECE506-354D-4869-B154-8BAC2DD0E277}">
      <dgm:prSet/>
      <dgm:spPr/>
      <dgm:t>
        <a:bodyPr/>
        <a:lstStyle/>
        <a:p>
          <a:endParaRPr lang="en-US"/>
        </a:p>
      </dgm:t>
    </dgm:pt>
    <dgm:pt modelId="{8884064D-7CBC-453A-8976-F8CB01130DB8}" type="sibTrans" cxnId="{EFECE506-354D-4869-B154-8BAC2DD0E277}">
      <dgm:prSet/>
      <dgm:spPr/>
      <dgm:t>
        <a:bodyPr/>
        <a:lstStyle/>
        <a:p>
          <a:endParaRPr lang="en-US"/>
        </a:p>
      </dgm:t>
    </dgm:pt>
    <dgm:pt modelId="{BFF1B9E4-233D-4A37-9103-405E74A79C3C}" type="pres">
      <dgm:prSet presAssocID="{7131DB26-BB27-4511-BDAA-0705A736538C}" presName="diagram" presStyleCnt="0">
        <dgm:presLayoutVars>
          <dgm:dir/>
          <dgm:resizeHandles val="exact"/>
        </dgm:presLayoutVars>
      </dgm:prSet>
      <dgm:spPr/>
    </dgm:pt>
    <dgm:pt modelId="{E0B15F52-1BF9-4A75-AFF1-A1B28AE6DE44}" type="pres">
      <dgm:prSet presAssocID="{F59D16DA-A92E-47D1-A212-29D99E5C803B}" presName="node" presStyleLbl="node1" presStyleIdx="0" presStyleCnt="8">
        <dgm:presLayoutVars>
          <dgm:bulletEnabled val="1"/>
        </dgm:presLayoutVars>
      </dgm:prSet>
      <dgm:spPr/>
    </dgm:pt>
    <dgm:pt modelId="{A2904946-B58A-4B60-B51D-6D37AACBA585}" type="pres">
      <dgm:prSet presAssocID="{41184EBD-AFE8-4010-A545-F229505B3B8C}" presName="sibTrans" presStyleCnt="0"/>
      <dgm:spPr/>
    </dgm:pt>
    <dgm:pt modelId="{6A2ACF70-44D2-49F6-A61F-74E9DB2DFAB1}" type="pres">
      <dgm:prSet presAssocID="{70C99138-F47A-4F67-95D2-71D0E4DD17D9}" presName="node" presStyleLbl="node1" presStyleIdx="1" presStyleCnt="8">
        <dgm:presLayoutVars>
          <dgm:bulletEnabled val="1"/>
        </dgm:presLayoutVars>
      </dgm:prSet>
      <dgm:spPr/>
    </dgm:pt>
    <dgm:pt modelId="{A3CC4BE2-24AD-4312-839D-13F9DB838862}" type="pres">
      <dgm:prSet presAssocID="{96D733F3-65E9-4C0E-87DF-BD42A7D35088}" presName="sibTrans" presStyleCnt="0"/>
      <dgm:spPr/>
    </dgm:pt>
    <dgm:pt modelId="{D94AE362-BF91-4377-BFE0-54D3E9515F09}" type="pres">
      <dgm:prSet presAssocID="{C074071F-7817-4B99-A551-CB8E97C8E5D8}" presName="node" presStyleLbl="node1" presStyleIdx="2" presStyleCnt="8">
        <dgm:presLayoutVars>
          <dgm:bulletEnabled val="1"/>
        </dgm:presLayoutVars>
      </dgm:prSet>
      <dgm:spPr/>
    </dgm:pt>
    <dgm:pt modelId="{AB286997-C636-4471-8854-DC57DF3D7F5F}" type="pres">
      <dgm:prSet presAssocID="{3CD78D1E-721D-48FB-B502-2EA8EF1AFDB9}" presName="sibTrans" presStyleCnt="0"/>
      <dgm:spPr/>
    </dgm:pt>
    <dgm:pt modelId="{3953C943-88BF-4F38-9C65-1108FC38AD1A}" type="pres">
      <dgm:prSet presAssocID="{28980532-B71F-426E-9C98-95A4FDE0E1DC}" presName="node" presStyleLbl="node1" presStyleIdx="3" presStyleCnt="8">
        <dgm:presLayoutVars>
          <dgm:bulletEnabled val="1"/>
        </dgm:presLayoutVars>
      </dgm:prSet>
      <dgm:spPr/>
    </dgm:pt>
    <dgm:pt modelId="{08BD2FB5-B50F-4CF7-BB2F-0B424C26CE1D}" type="pres">
      <dgm:prSet presAssocID="{E497C782-EAF5-4920-B125-65F12E805830}" presName="sibTrans" presStyleCnt="0"/>
      <dgm:spPr/>
    </dgm:pt>
    <dgm:pt modelId="{FDACAD81-56F2-4BBD-AC61-3D8E8D3EB4FC}" type="pres">
      <dgm:prSet presAssocID="{208602FF-3194-4583-A6DE-C32674686A65}" presName="node" presStyleLbl="node1" presStyleIdx="4" presStyleCnt="8">
        <dgm:presLayoutVars>
          <dgm:bulletEnabled val="1"/>
        </dgm:presLayoutVars>
      </dgm:prSet>
      <dgm:spPr/>
    </dgm:pt>
    <dgm:pt modelId="{3F782187-E220-4EFC-977A-F84CCE4035B3}" type="pres">
      <dgm:prSet presAssocID="{3FA57147-717F-4F87-B973-64FD7AD48FA7}" presName="sibTrans" presStyleCnt="0"/>
      <dgm:spPr/>
    </dgm:pt>
    <dgm:pt modelId="{8DF3EE02-C275-4B2A-833B-126EFF3DCC45}" type="pres">
      <dgm:prSet presAssocID="{06C5FB76-A7B5-4DE1-BF37-764CD08A97FB}" presName="node" presStyleLbl="node1" presStyleIdx="5" presStyleCnt="8">
        <dgm:presLayoutVars>
          <dgm:bulletEnabled val="1"/>
        </dgm:presLayoutVars>
      </dgm:prSet>
      <dgm:spPr/>
    </dgm:pt>
    <dgm:pt modelId="{614662DD-7B49-4D3A-808C-F95A834A0ADB}" type="pres">
      <dgm:prSet presAssocID="{3CF06E4B-6C09-4D03-9506-F4D6E7047BC4}" presName="sibTrans" presStyleCnt="0"/>
      <dgm:spPr/>
    </dgm:pt>
    <dgm:pt modelId="{5F86F814-E858-4CFD-B467-AAADCED777A7}" type="pres">
      <dgm:prSet presAssocID="{632EB1B3-3F1E-413F-A4DC-4218F0382C2D}" presName="node" presStyleLbl="node1" presStyleIdx="6" presStyleCnt="8">
        <dgm:presLayoutVars>
          <dgm:bulletEnabled val="1"/>
        </dgm:presLayoutVars>
      </dgm:prSet>
      <dgm:spPr/>
    </dgm:pt>
    <dgm:pt modelId="{7049B1D8-C5AF-4149-8672-BFC4952F8015}" type="pres">
      <dgm:prSet presAssocID="{600C3FCC-6BA2-4B38-8581-528257BC4101}" presName="sibTrans" presStyleCnt="0"/>
      <dgm:spPr/>
    </dgm:pt>
    <dgm:pt modelId="{00C38AB9-23B7-4AD3-817A-510A747EDAD9}" type="pres">
      <dgm:prSet presAssocID="{ADC5B915-9F82-49B0-AFB8-A32FEB38F415}" presName="node" presStyleLbl="node1" presStyleIdx="7" presStyleCnt="8">
        <dgm:presLayoutVars>
          <dgm:bulletEnabled val="1"/>
        </dgm:presLayoutVars>
      </dgm:prSet>
      <dgm:spPr/>
    </dgm:pt>
  </dgm:ptLst>
  <dgm:cxnLst>
    <dgm:cxn modelId="{EFECE506-354D-4869-B154-8BAC2DD0E277}" srcId="{7131DB26-BB27-4511-BDAA-0705A736538C}" destId="{ADC5B915-9F82-49B0-AFB8-A32FEB38F415}" srcOrd="7" destOrd="0" parTransId="{B8F09F27-9383-4209-9635-EB8765370E4C}" sibTransId="{8884064D-7CBC-453A-8976-F8CB01130DB8}"/>
    <dgm:cxn modelId="{E87A3118-0F54-4BBF-B993-491738AE57CD}" srcId="{7131DB26-BB27-4511-BDAA-0705A736538C}" destId="{208602FF-3194-4583-A6DE-C32674686A65}" srcOrd="4" destOrd="0" parTransId="{FC61E6A9-180E-4031-9F7E-4613CE692EE9}" sibTransId="{3FA57147-717F-4F87-B973-64FD7AD48FA7}"/>
    <dgm:cxn modelId="{F7A93838-69A2-4D6F-A82A-46BEC09E07E5}" type="presOf" srcId="{208602FF-3194-4583-A6DE-C32674686A65}" destId="{FDACAD81-56F2-4BBD-AC61-3D8E8D3EB4FC}" srcOrd="0" destOrd="0" presId="urn:microsoft.com/office/officeart/2005/8/layout/default"/>
    <dgm:cxn modelId="{15006E60-10C3-4C17-BEBE-7E8745FA60EE}" type="presOf" srcId="{7131DB26-BB27-4511-BDAA-0705A736538C}" destId="{BFF1B9E4-233D-4A37-9103-405E74A79C3C}" srcOrd="0" destOrd="0" presId="urn:microsoft.com/office/officeart/2005/8/layout/default"/>
    <dgm:cxn modelId="{562E4D63-C1D3-4205-A01D-47B0584A796C}" type="presOf" srcId="{28980532-B71F-426E-9C98-95A4FDE0E1DC}" destId="{3953C943-88BF-4F38-9C65-1108FC38AD1A}" srcOrd="0" destOrd="0" presId="urn:microsoft.com/office/officeart/2005/8/layout/default"/>
    <dgm:cxn modelId="{8D43AD4B-38F6-4228-BF11-F471197F6D00}" type="presOf" srcId="{ADC5B915-9F82-49B0-AFB8-A32FEB38F415}" destId="{00C38AB9-23B7-4AD3-817A-510A747EDAD9}" srcOrd="0" destOrd="0" presId="urn:microsoft.com/office/officeart/2005/8/layout/default"/>
    <dgm:cxn modelId="{1A387B56-ED27-4F4D-81FD-CEA68255DC53}" srcId="{7131DB26-BB27-4511-BDAA-0705A736538C}" destId="{F59D16DA-A92E-47D1-A212-29D99E5C803B}" srcOrd="0" destOrd="0" parTransId="{FB8C5760-C28E-4B01-A5E3-17CBD064A33D}" sibTransId="{41184EBD-AFE8-4010-A545-F229505B3B8C}"/>
    <dgm:cxn modelId="{6A970B88-CB91-4465-9880-BCE82B783051}" type="presOf" srcId="{C074071F-7817-4B99-A551-CB8E97C8E5D8}" destId="{D94AE362-BF91-4377-BFE0-54D3E9515F09}" srcOrd="0" destOrd="0" presId="urn:microsoft.com/office/officeart/2005/8/layout/default"/>
    <dgm:cxn modelId="{89603489-C7F1-4753-852F-228E3BE2EBBD}" srcId="{7131DB26-BB27-4511-BDAA-0705A736538C}" destId="{06C5FB76-A7B5-4DE1-BF37-764CD08A97FB}" srcOrd="5" destOrd="0" parTransId="{D0B223C5-6689-44EB-8B0E-EC98EE9F72E2}" sibTransId="{3CF06E4B-6C09-4D03-9506-F4D6E7047BC4}"/>
    <dgm:cxn modelId="{76219391-002D-4A81-9A92-3E5E6DA2BBAE}" srcId="{7131DB26-BB27-4511-BDAA-0705A736538C}" destId="{70C99138-F47A-4F67-95D2-71D0E4DD17D9}" srcOrd="1" destOrd="0" parTransId="{5468B43D-261F-4A4B-87F4-821FBCDF6646}" sibTransId="{96D733F3-65E9-4C0E-87DF-BD42A7D35088}"/>
    <dgm:cxn modelId="{489C099B-707B-4E56-A583-3B2D00634459}" srcId="{7131DB26-BB27-4511-BDAA-0705A736538C}" destId="{C074071F-7817-4B99-A551-CB8E97C8E5D8}" srcOrd="2" destOrd="0" parTransId="{03A9A791-86AE-4461-9E5C-B8F24A40A860}" sibTransId="{3CD78D1E-721D-48FB-B502-2EA8EF1AFDB9}"/>
    <dgm:cxn modelId="{68B66FA1-A7B9-4B83-88C7-03AED63BFD73}" type="presOf" srcId="{F59D16DA-A92E-47D1-A212-29D99E5C803B}" destId="{E0B15F52-1BF9-4A75-AFF1-A1B28AE6DE44}" srcOrd="0" destOrd="0" presId="urn:microsoft.com/office/officeart/2005/8/layout/default"/>
    <dgm:cxn modelId="{1F7D32AB-B7CD-4402-92C1-ADA73C7B3572}" srcId="{7131DB26-BB27-4511-BDAA-0705A736538C}" destId="{632EB1B3-3F1E-413F-A4DC-4218F0382C2D}" srcOrd="6" destOrd="0" parTransId="{AB145131-0F12-482D-AC10-354DD87BBA4A}" sibTransId="{600C3FCC-6BA2-4B38-8581-528257BC4101}"/>
    <dgm:cxn modelId="{FD9C37B2-E1AB-4263-A088-AEA8E8A3DFD1}" type="presOf" srcId="{632EB1B3-3F1E-413F-A4DC-4218F0382C2D}" destId="{5F86F814-E858-4CFD-B467-AAADCED777A7}" srcOrd="0" destOrd="0" presId="urn:microsoft.com/office/officeart/2005/8/layout/default"/>
    <dgm:cxn modelId="{6355F2E0-BB46-468E-9921-54FFEE555678}" type="presOf" srcId="{70C99138-F47A-4F67-95D2-71D0E4DD17D9}" destId="{6A2ACF70-44D2-49F6-A61F-74E9DB2DFAB1}" srcOrd="0" destOrd="0" presId="urn:microsoft.com/office/officeart/2005/8/layout/default"/>
    <dgm:cxn modelId="{06C2D7E1-7CF4-4990-8ABB-ADA4C3045658}" srcId="{7131DB26-BB27-4511-BDAA-0705A736538C}" destId="{28980532-B71F-426E-9C98-95A4FDE0E1DC}" srcOrd="3" destOrd="0" parTransId="{76BE9735-A268-495C-B50A-582253B1123B}" sibTransId="{E497C782-EAF5-4920-B125-65F12E805830}"/>
    <dgm:cxn modelId="{0685FCFF-A9EE-4FAA-94EA-11FEE3BF24AE}" type="presOf" srcId="{06C5FB76-A7B5-4DE1-BF37-764CD08A97FB}" destId="{8DF3EE02-C275-4B2A-833B-126EFF3DCC45}" srcOrd="0" destOrd="0" presId="urn:microsoft.com/office/officeart/2005/8/layout/default"/>
    <dgm:cxn modelId="{9F4BF569-5652-480B-AD3F-451CC6E3004A}" type="presParOf" srcId="{BFF1B9E4-233D-4A37-9103-405E74A79C3C}" destId="{E0B15F52-1BF9-4A75-AFF1-A1B28AE6DE44}" srcOrd="0" destOrd="0" presId="urn:microsoft.com/office/officeart/2005/8/layout/default"/>
    <dgm:cxn modelId="{3D01C5BE-E98A-4572-BE2C-65794233FC3C}" type="presParOf" srcId="{BFF1B9E4-233D-4A37-9103-405E74A79C3C}" destId="{A2904946-B58A-4B60-B51D-6D37AACBA585}" srcOrd="1" destOrd="0" presId="urn:microsoft.com/office/officeart/2005/8/layout/default"/>
    <dgm:cxn modelId="{174516FC-ED85-40E6-8EBE-93C9DA36020E}" type="presParOf" srcId="{BFF1B9E4-233D-4A37-9103-405E74A79C3C}" destId="{6A2ACF70-44D2-49F6-A61F-74E9DB2DFAB1}" srcOrd="2" destOrd="0" presId="urn:microsoft.com/office/officeart/2005/8/layout/default"/>
    <dgm:cxn modelId="{8CA986C7-CD71-428B-AF9C-5A399D10A43A}" type="presParOf" srcId="{BFF1B9E4-233D-4A37-9103-405E74A79C3C}" destId="{A3CC4BE2-24AD-4312-839D-13F9DB838862}" srcOrd="3" destOrd="0" presId="urn:microsoft.com/office/officeart/2005/8/layout/default"/>
    <dgm:cxn modelId="{E085CC9B-F369-4986-B8AC-65CF38C8EC64}" type="presParOf" srcId="{BFF1B9E4-233D-4A37-9103-405E74A79C3C}" destId="{D94AE362-BF91-4377-BFE0-54D3E9515F09}" srcOrd="4" destOrd="0" presId="urn:microsoft.com/office/officeart/2005/8/layout/default"/>
    <dgm:cxn modelId="{5526E43B-A4E5-45A7-AF35-B7661A485C65}" type="presParOf" srcId="{BFF1B9E4-233D-4A37-9103-405E74A79C3C}" destId="{AB286997-C636-4471-8854-DC57DF3D7F5F}" srcOrd="5" destOrd="0" presId="urn:microsoft.com/office/officeart/2005/8/layout/default"/>
    <dgm:cxn modelId="{C3D5B1AC-C960-488B-BE1E-AB4CE384715C}" type="presParOf" srcId="{BFF1B9E4-233D-4A37-9103-405E74A79C3C}" destId="{3953C943-88BF-4F38-9C65-1108FC38AD1A}" srcOrd="6" destOrd="0" presId="urn:microsoft.com/office/officeart/2005/8/layout/default"/>
    <dgm:cxn modelId="{D2F5AFD1-CCBF-4BA3-B2DF-E8563241B0EE}" type="presParOf" srcId="{BFF1B9E4-233D-4A37-9103-405E74A79C3C}" destId="{08BD2FB5-B50F-4CF7-BB2F-0B424C26CE1D}" srcOrd="7" destOrd="0" presId="urn:microsoft.com/office/officeart/2005/8/layout/default"/>
    <dgm:cxn modelId="{00574D50-5234-4ED3-826B-FC27457CF816}" type="presParOf" srcId="{BFF1B9E4-233D-4A37-9103-405E74A79C3C}" destId="{FDACAD81-56F2-4BBD-AC61-3D8E8D3EB4FC}" srcOrd="8" destOrd="0" presId="urn:microsoft.com/office/officeart/2005/8/layout/default"/>
    <dgm:cxn modelId="{A3292922-0320-421D-A10F-6CFF9FF1B81A}" type="presParOf" srcId="{BFF1B9E4-233D-4A37-9103-405E74A79C3C}" destId="{3F782187-E220-4EFC-977A-F84CCE4035B3}" srcOrd="9" destOrd="0" presId="urn:microsoft.com/office/officeart/2005/8/layout/default"/>
    <dgm:cxn modelId="{14358236-9DDA-4DC5-A9B4-51D5C816314B}" type="presParOf" srcId="{BFF1B9E4-233D-4A37-9103-405E74A79C3C}" destId="{8DF3EE02-C275-4B2A-833B-126EFF3DCC45}" srcOrd="10" destOrd="0" presId="urn:microsoft.com/office/officeart/2005/8/layout/default"/>
    <dgm:cxn modelId="{658962B7-BCDC-4F46-81D6-06A9CBF8FDDC}" type="presParOf" srcId="{BFF1B9E4-233D-4A37-9103-405E74A79C3C}" destId="{614662DD-7B49-4D3A-808C-F95A834A0ADB}" srcOrd="11" destOrd="0" presId="urn:microsoft.com/office/officeart/2005/8/layout/default"/>
    <dgm:cxn modelId="{DB2F1996-4945-49C1-AA44-06B5FF446AAE}" type="presParOf" srcId="{BFF1B9E4-233D-4A37-9103-405E74A79C3C}" destId="{5F86F814-E858-4CFD-B467-AAADCED777A7}" srcOrd="12" destOrd="0" presId="urn:microsoft.com/office/officeart/2005/8/layout/default"/>
    <dgm:cxn modelId="{458118AC-D0B6-4CD5-8BB9-64E3E87B84CB}" type="presParOf" srcId="{BFF1B9E4-233D-4A37-9103-405E74A79C3C}" destId="{7049B1D8-C5AF-4149-8672-BFC4952F8015}" srcOrd="13" destOrd="0" presId="urn:microsoft.com/office/officeart/2005/8/layout/default"/>
    <dgm:cxn modelId="{27765C34-B999-4AB8-8AFE-DDB2513EAADB}" type="presParOf" srcId="{BFF1B9E4-233D-4A37-9103-405E74A79C3C}" destId="{00C38AB9-23B7-4AD3-817A-510A747EDAD9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E81F91-AB09-4919-93C1-BD1D80EF20E7}" type="doc">
      <dgm:prSet loTypeId="urn:microsoft.com/office/officeart/2005/8/layout/default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8F584418-7AE2-4EB3-A84D-6314946D775D}">
      <dgm:prSet/>
      <dgm:spPr/>
      <dgm:t>
        <a:bodyPr/>
        <a:lstStyle/>
        <a:p>
          <a:r>
            <a:rPr lang="fi-FI"/>
            <a:t>Lapsella on oikeus leikkiin ja vapaa-aikaan sekä yksityisyyteen.</a:t>
          </a:r>
          <a:endParaRPr lang="en-US"/>
        </a:p>
      </dgm:t>
    </dgm:pt>
    <dgm:pt modelId="{43DC92A1-7110-44B9-AEDE-93E4BA07AD2F}" type="parTrans" cxnId="{E653B06D-4621-4C5A-ACDC-67AB86C9AB32}">
      <dgm:prSet/>
      <dgm:spPr/>
      <dgm:t>
        <a:bodyPr/>
        <a:lstStyle/>
        <a:p>
          <a:endParaRPr lang="en-US"/>
        </a:p>
      </dgm:t>
    </dgm:pt>
    <dgm:pt modelId="{B8858289-64CE-4B0C-91BD-5C2556A0AF12}" type="sibTrans" cxnId="{E653B06D-4621-4C5A-ACDC-67AB86C9AB32}">
      <dgm:prSet/>
      <dgm:spPr/>
      <dgm:t>
        <a:bodyPr/>
        <a:lstStyle/>
        <a:p>
          <a:endParaRPr lang="en-US"/>
        </a:p>
      </dgm:t>
    </dgm:pt>
    <dgm:pt modelId="{6AE24D78-5A90-4217-8C38-EE2DBEAE84B6}">
      <dgm:prSet/>
      <dgm:spPr/>
      <dgm:t>
        <a:bodyPr/>
        <a:lstStyle/>
        <a:p>
          <a:r>
            <a:rPr lang="fi-FI"/>
            <a:t>Lapsella on oikeus saada tietoa ikätasolleen sopivalla tavalla.</a:t>
          </a:r>
          <a:endParaRPr lang="en-US"/>
        </a:p>
      </dgm:t>
    </dgm:pt>
    <dgm:pt modelId="{8586E234-D360-429D-9F4E-BE042E576A49}" type="parTrans" cxnId="{200EA94B-1EE1-47EF-A9ED-EF806BBAD8BE}">
      <dgm:prSet/>
      <dgm:spPr/>
      <dgm:t>
        <a:bodyPr/>
        <a:lstStyle/>
        <a:p>
          <a:endParaRPr lang="en-US"/>
        </a:p>
      </dgm:t>
    </dgm:pt>
    <dgm:pt modelId="{197AE268-436E-4EED-9D4A-75A373195A66}" type="sibTrans" cxnId="{200EA94B-1EE1-47EF-A9ED-EF806BBAD8BE}">
      <dgm:prSet/>
      <dgm:spPr/>
      <dgm:t>
        <a:bodyPr/>
        <a:lstStyle/>
        <a:p>
          <a:endParaRPr lang="en-US"/>
        </a:p>
      </dgm:t>
    </dgm:pt>
    <dgm:pt modelId="{70D578DA-5E3F-4CB2-8DA6-44022679C88C}">
      <dgm:prSet/>
      <dgm:spPr/>
      <dgm:t>
        <a:bodyPr/>
        <a:lstStyle/>
        <a:p>
          <a:r>
            <a:rPr lang="fi-FI"/>
            <a:t>Lapsella on oikeus sosiaaliturvaan ja riittävään elintasoon.</a:t>
          </a:r>
          <a:endParaRPr lang="en-US"/>
        </a:p>
      </dgm:t>
    </dgm:pt>
    <dgm:pt modelId="{047A6D97-FF88-4858-9D30-5E439ACAFAC5}" type="parTrans" cxnId="{D12B35CA-504F-4F46-921A-40E6A065E3D4}">
      <dgm:prSet/>
      <dgm:spPr/>
      <dgm:t>
        <a:bodyPr/>
        <a:lstStyle/>
        <a:p>
          <a:endParaRPr lang="en-US"/>
        </a:p>
      </dgm:t>
    </dgm:pt>
    <dgm:pt modelId="{0FA0C69B-B63E-44D8-8F66-D4B63F87C738}" type="sibTrans" cxnId="{D12B35CA-504F-4F46-921A-40E6A065E3D4}">
      <dgm:prSet/>
      <dgm:spPr/>
      <dgm:t>
        <a:bodyPr/>
        <a:lstStyle/>
        <a:p>
          <a:endParaRPr lang="en-US"/>
        </a:p>
      </dgm:t>
    </dgm:pt>
    <dgm:pt modelId="{332BF1BA-F0CF-4CBC-86B9-72AAC3E43CF7}">
      <dgm:prSet/>
      <dgm:spPr/>
      <dgm:t>
        <a:bodyPr/>
        <a:lstStyle/>
        <a:p>
          <a:r>
            <a:rPr lang="fi-FI"/>
            <a:t>Lapsella on oikeus koulutukseen ja laadukkaaseen opetukseen.</a:t>
          </a:r>
          <a:endParaRPr lang="en-US"/>
        </a:p>
      </dgm:t>
    </dgm:pt>
    <dgm:pt modelId="{024FB7BF-309D-4449-BF13-8333FDE632D1}" type="parTrans" cxnId="{6A5410DC-543A-4E55-8715-05195067C40C}">
      <dgm:prSet/>
      <dgm:spPr/>
      <dgm:t>
        <a:bodyPr/>
        <a:lstStyle/>
        <a:p>
          <a:endParaRPr lang="en-US"/>
        </a:p>
      </dgm:t>
    </dgm:pt>
    <dgm:pt modelId="{1A4A0964-53E4-4E97-B8DD-0FAC8E2DD7E2}" type="sibTrans" cxnId="{6A5410DC-543A-4E55-8715-05195067C40C}">
      <dgm:prSet/>
      <dgm:spPr/>
      <dgm:t>
        <a:bodyPr/>
        <a:lstStyle/>
        <a:p>
          <a:endParaRPr lang="en-US"/>
        </a:p>
      </dgm:t>
    </dgm:pt>
    <dgm:pt modelId="{CBC2344A-3FBD-4662-A243-734E7882A736}">
      <dgm:prSet/>
      <dgm:spPr/>
      <dgm:t>
        <a:bodyPr/>
        <a:lstStyle/>
        <a:p>
          <a:r>
            <a:rPr lang="fi-FI"/>
            <a:t>Lapsella on oikeus oman kielen ja kulttuurin harjoittamiseen sekä oikeus liittyä yhdistyksiin.</a:t>
          </a:r>
          <a:endParaRPr lang="en-US"/>
        </a:p>
      </dgm:t>
    </dgm:pt>
    <dgm:pt modelId="{19553A77-CE31-4A21-AE74-8CD041B54B45}" type="parTrans" cxnId="{498898A1-BE93-4328-AEA1-2E89BAA38A9A}">
      <dgm:prSet/>
      <dgm:spPr/>
      <dgm:t>
        <a:bodyPr/>
        <a:lstStyle/>
        <a:p>
          <a:endParaRPr lang="en-US"/>
        </a:p>
      </dgm:t>
    </dgm:pt>
    <dgm:pt modelId="{B91B386A-BAA0-47F4-9464-BAACD79F5536}" type="sibTrans" cxnId="{498898A1-BE93-4328-AEA1-2E89BAA38A9A}">
      <dgm:prSet/>
      <dgm:spPr/>
      <dgm:t>
        <a:bodyPr/>
        <a:lstStyle/>
        <a:p>
          <a:endParaRPr lang="en-US"/>
        </a:p>
      </dgm:t>
    </dgm:pt>
    <dgm:pt modelId="{4455931E-F2A9-4F53-8513-1F45115A6842}">
      <dgm:prSet/>
      <dgm:spPr/>
      <dgm:t>
        <a:bodyPr/>
        <a:lstStyle/>
        <a:p>
          <a:r>
            <a:rPr lang="fi-FI"/>
            <a:t>Lasta tulee suojella päihteiltä, hyväksikäytöltä, lapsikaupalta sekä työltä, joka on haitallista kehitykselle. </a:t>
          </a:r>
          <a:endParaRPr lang="en-US"/>
        </a:p>
      </dgm:t>
    </dgm:pt>
    <dgm:pt modelId="{944D4749-2D7C-487A-9756-0DA8FAACDF13}" type="parTrans" cxnId="{B36CFA44-F5F5-416C-95DB-A2C362E585B5}">
      <dgm:prSet/>
      <dgm:spPr/>
      <dgm:t>
        <a:bodyPr/>
        <a:lstStyle/>
        <a:p>
          <a:endParaRPr lang="en-US"/>
        </a:p>
      </dgm:t>
    </dgm:pt>
    <dgm:pt modelId="{1020B425-F28A-466E-98F9-48CB05AAF8B0}" type="sibTrans" cxnId="{B36CFA44-F5F5-416C-95DB-A2C362E585B5}">
      <dgm:prSet/>
      <dgm:spPr/>
      <dgm:t>
        <a:bodyPr/>
        <a:lstStyle/>
        <a:p>
          <a:endParaRPr lang="en-US"/>
        </a:p>
      </dgm:t>
    </dgm:pt>
    <dgm:pt modelId="{56FEA053-F82F-4B96-9121-48755C951FAF}">
      <dgm:prSet/>
      <dgm:spPr/>
      <dgm:t>
        <a:bodyPr/>
        <a:lstStyle/>
        <a:p>
          <a:r>
            <a:rPr lang="fi-FI"/>
            <a:t>Lapsella on oikeus väärinkäytösten jälkeiseen toipumisen edistämiseen.</a:t>
          </a:r>
          <a:endParaRPr lang="en-US"/>
        </a:p>
      </dgm:t>
    </dgm:pt>
    <dgm:pt modelId="{A3717DEC-D411-4321-A7EA-3C5D19D7AB76}" type="parTrans" cxnId="{3D0BC43F-704B-4BD9-B5A9-21DB388612B0}">
      <dgm:prSet/>
      <dgm:spPr/>
      <dgm:t>
        <a:bodyPr/>
        <a:lstStyle/>
        <a:p>
          <a:endParaRPr lang="en-US"/>
        </a:p>
      </dgm:t>
    </dgm:pt>
    <dgm:pt modelId="{00A3BD56-6CBC-4CEC-9984-8F3BC35DCAE2}" type="sibTrans" cxnId="{3D0BC43F-704B-4BD9-B5A9-21DB388612B0}">
      <dgm:prSet/>
      <dgm:spPr/>
      <dgm:t>
        <a:bodyPr/>
        <a:lstStyle/>
        <a:p>
          <a:endParaRPr lang="en-US"/>
        </a:p>
      </dgm:t>
    </dgm:pt>
    <dgm:pt modelId="{2E20D086-C7D4-40C1-9965-1CFB79C7E932}" type="pres">
      <dgm:prSet presAssocID="{7AE81F91-AB09-4919-93C1-BD1D80EF20E7}" presName="diagram" presStyleCnt="0">
        <dgm:presLayoutVars>
          <dgm:dir/>
          <dgm:resizeHandles val="exact"/>
        </dgm:presLayoutVars>
      </dgm:prSet>
      <dgm:spPr/>
    </dgm:pt>
    <dgm:pt modelId="{A3D1AE85-BA1C-42E4-A773-0CCA2410EB41}" type="pres">
      <dgm:prSet presAssocID="{8F584418-7AE2-4EB3-A84D-6314946D775D}" presName="node" presStyleLbl="node1" presStyleIdx="0" presStyleCnt="7">
        <dgm:presLayoutVars>
          <dgm:bulletEnabled val="1"/>
        </dgm:presLayoutVars>
      </dgm:prSet>
      <dgm:spPr/>
    </dgm:pt>
    <dgm:pt modelId="{EDDD8672-7AB8-4E9F-9186-4B34BD9FB57E}" type="pres">
      <dgm:prSet presAssocID="{B8858289-64CE-4B0C-91BD-5C2556A0AF12}" presName="sibTrans" presStyleCnt="0"/>
      <dgm:spPr/>
    </dgm:pt>
    <dgm:pt modelId="{0B657879-E398-4A67-B4AD-226D57D91683}" type="pres">
      <dgm:prSet presAssocID="{6AE24D78-5A90-4217-8C38-EE2DBEAE84B6}" presName="node" presStyleLbl="node1" presStyleIdx="1" presStyleCnt="7">
        <dgm:presLayoutVars>
          <dgm:bulletEnabled val="1"/>
        </dgm:presLayoutVars>
      </dgm:prSet>
      <dgm:spPr/>
    </dgm:pt>
    <dgm:pt modelId="{39ABF735-78DB-4E55-A20F-D5D6583D87C4}" type="pres">
      <dgm:prSet presAssocID="{197AE268-436E-4EED-9D4A-75A373195A66}" presName="sibTrans" presStyleCnt="0"/>
      <dgm:spPr/>
    </dgm:pt>
    <dgm:pt modelId="{614BB7DC-DEEC-447A-92BA-FF9E4E0F2C1A}" type="pres">
      <dgm:prSet presAssocID="{70D578DA-5E3F-4CB2-8DA6-44022679C88C}" presName="node" presStyleLbl="node1" presStyleIdx="2" presStyleCnt="7">
        <dgm:presLayoutVars>
          <dgm:bulletEnabled val="1"/>
        </dgm:presLayoutVars>
      </dgm:prSet>
      <dgm:spPr/>
    </dgm:pt>
    <dgm:pt modelId="{E3F69FCA-3855-44A7-959F-A0E28AC1924E}" type="pres">
      <dgm:prSet presAssocID="{0FA0C69B-B63E-44D8-8F66-D4B63F87C738}" presName="sibTrans" presStyleCnt="0"/>
      <dgm:spPr/>
    </dgm:pt>
    <dgm:pt modelId="{52315E08-28B8-4ED5-8614-B3ED5210A07F}" type="pres">
      <dgm:prSet presAssocID="{332BF1BA-F0CF-4CBC-86B9-72AAC3E43CF7}" presName="node" presStyleLbl="node1" presStyleIdx="3" presStyleCnt="7">
        <dgm:presLayoutVars>
          <dgm:bulletEnabled val="1"/>
        </dgm:presLayoutVars>
      </dgm:prSet>
      <dgm:spPr/>
    </dgm:pt>
    <dgm:pt modelId="{B6EE29C1-A655-4C1E-883E-A190E8A4DA4E}" type="pres">
      <dgm:prSet presAssocID="{1A4A0964-53E4-4E97-B8DD-0FAC8E2DD7E2}" presName="sibTrans" presStyleCnt="0"/>
      <dgm:spPr/>
    </dgm:pt>
    <dgm:pt modelId="{9DC135EC-3C1E-488F-BF12-E01B2240AB71}" type="pres">
      <dgm:prSet presAssocID="{CBC2344A-3FBD-4662-A243-734E7882A736}" presName="node" presStyleLbl="node1" presStyleIdx="4" presStyleCnt="7">
        <dgm:presLayoutVars>
          <dgm:bulletEnabled val="1"/>
        </dgm:presLayoutVars>
      </dgm:prSet>
      <dgm:spPr/>
    </dgm:pt>
    <dgm:pt modelId="{1EBA6253-3029-48FA-B500-573DFD815454}" type="pres">
      <dgm:prSet presAssocID="{B91B386A-BAA0-47F4-9464-BAACD79F5536}" presName="sibTrans" presStyleCnt="0"/>
      <dgm:spPr/>
    </dgm:pt>
    <dgm:pt modelId="{08C36D4B-6E8A-4008-900F-5595B4A67790}" type="pres">
      <dgm:prSet presAssocID="{4455931E-F2A9-4F53-8513-1F45115A6842}" presName="node" presStyleLbl="node1" presStyleIdx="5" presStyleCnt="7">
        <dgm:presLayoutVars>
          <dgm:bulletEnabled val="1"/>
        </dgm:presLayoutVars>
      </dgm:prSet>
      <dgm:spPr/>
    </dgm:pt>
    <dgm:pt modelId="{C4088140-2606-4423-A7F7-E92EEDFF192D}" type="pres">
      <dgm:prSet presAssocID="{1020B425-F28A-466E-98F9-48CB05AAF8B0}" presName="sibTrans" presStyleCnt="0"/>
      <dgm:spPr/>
    </dgm:pt>
    <dgm:pt modelId="{F143613B-845B-4D04-ACAC-7AEF6999DF24}" type="pres">
      <dgm:prSet presAssocID="{56FEA053-F82F-4B96-9121-48755C951FAF}" presName="node" presStyleLbl="node1" presStyleIdx="6" presStyleCnt="7">
        <dgm:presLayoutVars>
          <dgm:bulletEnabled val="1"/>
        </dgm:presLayoutVars>
      </dgm:prSet>
      <dgm:spPr/>
    </dgm:pt>
  </dgm:ptLst>
  <dgm:cxnLst>
    <dgm:cxn modelId="{3D0BC43F-704B-4BD9-B5A9-21DB388612B0}" srcId="{7AE81F91-AB09-4919-93C1-BD1D80EF20E7}" destId="{56FEA053-F82F-4B96-9121-48755C951FAF}" srcOrd="6" destOrd="0" parTransId="{A3717DEC-D411-4321-A7EA-3C5D19D7AB76}" sibTransId="{00A3BD56-6CBC-4CEC-9984-8F3BC35DCAE2}"/>
    <dgm:cxn modelId="{3C15B343-8D8C-4B5F-AED0-E0AA094BB99E}" type="presOf" srcId="{70D578DA-5E3F-4CB2-8DA6-44022679C88C}" destId="{614BB7DC-DEEC-447A-92BA-FF9E4E0F2C1A}" srcOrd="0" destOrd="0" presId="urn:microsoft.com/office/officeart/2005/8/layout/default"/>
    <dgm:cxn modelId="{AB2BA344-B3E9-466B-90AD-443D4678075A}" type="presOf" srcId="{332BF1BA-F0CF-4CBC-86B9-72AAC3E43CF7}" destId="{52315E08-28B8-4ED5-8614-B3ED5210A07F}" srcOrd="0" destOrd="0" presId="urn:microsoft.com/office/officeart/2005/8/layout/default"/>
    <dgm:cxn modelId="{B36CFA44-F5F5-416C-95DB-A2C362E585B5}" srcId="{7AE81F91-AB09-4919-93C1-BD1D80EF20E7}" destId="{4455931E-F2A9-4F53-8513-1F45115A6842}" srcOrd="5" destOrd="0" parTransId="{944D4749-2D7C-487A-9756-0DA8FAACDF13}" sibTransId="{1020B425-F28A-466E-98F9-48CB05AAF8B0}"/>
    <dgm:cxn modelId="{200EA94B-1EE1-47EF-A9ED-EF806BBAD8BE}" srcId="{7AE81F91-AB09-4919-93C1-BD1D80EF20E7}" destId="{6AE24D78-5A90-4217-8C38-EE2DBEAE84B6}" srcOrd="1" destOrd="0" parTransId="{8586E234-D360-429D-9F4E-BE042E576A49}" sibTransId="{197AE268-436E-4EED-9D4A-75A373195A66}"/>
    <dgm:cxn modelId="{E653B06D-4621-4C5A-ACDC-67AB86C9AB32}" srcId="{7AE81F91-AB09-4919-93C1-BD1D80EF20E7}" destId="{8F584418-7AE2-4EB3-A84D-6314946D775D}" srcOrd="0" destOrd="0" parTransId="{43DC92A1-7110-44B9-AEDE-93E4BA07AD2F}" sibTransId="{B8858289-64CE-4B0C-91BD-5C2556A0AF12}"/>
    <dgm:cxn modelId="{28876B77-AAFF-4BB9-B52B-815541A16876}" type="presOf" srcId="{4455931E-F2A9-4F53-8513-1F45115A6842}" destId="{08C36D4B-6E8A-4008-900F-5595B4A67790}" srcOrd="0" destOrd="0" presId="urn:microsoft.com/office/officeart/2005/8/layout/default"/>
    <dgm:cxn modelId="{11519F82-356C-406A-B57C-71AE870F5EAE}" type="presOf" srcId="{7AE81F91-AB09-4919-93C1-BD1D80EF20E7}" destId="{2E20D086-C7D4-40C1-9965-1CFB79C7E932}" srcOrd="0" destOrd="0" presId="urn:microsoft.com/office/officeart/2005/8/layout/default"/>
    <dgm:cxn modelId="{498898A1-BE93-4328-AEA1-2E89BAA38A9A}" srcId="{7AE81F91-AB09-4919-93C1-BD1D80EF20E7}" destId="{CBC2344A-3FBD-4662-A243-734E7882A736}" srcOrd="4" destOrd="0" parTransId="{19553A77-CE31-4A21-AE74-8CD041B54B45}" sibTransId="{B91B386A-BAA0-47F4-9464-BAACD79F5536}"/>
    <dgm:cxn modelId="{B75208B8-C4B4-4891-8975-561A01D9D33A}" type="presOf" srcId="{CBC2344A-3FBD-4662-A243-734E7882A736}" destId="{9DC135EC-3C1E-488F-BF12-E01B2240AB71}" srcOrd="0" destOrd="0" presId="urn:microsoft.com/office/officeart/2005/8/layout/default"/>
    <dgm:cxn modelId="{EECD7BBA-1078-4C31-8368-32531E74C1CC}" type="presOf" srcId="{56FEA053-F82F-4B96-9121-48755C951FAF}" destId="{F143613B-845B-4D04-ACAC-7AEF6999DF24}" srcOrd="0" destOrd="0" presId="urn:microsoft.com/office/officeart/2005/8/layout/default"/>
    <dgm:cxn modelId="{D12B35CA-504F-4F46-921A-40E6A065E3D4}" srcId="{7AE81F91-AB09-4919-93C1-BD1D80EF20E7}" destId="{70D578DA-5E3F-4CB2-8DA6-44022679C88C}" srcOrd="2" destOrd="0" parTransId="{047A6D97-FF88-4858-9D30-5E439ACAFAC5}" sibTransId="{0FA0C69B-B63E-44D8-8F66-D4B63F87C738}"/>
    <dgm:cxn modelId="{6A5410DC-543A-4E55-8715-05195067C40C}" srcId="{7AE81F91-AB09-4919-93C1-BD1D80EF20E7}" destId="{332BF1BA-F0CF-4CBC-86B9-72AAC3E43CF7}" srcOrd="3" destOrd="0" parTransId="{024FB7BF-309D-4449-BF13-8333FDE632D1}" sibTransId="{1A4A0964-53E4-4E97-B8DD-0FAC8E2DD7E2}"/>
    <dgm:cxn modelId="{FCCADAF0-DF86-4683-A4DE-2B1E34374C11}" type="presOf" srcId="{6AE24D78-5A90-4217-8C38-EE2DBEAE84B6}" destId="{0B657879-E398-4A67-B4AD-226D57D91683}" srcOrd="0" destOrd="0" presId="urn:microsoft.com/office/officeart/2005/8/layout/default"/>
    <dgm:cxn modelId="{FC51F9FD-D8A3-4D70-91EA-1062F0FE5F00}" type="presOf" srcId="{8F584418-7AE2-4EB3-A84D-6314946D775D}" destId="{A3D1AE85-BA1C-42E4-A773-0CCA2410EB41}" srcOrd="0" destOrd="0" presId="urn:microsoft.com/office/officeart/2005/8/layout/default"/>
    <dgm:cxn modelId="{095F9D57-D42B-445D-88EA-BF6ABB47F109}" type="presParOf" srcId="{2E20D086-C7D4-40C1-9965-1CFB79C7E932}" destId="{A3D1AE85-BA1C-42E4-A773-0CCA2410EB41}" srcOrd="0" destOrd="0" presId="urn:microsoft.com/office/officeart/2005/8/layout/default"/>
    <dgm:cxn modelId="{7A7B3B45-C712-4C39-892F-6868BC3071A2}" type="presParOf" srcId="{2E20D086-C7D4-40C1-9965-1CFB79C7E932}" destId="{EDDD8672-7AB8-4E9F-9186-4B34BD9FB57E}" srcOrd="1" destOrd="0" presId="urn:microsoft.com/office/officeart/2005/8/layout/default"/>
    <dgm:cxn modelId="{E6CB99EC-FD06-499E-967B-08D3A2EDA502}" type="presParOf" srcId="{2E20D086-C7D4-40C1-9965-1CFB79C7E932}" destId="{0B657879-E398-4A67-B4AD-226D57D91683}" srcOrd="2" destOrd="0" presId="urn:microsoft.com/office/officeart/2005/8/layout/default"/>
    <dgm:cxn modelId="{47244D3E-748F-48B6-B5B6-E986BE4F815E}" type="presParOf" srcId="{2E20D086-C7D4-40C1-9965-1CFB79C7E932}" destId="{39ABF735-78DB-4E55-A20F-D5D6583D87C4}" srcOrd="3" destOrd="0" presId="urn:microsoft.com/office/officeart/2005/8/layout/default"/>
    <dgm:cxn modelId="{27B128D8-0A63-4A9D-A1A8-CA9E1FE142CE}" type="presParOf" srcId="{2E20D086-C7D4-40C1-9965-1CFB79C7E932}" destId="{614BB7DC-DEEC-447A-92BA-FF9E4E0F2C1A}" srcOrd="4" destOrd="0" presId="urn:microsoft.com/office/officeart/2005/8/layout/default"/>
    <dgm:cxn modelId="{00F44064-EE97-4554-8469-0B2C84516FB1}" type="presParOf" srcId="{2E20D086-C7D4-40C1-9965-1CFB79C7E932}" destId="{E3F69FCA-3855-44A7-959F-A0E28AC1924E}" srcOrd="5" destOrd="0" presId="urn:microsoft.com/office/officeart/2005/8/layout/default"/>
    <dgm:cxn modelId="{A134E0E6-72C6-4EAD-B522-815EC819D0B3}" type="presParOf" srcId="{2E20D086-C7D4-40C1-9965-1CFB79C7E932}" destId="{52315E08-28B8-4ED5-8614-B3ED5210A07F}" srcOrd="6" destOrd="0" presId="urn:microsoft.com/office/officeart/2005/8/layout/default"/>
    <dgm:cxn modelId="{24FCC04E-0558-4CF5-B94D-785A4BBC5B8B}" type="presParOf" srcId="{2E20D086-C7D4-40C1-9965-1CFB79C7E932}" destId="{B6EE29C1-A655-4C1E-883E-A190E8A4DA4E}" srcOrd="7" destOrd="0" presId="urn:microsoft.com/office/officeart/2005/8/layout/default"/>
    <dgm:cxn modelId="{FC2233D6-4B65-41AE-B8D9-82D45C800CE4}" type="presParOf" srcId="{2E20D086-C7D4-40C1-9965-1CFB79C7E932}" destId="{9DC135EC-3C1E-488F-BF12-E01B2240AB71}" srcOrd="8" destOrd="0" presId="urn:microsoft.com/office/officeart/2005/8/layout/default"/>
    <dgm:cxn modelId="{3D3A7BC1-5D8B-483E-ACDC-9708066AD3B3}" type="presParOf" srcId="{2E20D086-C7D4-40C1-9965-1CFB79C7E932}" destId="{1EBA6253-3029-48FA-B500-573DFD815454}" srcOrd="9" destOrd="0" presId="urn:microsoft.com/office/officeart/2005/8/layout/default"/>
    <dgm:cxn modelId="{5BB748AA-4303-4B2E-9B98-5935F37FC661}" type="presParOf" srcId="{2E20D086-C7D4-40C1-9965-1CFB79C7E932}" destId="{08C36D4B-6E8A-4008-900F-5595B4A67790}" srcOrd="10" destOrd="0" presId="urn:microsoft.com/office/officeart/2005/8/layout/default"/>
    <dgm:cxn modelId="{15541C99-A6FF-4426-B1B0-A2333136D626}" type="presParOf" srcId="{2E20D086-C7D4-40C1-9965-1CFB79C7E932}" destId="{C4088140-2606-4423-A7F7-E92EEDFF192D}" srcOrd="11" destOrd="0" presId="urn:microsoft.com/office/officeart/2005/8/layout/default"/>
    <dgm:cxn modelId="{3415B824-5E2E-4A68-87ED-5F7C5157D789}" type="presParOf" srcId="{2E20D086-C7D4-40C1-9965-1CFB79C7E932}" destId="{F143613B-845B-4D04-ACAC-7AEF6999DF24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15F52-1BF9-4A75-AFF1-A1B28AE6DE44}">
      <dsp:nvSpPr>
        <dsp:cNvPr id="0" name=""/>
        <dsp:cNvSpPr/>
      </dsp:nvSpPr>
      <dsp:spPr>
        <a:xfrm>
          <a:off x="3098" y="489888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Ketään ei saa syrjiä.</a:t>
          </a:r>
          <a:endParaRPr lang="en-US" sz="1600" kern="1200"/>
        </a:p>
      </dsp:txBody>
      <dsp:txXfrm>
        <a:off x="3098" y="489888"/>
        <a:ext cx="2458223" cy="1474934"/>
      </dsp:txXfrm>
    </dsp:sp>
    <dsp:sp modelId="{6A2ACF70-44D2-49F6-A61F-74E9DB2DFAB1}">
      <dsp:nvSpPr>
        <dsp:cNvPr id="0" name=""/>
        <dsp:cNvSpPr/>
      </dsp:nvSpPr>
      <dsp:spPr>
        <a:xfrm>
          <a:off x="2707144" y="489888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Kaikissa päätöksissä tulee miettiä, mikä olisi lapsen etu. </a:t>
          </a:r>
          <a:endParaRPr lang="en-US" sz="1600" kern="1200"/>
        </a:p>
      </dsp:txBody>
      <dsp:txXfrm>
        <a:off x="2707144" y="489888"/>
        <a:ext cx="2458223" cy="1474934"/>
      </dsp:txXfrm>
    </dsp:sp>
    <dsp:sp modelId="{D94AE362-BF91-4377-BFE0-54D3E9515F09}">
      <dsp:nvSpPr>
        <dsp:cNvPr id="0" name=""/>
        <dsp:cNvSpPr/>
      </dsp:nvSpPr>
      <dsp:spPr>
        <a:xfrm>
          <a:off x="5411190" y="489888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Valtion pitää tukea huoltajia kasvatuksessa.</a:t>
          </a:r>
          <a:endParaRPr lang="en-US" sz="1600" kern="1200"/>
        </a:p>
      </dsp:txBody>
      <dsp:txXfrm>
        <a:off x="5411190" y="489888"/>
        <a:ext cx="2458223" cy="1474934"/>
      </dsp:txXfrm>
    </dsp:sp>
    <dsp:sp modelId="{3953C943-88BF-4F38-9C65-1108FC38AD1A}">
      <dsp:nvSpPr>
        <dsp:cNvPr id="0" name=""/>
        <dsp:cNvSpPr/>
      </dsp:nvSpPr>
      <dsp:spPr>
        <a:xfrm>
          <a:off x="8115235" y="489888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elää mahdollisimman terveenä ja saada tarvittaessa hoitoa.</a:t>
          </a:r>
          <a:endParaRPr lang="en-US" sz="1600" kern="1200"/>
        </a:p>
      </dsp:txBody>
      <dsp:txXfrm>
        <a:off x="8115235" y="489888"/>
        <a:ext cx="2458223" cy="1474934"/>
      </dsp:txXfrm>
    </dsp:sp>
    <dsp:sp modelId="{FDACAD81-56F2-4BBD-AC61-3D8E8D3EB4FC}">
      <dsp:nvSpPr>
        <dsp:cNvPr id="0" name=""/>
        <dsp:cNvSpPr/>
      </dsp:nvSpPr>
      <dsp:spPr>
        <a:xfrm>
          <a:off x="3098" y="2210645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henkilöllisyyteen virallisessa rekisterissä.</a:t>
          </a:r>
          <a:endParaRPr lang="en-US" sz="1600" kern="1200"/>
        </a:p>
      </dsp:txBody>
      <dsp:txXfrm>
        <a:off x="3098" y="2210645"/>
        <a:ext cx="2458223" cy="1474934"/>
      </dsp:txXfrm>
    </dsp:sp>
    <dsp:sp modelId="{8DF3EE02-C275-4B2A-833B-126EFF3DCC45}">
      <dsp:nvSpPr>
        <dsp:cNvPr id="0" name=""/>
        <dsp:cNvSpPr/>
      </dsp:nvSpPr>
      <dsp:spPr>
        <a:xfrm>
          <a:off x="2707144" y="2210645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perheeseen ja oikeus säilyttää sukulaissuhteensa, jos hänen on hyvä olla heidän kanssaan.</a:t>
          </a:r>
          <a:endParaRPr lang="en-US" sz="1600" kern="1200"/>
        </a:p>
      </dsp:txBody>
      <dsp:txXfrm>
        <a:off x="2707144" y="2210645"/>
        <a:ext cx="2458223" cy="1474934"/>
      </dsp:txXfrm>
    </dsp:sp>
    <dsp:sp modelId="{5F86F814-E858-4CFD-B467-AAADCED777A7}">
      <dsp:nvSpPr>
        <dsp:cNvPr id="0" name=""/>
        <dsp:cNvSpPr/>
      </dsp:nvSpPr>
      <dsp:spPr>
        <a:xfrm>
          <a:off x="5411190" y="2210645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ilmaista mielipiteensä, kunhan se ei loukkaa muiden oikeuksia. </a:t>
          </a:r>
          <a:endParaRPr lang="en-US" sz="1600" kern="1200"/>
        </a:p>
      </dsp:txBody>
      <dsp:txXfrm>
        <a:off x="5411190" y="2210645"/>
        <a:ext cx="2458223" cy="1474934"/>
      </dsp:txXfrm>
    </dsp:sp>
    <dsp:sp modelId="{00C38AB9-23B7-4AD3-817A-510A747EDAD9}">
      <dsp:nvSpPr>
        <dsp:cNvPr id="0" name=""/>
        <dsp:cNvSpPr/>
      </dsp:nvSpPr>
      <dsp:spPr>
        <a:xfrm>
          <a:off x="8115235" y="2210645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omantunnon- ja ajatuksenvapauteen sekä uskonnonvapauteen ikätaso huomioon ottaen.</a:t>
          </a:r>
          <a:endParaRPr lang="en-US" sz="1600" kern="1200"/>
        </a:p>
      </dsp:txBody>
      <dsp:txXfrm>
        <a:off x="8115235" y="2210645"/>
        <a:ext cx="2458223" cy="14749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D1AE85-BA1C-42E4-A773-0CCA2410EB41}">
      <dsp:nvSpPr>
        <dsp:cNvPr id="0" name=""/>
        <dsp:cNvSpPr/>
      </dsp:nvSpPr>
      <dsp:spPr>
        <a:xfrm>
          <a:off x="3098" y="489888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leikkiin ja vapaa-aikaan sekä yksityisyyteen.</a:t>
          </a:r>
          <a:endParaRPr lang="en-US" sz="1600" kern="1200"/>
        </a:p>
      </dsp:txBody>
      <dsp:txXfrm>
        <a:off x="3098" y="489888"/>
        <a:ext cx="2458223" cy="1474934"/>
      </dsp:txXfrm>
    </dsp:sp>
    <dsp:sp modelId="{0B657879-E398-4A67-B4AD-226D57D91683}">
      <dsp:nvSpPr>
        <dsp:cNvPr id="0" name=""/>
        <dsp:cNvSpPr/>
      </dsp:nvSpPr>
      <dsp:spPr>
        <a:xfrm>
          <a:off x="2707144" y="489888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saada tietoa ikätasolleen sopivalla tavalla.</a:t>
          </a:r>
          <a:endParaRPr lang="en-US" sz="1600" kern="1200"/>
        </a:p>
      </dsp:txBody>
      <dsp:txXfrm>
        <a:off x="2707144" y="489888"/>
        <a:ext cx="2458223" cy="1474934"/>
      </dsp:txXfrm>
    </dsp:sp>
    <dsp:sp modelId="{614BB7DC-DEEC-447A-92BA-FF9E4E0F2C1A}">
      <dsp:nvSpPr>
        <dsp:cNvPr id="0" name=""/>
        <dsp:cNvSpPr/>
      </dsp:nvSpPr>
      <dsp:spPr>
        <a:xfrm>
          <a:off x="5411190" y="489888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sosiaaliturvaan ja riittävään elintasoon.</a:t>
          </a:r>
          <a:endParaRPr lang="en-US" sz="1600" kern="1200"/>
        </a:p>
      </dsp:txBody>
      <dsp:txXfrm>
        <a:off x="5411190" y="489888"/>
        <a:ext cx="2458223" cy="1474934"/>
      </dsp:txXfrm>
    </dsp:sp>
    <dsp:sp modelId="{52315E08-28B8-4ED5-8614-B3ED5210A07F}">
      <dsp:nvSpPr>
        <dsp:cNvPr id="0" name=""/>
        <dsp:cNvSpPr/>
      </dsp:nvSpPr>
      <dsp:spPr>
        <a:xfrm>
          <a:off x="8115235" y="489888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koulutukseen ja laadukkaaseen opetukseen.</a:t>
          </a:r>
          <a:endParaRPr lang="en-US" sz="1600" kern="1200"/>
        </a:p>
      </dsp:txBody>
      <dsp:txXfrm>
        <a:off x="8115235" y="489888"/>
        <a:ext cx="2458223" cy="1474934"/>
      </dsp:txXfrm>
    </dsp:sp>
    <dsp:sp modelId="{9DC135EC-3C1E-488F-BF12-E01B2240AB71}">
      <dsp:nvSpPr>
        <dsp:cNvPr id="0" name=""/>
        <dsp:cNvSpPr/>
      </dsp:nvSpPr>
      <dsp:spPr>
        <a:xfrm>
          <a:off x="1355121" y="2210645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oman kielen ja kulttuurin harjoittamiseen sekä oikeus liittyä yhdistyksiin.</a:t>
          </a:r>
          <a:endParaRPr lang="en-US" sz="1600" kern="1200"/>
        </a:p>
      </dsp:txBody>
      <dsp:txXfrm>
        <a:off x="1355121" y="2210645"/>
        <a:ext cx="2458223" cy="1474934"/>
      </dsp:txXfrm>
    </dsp:sp>
    <dsp:sp modelId="{08C36D4B-6E8A-4008-900F-5595B4A67790}">
      <dsp:nvSpPr>
        <dsp:cNvPr id="0" name=""/>
        <dsp:cNvSpPr/>
      </dsp:nvSpPr>
      <dsp:spPr>
        <a:xfrm>
          <a:off x="4059167" y="2210645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Lasta tulee suojella päihteiltä, hyväksikäytöltä, lapsikaupalta sekä työltä, joka on haitallista kehitykselle. </a:t>
          </a:r>
          <a:endParaRPr lang="en-US" sz="1600" kern="1200"/>
        </a:p>
      </dsp:txBody>
      <dsp:txXfrm>
        <a:off x="4059167" y="2210645"/>
        <a:ext cx="2458223" cy="1474934"/>
      </dsp:txXfrm>
    </dsp:sp>
    <dsp:sp modelId="{F143613B-845B-4D04-ACAC-7AEF6999DF24}">
      <dsp:nvSpPr>
        <dsp:cNvPr id="0" name=""/>
        <dsp:cNvSpPr/>
      </dsp:nvSpPr>
      <dsp:spPr>
        <a:xfrm>
          <a:off x="6763213" y="2210645"/>
          <a:ext cx="2458223" cy="14749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Lapsella on oikeus väärinkäytösten jälkeiseen toipumisen edistämiseen.</a:t>
          </a:r>
          <a:endParaRPr lang="en-US" sz="1600" kern="1200"/>
        </a:p>
      </dsp:txBody>
      <dsp:txXfrm>
        <a:off x="6763213" y="2210645"/>
        <a:ext cx="2458223" cy="1474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913833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24678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69792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40953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177099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930934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768234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547333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758513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848550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4654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2A508-2969-41EC-8CAE-EDFE06B3293C}" type="datetimeFigureOut">
              <a:rPr lang="en-FI" smtClean="0"/>
              <a:t>05/02/2023</a:t>
            </a:fld>
            <a:endParaRPr lang="en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99FFB-7846-4C8E-93B7-36CA76D4D923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40543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21439-23D5-47EC-B0CB-DC7C12B56B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oikeudet</a:t>
            </a:r>
            <a:endParaRPr lang="en-F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8C8D16-8FF5-4849-97D3-B4F2CC6E32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Oikeus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karkkiin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harrastuksiin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FI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409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E2366EBA-92FD-44AE-87A9-25E5135EB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692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437F5FC-01F7-4EB4-81E7-C27D917E9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68" name="Freeform 5">
              <a:extLst>
                <a:ext uri="{FF2B5EF4-FFF2-40B4-BE49-F238E27FC236}">
                  <a16:creationId xmlns:a16="http://schemas.microsoft.com/office/drawing/2014/main" id="{4B0CFF10-4805-4BFA-961B-1F60DAEB9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6">
              <a:extLst>
                <a:ext uri="{FF2B5EF4-FFF2-40B4-BE49-F238E27FC236}">
                  <a16:creationId xmlns:a16="http://schemas.microsoft.com/office/drawing/2014/main" id="{BE054536-C03E-4857-B4AE-D687A58F9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7">
              <a:extLst>
                <a:ext uri="{FF2B5EF4-FFF2-40B4-BE49-F238E27FC236}">
                  <a16:creationId xmlns:a16="http://schemas.microsoft.com/office/drawing/2014/main" id="{FE33E51C-23D8-43F5-98C4-A2ED2C4C9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8">
              <a:extLst>
                <a:ext uri="{FF2B5EF4-FFF2-40B4-BE49-F238E27FC236}">
                  <a16:creationId xmlns:a16="http://schemas.microsoft.com/office/drawing/2014/main" id="{89E18891-DEB2-4CFD-A907-2868B2A91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9">
              <a:extLst>
                <a:ext uri="{FF2B5EF4-FFF2-40B4-BE49-F238E27FC236}">
                  <a16:creationId xmlns:a16="http://schemas.microsoft.com/office/drawing/2014/main" id="{0002C1BB-DB60-4314-A2FC-203E54D94C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0">
              <a:extLst>
                <a:ext uri="{FF2B5EF4-FFF2-40B4-BE49-F238E27FC236}">
                  <a16:creationId xmlns:a16="http://schemas.microsoft.com/office/drawing/2014/main" id="{9B75BDFA-6D78-4FB1-9F21-5280855C4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1">
              <a:extLst>
                <a:ext uri="{FF2B5EF4-FFF2-40B4-BE49-F238E27FC236}">
                  <a16:creationId xmlns:a16="http://schemas.microsoft.com/office/drawing/2014/main" id="{0B632D6B-A327-41AB-BBCF-9A03AD2AB7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2">
              <a:extLst>
                <a:ext uri="{FF2B5EF4-FFF2-40B4-BE49-F238E27FC236}">
                  <a16:creationId xmlns:a16="http://schemas.microsoft.com/office/drawing/2014/main" id="{F514BBC5-1736-4813-BECB-5A6B6738E5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13">
              <a:extLst>
                <a:ext uri="{FF2B5EF4-FFF2-40B4-BE49-F238E27FC236}">
                  <a16:creationId xmlns:a16="http://schemas.microsoft.com/office/drawing/2014/main" id="{94A2C868-7AEC-4209-BFA3-7185B11D3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14">
              <a:extLst>
                <a:ext uri="{FF2B5EF4-FFF2-40B4-BE49-F238E27FC236}">
                  <a16:creationId xmlns:a16="http://schemas.microsoft.com/office/drawing/2014/main" id="{FF56CB70-2B25-4695-ADC8-6092D0D11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15">
              <a:extLst>
                <a:ext uri="{FF2B5EF4-FFF2-40B4-BE49-F238E27FC236}">
                  <a16:creationId xmlns:a16="http://schemas.microsoft.com/office/drawing/2014/main" id="{BA411BEF-2182-4458-B9AF-1634B5C2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16">
              <a:extLst>
                <a:ext uri="{FF2B5EF4-FFF2-40B4-BE49-F238E27FC236}">
                  <a16:creationId xmlns:a16="http://schemas.microsoft.com/office/drawing/2014/main" id="{53F27E63-3F11-4C85-AC72-1EE8508C4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7">
              <a:extLst>
                <a:ext uri="{FF2B5EF4-FFF2-40B4-BE49-F238E27FC236}">
                  <a16:creationId xmlns:a16="http://schemas.microsoft.com/office/drawing/2014/main" id="{68B589BA-F70F-4E0B-94B9-EEB83EDF3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8">
              <a:extLst>
                <a:ext uri="{FF2B5EF4-FFF2-40B4-BE49-F238E27FC236}">
                  <a16:creationId xmlns:a16="http://schemas.microsoft.com/office/drawing/2014/main" id="{9D0B991D-CB0A-415F-8D77-A5565F66F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9">
              <a:extLst>
                <a:ext uri="{FF2B5EF4-FFF2-40B4-BE49-F238E27FC236}">
                  <a16:creationId xmlns:a16="http://schemas.microsoft.com/office/drawing/2014/main" id="{701E99DE-74F0-41D1-BBF4-5A57053BB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20">
              <a:extLst>
                <a:ext uri="{FF2B5EF4-FFF2-40B4-BE49-F238E27FC236}">
                  <a16:creationId xmlns:a16="http://schemas.microsoft.com/office/drawing/2014/main" id="{C02EE40A-8F17-4182-9495-9506463B7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21">
              <a:extLst>
                <a:ext uri="{FF2B5EF4-FFF2-40B4-BE49-F238E27FC236}">
                  <a16:creationId xmlns:a16="http://schemas.microsoft.com/office/drawing/2014/main" id="{924210CA-0A35-4127-925F-D4084B7DC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22">
              <a:extLst>
                <a:ext uri="{FF2B5EF4-FFF2-40B4-BE49-F238E27FC236}">
                  <a16:creationId xmlns:a16="http://schemas.microsoft.com/office/drawing/2014/main" id="{DC13CEF1-DD2D-474C-B81C-820CEF3D9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23">
              <a:extLst>
                <a:ext uri="{FF2B5EF4-FFF2-40B4-BE49-F238E27FC236}">
                  <a16:creationId xmlns:a16="http://schemas.microsoft.com/office/drawing/2014/main" id="{F889481A-8038-43E6-8EF1-A5F802CED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24">
              <a:extLst>
                <a:ext uri="{FF2B5EF4-FFF2-40B4-BE49-F238E27FC236}">
                  <a16:creationId xmlns:a16="http://schemas.microsoft.com/office/drawing/2014/main" id="{128BD14A-9093-4854-A73A-F666B2ED2D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25">
              <a:extLst>
                <a:ext uri="{FF2B5EF4-FFF2-40B4-BE49-F238E27FC236}">
                  <a16:creationId xmlns:a16="http://schemas.microsoft.com/office/drawing/2014/main" id="{22D884F4-76EC-4371-B903-E79CF191E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7C462C46-EFB7-4580-9921-DFC346FCC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665" y="0"/>
            <a:ext cx="10268336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023805-42A7-4971-9F5A-9FA196B1C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0485" y="841375"/>
            <a:ext cx="6230857" cy="1230570"/>
          </a:xfrm>
        </p:spPr>
        <p:txBody>
          <a:bodyPr anchor="t">
            <a:normAutofit/>
          </a:bodyPr>
          <a:lstStyle/>
          <a:p>
            <a:pPr algn="l"/>
            <a:r>
              <a:rPr lang="en-GB" sz="3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Lasten</a:t>
            </a:r>
            <a:r>
              <a:rPr lang="en-GB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omat</a:t>
            </a:r>
            <a:r>
              <a:rPr lang="en-GB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36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ihmisoikeudet</a:t>
            </a:r>
            <a:endParaRPr lang="en-FI" sz="36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Isosceles Triangle 91">
            <a:extLst>
              <a:ext uri="{FF2B5EF4-FFF2-40B4-BE49-F238E27FC236}">
                <a16:creationId xmlns:a16="http://schemas.microsoft.com/office/drawing/2014/main" id="{B8B918B4-AB10-4E3A-916E-A9625586E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797903" y="954813"/>
            <a:ext cx="300774" cy="2592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4723B5B-F57F-E83D-773C-4221DCD55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0487" y="1844675"/>
            <a:ext cx="8154520" cy="4207133"/>
          </a:xfrm>
        </p:spPr>
        <p:txBody>
          <a:bodyPr anchor="t">
            <a:normAutofit/>
          </a:bodyPr>
          <a:lstStyle/>
          <a:p>
            <a:pPr lvl="0"/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Lapsilla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omia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oikeuksia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joita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pitää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suojella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Lapsia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ovat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kaikki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alle 18-vuotiaat.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oikeuksia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monia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kuten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esimerkiksi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oikeus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terveyteen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oikeus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riittävään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ruokaan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oikeus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turvallisuuteen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oikeus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vapaa-aikaan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oikeus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koulutukseen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57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75627FE-0AC5-4349-AC08-45A58BEC9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7AAF7B-2090-475D-9C3E-FDC03DD87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F2DCEC33-4B31-44BC-99CB-9E4845DC4C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204E0A10-D288-4B22-87A1-737B0A37D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9A3E042E-4911-425A-84BB-04BF90D07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3A49226D-3129-4C5A-9641-3D03BEEA79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CC3C315-B515-4DD8-AC22-9D8417B37F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1A961828-F78F-4D56-A98E-037806C637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739D4F9D-3728-42C1-8302-452D51321C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B4D9647E-354D-4CA8-B4A7-39172E5EA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A3EC74E0-5222-4ACC-BCEC-1AA189D3BC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C0AE72B4-084D-42E6-ABED-5FD4650D4B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C9D1F5DD-8D50-4098-8D2B-10E2847527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D48F3941-C3C7-4589-AA46-067F6BB2D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C16BBE9A-4BE3-4401-82C5-8041DB14E5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6180330-CCD3-4D14-A652-D60C2825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616C90F6-4133-43A5-B47C-7750FE28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D7C03F90-E828-4414-8A53-92069FFB68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6ADDE443-75AA-4F32-A2EE-272C4347CE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ACD281C1-1D59-453F-A33A-D83E39EB0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60217FAC-29FE-4D6B-9BB4-FF41AA756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0D3CC33A-6E36-4A72-9965-8E20FB05D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F128F04E-05CD-4035-A32B-6E9ABAB93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BC2574CF-1D35-4994-87BD-5A3378E1A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57883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8247A8-0142-42C6-9A6E-BABC0E80B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59" y="960120"/>
            <a:ext cx="3865695" cy="4171278"/>
          </a:xfrm>
        </p:spPr>
        <p:txBody>
          <a:bodyPr>
            <a:normAutofit/>
          </a:bodyPr>
          <a:lstStyle/>
          <a:p>
            <a:pPr algn="r"/>
            <a:r>
              <a:rPr lang="en-GB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Kuka </a:t>
            </a:r>
            <a:r>
              <a:rPr lang="en-GB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näistä</a:t>
            </a:r>
            <a:r>
              <a:rPr lang="en-GB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päättää</a:t>
            </a:r>
            <a:r>
              <a:rPr lang="en-GB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FI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8B6AB33-DFE6-4FE4-94FE-C9E25424A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52263" y="1200150"/>
            <a:ext cx="0" cy="354397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C64CC-0126-4E73-BBC3-2E96B175B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164" y="266700"/>
            <a:ext cx="6724648" cy="4864698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Alun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oikeuksista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päättänyt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YK (YK-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maat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yhdessä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oikeudet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näkyvät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monessa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Suomen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laissa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Suomessa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oikeudet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tarkoittavat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esimerkiksi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sitä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että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kaikki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voivat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mennä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lääkäriin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ovat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kipeitä</a:t>
            </a: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lapsia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lyödä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lapset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käyvät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koulua</a:t>
            </a:r>
            <a:r>
              <a:rPr lang="en-GB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2771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3C5918A-1DC5-4CF3-AA27-00AA3088A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786683A-6FD6-4BF7-B3B0-DC397677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74788" y="-15796"/>
            <a:ext cx="7911916" cy="6889592"/>
          </a:xfrm>
          <a:custGeom>
            <a:avLst/>
            <a:gdLst>
              <a:gd name="connsiteX0" fmla="*/ 1144064 w 7911916"/>
              <a:gd name="connsiteY0" fmla="*/ 0 h 6889592"/>
              <a:gd name="connsiteX1" fmla="*/ 7911916 w 7911916"/>
              <a:gd name="connsiteY1" fmla="*/ 0 h 6889592"/>
              <a:gd name="connsiteX2" fmla="*/ 7911916 w 7911916"/>
              <a:gd name="connsiteY2" fmla="*/ 6889592 h 6889592"/>
              <a:gd name="connsiteX3" fmla="*/ 1282780 w 7911916"/>
              <a:gd name="connsiteY3" fmla="*/ 6889592 h 6889592"/>
              <a:gd name="connsiteX4" fmla="*/ 1021588 w 7911916"/>
              <a:gd name="connsiteY4" fmla="*/ 6461391 h 6889592"/>
              <a:gd name="connsiteX5" fmla="*/ 841264 w 7911916"/>
              <a:gd name="connsiteY5" fmla="*/ 370936 h 6889592"/>
              <a:gd name="connsiteX6" fmla="*/ 1119707 w 7911916"/>
              <a:gd name="connsiteY6" fmla="*/ 26053 h 68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916" h="6889592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5169E50-59FB-4AEE-B61D-44A882A4C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49750" y="-6726"/>
            <a:ext cx="5931659" cy="6871452"/>
          </a:xfrm>
          <a:custGeom>
            <a:avLst/>
            <a:gdLst>
              <a:gd name="connsiteX0" fmla="*/ 2429503 w 5931659"/>
              <a:gd name="connsiteY0" fmla="*/ 0 h 6871452"/>
              <a:gd name="connsiteX1" fmla="*/ 5931659 w 5931659"/>
              <a:gd name="connsiteY1" fmla="*/ 0 h 6871452"/>
              <a:gd name="connsiteX2" fmla="*/ 5931659 w 5931659"/>
              <a:gd name="connsiteY2" fmla="*/ 6871452 h 6871452"/>
              <a:gd name="connsiteX3" fmla="*/ 1302090 w 5931659"/>
              <a:gd name="connsiteY3" fmla="*/ 6871452 h 6871452"/>
              <a:gd name="connsiteX4" fmla="*/ 1257860 w 5931659"/>
              <a:gd name="connsiteY4" fmla="*/ 6820098 h 6871452"/>
              <a:gd name="connsiteX5" fmla="*/ 456609 w 5931659"/>
              <a:gd name="connsiteY5" fmla="*/ 1965059 h 6871452"/>
              <a:gd name="connsiteX6" fmla="*/ 2356353 w 5931659"/>
              <a:gd name="connsiteY6" fmla="*/ 42030 h 6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1659" h="6871452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17C30F0-5A38-4B60-B632-3AF7C2780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33528" y="-3116"/>
            <a:ext cx="6766974" cy="6864232"/>
          </a:xfrm>
          <a:custGeom>
            <a:avLst/>
            <a:gdLst>
              <a:gd name="connsiteX0" fmla="*/ 2135088 w 6766974"/>
              <a:gd name="connsiteY0" fmla="*/ 0 h 6864232"/>
              <a:gd name="connsiteX1" fmla="*/ 6766974 w 6766974"/>
              <a:gd name="connsiteY1" fmla="*/ 0 h 6864232"/>
              <a:gd name="connsiteX2" fmla="*/ 6766974 w 6766974"/>
              <a:gd name="connsiteY2" fmla="*/ 6864232 h 6864232"/>
              <a:gd name="connsiteX3" fmla="*/ 1128977 w 6766974"/>
              <a:gd name="connsiteY3" fmla="*/ 6864232 h 6864232"/>
              <a:gd name="connsiteX4" fmla="*/ 1004776 w 6766974"/>
              <a:gd name="connsiteY4" fmla="*/ 6687663 h 6864232"/>
              <a:gd name="connsiteX5" fmla="*/ 709736 w 6766974"/>
              <a:gd name="connsiteY5" fmla="*/ 1521351 h 6864232"/>
              <a:gd name="connsiteX6" fmla="*/ 1896284 w 6766974"/>
              <a:gd name="connsiteY6" fmla="*/ 197391 h 68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974" h="6864232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00CBA5-3F2B-4AAC-9F86-99AFECC19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36" y="0"/>
            <a:ext cx="5238864" cy="6858000"/>
          </a:xfrm>
          <a:custGeom>
            <a:avLst/>
            <a:gdLst>
              <a:gd name="connsiteX0" fmla="*/ 2829115 w 5238864"/>
              <a:gd name="connsiteY0" fmla="*/ 0 h 6864726"/>
              <a:gd name="connsiteX1" fmla="*/ 5238864 w 5238864"/>
              <a:gd name="connsiteY1" fmla="*/ 0 h 6864726"/>
              <a:gd name="connsiteX2" fmla="*/ 5238864 w 5238864"/>
              <a:gd name="connsiteY2" fmla="*/ 6864726 h 6864726"/>
              <a:gd name="connsiteX3" fmla="*/ 1518091 w 5238864"/>
              <a:gd name="connsiteY3" fmla="*/ 6864726 h 6864726"/>
              <a:gd name="connsiteX4" fmla="*/ 1435414 w 5238864"/>
              <a:gd name="connsiteY4" fmla="*/ 6778879 h 6864726"/>
              <a:gd name="connsiteX5" fmla="*/ 406006 w 5238864"/>
              <a:gd name="connsiteY5" fmla="*/ 2093910 h 6864726"/>
              <a:gd name="connsiteX6" fmla="*/ 2559142 w 5238864"/>
              <a:gd name="connsiteY6" fmla="*/ 124487 h 686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38864" h="6864726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DF12A5-32A0-40EB-B732-B5A24FC0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928" y="1134142"/>
            <a:ext cx="3697312" cy="4589717"/>
          </a:xfrm>
        </p:spPr>
        <p:txBody>
          <a:bodyPr>
            <a:normAutofit/>
          </a:bodyPr>
          <a:lstStyle/>
          <a:p>
            <a:pPr algn="l"/>
            <a:r>
              <a:rPr lang="en-GB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Mitä</a:t>
            </a: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jokin</a:t>
            </a: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toimi</a:t>
            </a:r>
            <a:r>
              <a:rPr lang="en-GB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FI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4791D-94BE-4DDB-A458-BD8C63F75E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577" y="803186"/>
            <a:ext cx="5951544" cy="5248622"/>
          </a:xfrm>
        </p:spPr>
        <p:txBody>
          <a:bodyPr>
            <a:normAutofit/>
          </a:bodyPr>
          <a:lstStyle/>
          <a:p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oikeuksia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valvoo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Suomessa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muun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muassa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eduskunnan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oikeusasiamies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lapsiasiavaltuutettu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jokin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oikeuksiin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liittyvä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toimi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siitä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voi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tehdä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valituksen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Valitus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tutkitaan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asiaan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puututaan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GB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tarvetta</a:t>
            </a: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646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2" name="Rectangle 36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38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64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3AB2F18-B12C-7D17-44E4-71CEED21F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oikeudet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osa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endParaRPr lang="en-FI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A931BF6-5B3C-41A6-91F7-1C865EC85B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8630649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7409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B0BCF78-861C-9189-9E08-A4FFBD9A9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oikeudet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osa</a:t>
            </a:r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</a:t>
            </a:r>
            <a:endParaRPr lang="en-FI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58CB5B9-ADD1-1515-F73F-7716B6B58D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831029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1511336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78C30D"/>
      </a:accent1>
      <a:accent2>
        <a:srgbClr val="099B62"/>
      </a:accent2>
      <a:accent3>
        <a:srgbClr val="21CFDF"/>
      </a:accent3>
      <a:accent4>
        <a:srgbClr val="179FDF"/>
      </a:accent4>
      <a:accent5>
        <a:srgbClr val="E75710"/>
      </a:accent5>
      <a:accent6>
        <a:srgbClr val="F89C19"/>
      </a:accent6>
      <a:hlink>
        <a:srgbClr val="7CDE25"/>
      </a:hlink>
      <a:folHlink>
        <a:srgbClr val="BCE8A8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EF0781-FB17-4F1F-B3B1-699933968C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19</TotalTime>
  <Words>292</Words>
  <Application>Microsoft Office PowerPoint</Application>
  <PresentationFormat>Laajakuva</PresentationFormat>
  <Paragraphs>39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1" baseType="lpstr">
      <vt:lpstr>Calibri Light</vt:lpstr>
      <vt:lpstr>Rockwell</vt:lpstr>
      <vt:lpstr>Times New Roman</vt:lpstr>
      <vt:lpstr>Wingdings</vt:lpstr>
      <vt:lpstr>Atlas</vt:lpstr>
      <vt:lpstr>Lapsen oikeudet</vt:lpstr>
      <vt:lpstr>Lasten omat ihmisoikeudet</vt:lpstr>
      <vt:lpstr>Kuka näistä päättää?</vt:lpstr>
      <vt:lpstr>Mitä jos jokin ei toimi?</vt:lpstr>
      <vt:lpstr>Lapsen oikeudet, osa 1</vt:lpstr>
      <vt:lpstr>Lapsen oikeudet, osa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Lasten oikeudet</dc:title>
  <dc:creator>Yulia Santonen</dc:creator>
  <cp:lastModifiedBy>Korhonen Anjuli (OPH)</cp:lastModifiedBy>
  <cp:revision>20</cp:revision>
  <dcterms:created xsi:type="dcterms:W3CDTF">2023-01-12T16:56:36Z</dcterms:created>
  <dcterms:modified xsi:type="dcterms:W3CDTF">2023-05-02T08:17:03Z</dcterms:modified>
</cp:coreProperties>
</file>