
<file path=[Content_Types].xml><?xml version="1.0" encoding="utf-8"?>
<Types xmlns="http://schemas.openxmlformats.org/package/2006/content-types">
  <Default Extension="jpg" ContentType="image/jpeg"/>
  <Default Extension="png" ContentType="image/png"/>
  <Default Extension="rels" ContentType="application/vnd.openxmlformats-package.relationships+xml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10"/>
  </p:notesMasterIdLst>
  <p:handoutMasterIdLst>
    <p:handoutMasterId r:id="rId11"/>
  </p:handoutMasterIdLst>
  <p:sldIdLst>
    <p:sldId id="2418" r:id="rId2"/>
    <p:sldId id="2425" r:id="rId3"/>
    <p:sldId id="2010" r:id="rId4"/>
    <p:sldId id="2436" r:id="rId5"/>
    <p:sldId id="2434" r:id="rId6"/>
    <p:sldId id="2435" r:id="rId7"/>
    <p:sldId id="2437" r:id="rId8"/>
    <p:sldId id="267" r:id="rId9"/>
  </p:sldIdLst>
  <p:sldSz cx="12192000" cy="6858000"/>
  <p:notesSz cx="6858000" cy="9926638"/>
  <p:defaultTextStyle>
    <a:defPPr>
      <a:defRPr lang="fi-FI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5BCA1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6975" autoAdjust="0"/>
    <p:restoredTop sz="94660"/>
  </p:normalViewPr>
  <p:slideViewPr>
    <p:cSldViewPr snapToGrid="0" showGuides="1">
      <p:cViewPr varScale="1">
        <p:scale>
          <a:sx n="67" d="100"/>
          <a:sy n="67" d="100"/>
        </p:scale>
        <p:origin x="568" y="4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 showGuides="1">
      <p:cViewPr varScale="1">
        <p:scale>
          <a:sx n="86" d="100"/>
          <a:sy n="86" d="100"/>
        </p:scale>
        <p:origin x="2778" y="78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handoutMaster" Target="handoutMasters/handout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52493862-0023-4107-BC54-57EA779FD645}" type="doc">
      <dgm:prSet loTypeId="urn:microsoft.com/office/officeart/2005/8/layout/target3" loCatId="relationship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fi-FI"/>
        </a:p>
      </dgm:t>
    </dgm:pt>
    <dgm:pt modelId="{78AE6358-84CF-42F2-9FFD-ED1A382A7B4D}">
      <dgm:prSet phldrT="[Teksti]"/>
      <dgm:spPr/>
      <dgm:t>
        <a:bodyPr/>
        <a:lstStyle/>
        <a:p>
          <a:r>
            <a:rPr lang="fi-FI" dirty="0"/>
            <a:t>2027 – 2030</a:t>
          </a:r>
        </a:p>
      </dgm:t>
    </dgm:pt>
    <dgm:pt modelId="{698134BE-2291-4D1B-8C49-E71BF3938D53}" type="parTrans" cxnId="{F8E6B41E-CEFE-47FC-AB63-CB659DA007F6}">
      <dgm:prSet/>
      <dgm:spPr/>
      <dgm:t>
        <a:bodyPr/>
        <a:lstStyle/>
        <a:p>
          <a:endParaRPr lang="fi-FI"/>
        </a:p>
      </dgm:t>
    </dgm:pt>
    <dgm:pt modelId="{ED6763BE-FA32-4731-A01C-2DFCE3B7EBBB}" type="sibTrans" cxnId="{F8E6B41E-CEFE-47FC-AB63-CB659DA007F6}">
      <dgm:prSet/>
      <dgm:spPr/>
      <dgm:t>
        <a:bodyPr/>
        <a:lstStyle/>
        <a:p>
          <a:endParaRPr lang="fi-FI"/>
        </a:p>
      </dgm:t>
    </dgm:pt>
    <dgm:pt modelId="{53332DBB-F2AB-423E-8C61-EF38ACEB2E12}">
      <dgm:prSet phldrT="[Teksti]"/>
      <dgm:spPr/>
      <dgm:t>
        <a:bodyPr/>
        <a:lstStyle/>
        <a:p>
          <a:r>
            <a:rPr lang="fi-FI" dirty="0">
              <a:solidFill>
                <a:srgbClr val="00B050"/>
              </a:solidFill>
            </a:rPr>
            <a:t>Syventävä vaihe</a:t>
          </a:r>
        </a:p>
      </dgm:t>
    </dgm:pt>
    <dgm:pt modelId="{105581E2-DC1C-48D0-8216-25D17152D56E}" type="parTrans" cxnId="{2AFBF21A-FF44-437C-8FE2-1785D88B10B2}">
      <dgm:prSet/>
      <dgm:spPr/>
      <dgm:t>
        <a:bodyPr/>
        <a:lstStyle/>
        <a:p>
          <a:endParaRPr lang="fi-FI"/>
        </a:p>
      </dgm:t>
    </dgm:pt>
    <dgm:pt modelId="{FF1B16E9-98B2-4DE0-98DD-5A18D96FB9E2}" type="sibTrans" cxnId="{2AFBF21A-FF44-437C-8FE2-1785D88B10B2}">
      <dgm:prSet/>
      <dgm:spPr/>
      <dgm:t>
        <a:bodyPr/>
        <a:lstStyle/>
        <a:p>
          <a:endParaRPr lang="fi-FI"/>
        </a:p>
      </dgm:t>
    </dgm:pt>
    <dgm:pt modelId="{9AC22D4F-FEB8-4400-8F91-5DD4D0462190}">
      <dgm:prSet phldrT="[Teksti]"/>
      <dgm:spPr/>
      <dgm:t>
        <a:bodyPr/>
        <a:lstStyle/>
        <a:p>
          <a:r>
            <a:rPr lang="fi-FI" dirty="0">
              <a:solidFill>
                <a:schemeClr val="accent1"/>
              </a:solidFill>
            </a:rPr>
            <a:t>Hiotaan hyviä käytäntöjä ja nautitaan laadukkaasta lukiosta</a:t>
          </a:r>
        </a:p>
      </dgm:t>
    </dgm:pt>
    <dgm:pt modelId="{E911817D-BE84-439B-BA07-340A5706904F}" type="parTrans" cxnId="{9D0DB3A1-8629-418A-BAE6-153E0794C857}">
      <dgm:prSet/>
      <dgm:spPr/>
      <dgm:t>
        <a:bodyPr/>
        <a:lstStyle/>
        <a:p>
          <a:endParaRPr lang="fi-FI"/>
        </a:p>
      </dgm:t>
    </dgm:pt>
    <dgm:pt modelId="{CFDF32CA-8662-486D-A233-12923C6495F1}" type="sibTrans" cxnId="{9D0DB3A1-8629-418A-BAE6-153E0794C857}">
      <dgm:prSet/>
      <dgm:spPr/>
      <dgm:t>
        <a:bodyPr/>
        <a:lstStyle/>
        <a:p>
          <a:endParaRPr lang="fi-FI"/>
        </a:p>
      </dgm:t>
    </dgm:pt>
    <dgm:pt modelId="{3C10882F-E6DC-4000-B6C9-6BC1388B5C1A}">
      <dgm:prSet phldrT="[Teksti]"/>
      <dgm:spPr/>
      <dgm:t>
        <a:bodyPr/>
        <a:lstStyle/>
        <a:p>
          <a:r>
            <a:rPr lang="fi-FI" dirty="0"/>
            <a:t>2024 – 2027</a:t>
          </a:r>
        </a:p>
      </dgm:t>
    </dgm:pt>
    <dgm:pt modelId="{35296E8E-5368-42A6-B9DD-427E57930C67}" type="parTrans" cxnId="{EA2EC7D5-3B64-4CA1-B04F-5E5803898070}">
      <dgm:prSet/>
      <dgm:spPr/>
      <dgm:t>
        <a:bodyPr/>
        <a:lstStyle/>
        <a:p>
          <a:endParaRPr lang="fi-FI"/>
        </a:p>
      </dgm:t>
    </dgm:pt>
    <dgm:pt modelId="{67E25354-6659-41F0-B76D-C44314C6394A}" type="sibTrans" cxnId="{EA2EC7D5-3B64-4CA1-B04F-5E5803898070}">
      <dgm:prSet/>
      <dgm:spPr/>
      <dgm:t>
        <a:bodyPr/>
        <a:lstStyle/>
        <a:p>
          <a:endParaRPr lang="fi-FI"/>
        </a:p>
      </dgm:t>
    </dgm:pt>
    <dgm:pt modelId="{88DA0E5F-6BC1-4CAF-B542-C1C933D92219}">
      <dgm:prSet phldrT="[Teksti]"/>
      <dgm:spPr/>
      <dgm:t>
        <a:bodyPr/>
        <a:lstStyle/>
        <a:p>
          <a:r>
            <a:rPr lang="fi-FI" dirty="0">
              <a:solidFill>
                <a:srgbClr val="00B050"/>
              </a:solidFill>
            </a:rPr>
            <a:t>Tuotekehittelyvaihe</a:t>
          </a:r>
        </a:p>
      </dgm:t>
    </dgm:pt>
    <dgm:pt modelId="{B3A438DA-EF9C-4003-9491-1700DF5222F8}" type="parTrans" cxnId="{4E3564BA-099F-4330-BB6E-926C6CD4883E}">
      <dgm:prSet/>
      <dgm:spPr/>
      <dgm:t>
        <a:bodyPr/>
        <a:lstStyle/>
        <a:p>
          <a:endParaRPr lang="fi-FI"/>
        </a:p>
      </dgm:t>
    </dgm:pt>
    <dgm:pt modelId="{CCC68543-9C78-4DCB-B352-ADFD83266D76}" type="sibTrans" cxnId="{4E3564BA-099F-4330-BB6E-926C6CD4883E}">
      <dgm:prSet/>
      <dgm:spPr/>
      <dgm:t>
        <a:bodyPr/>
        <a:lstStyle/>
        <a:p>
          <a:endParaRPr lang="fi-FI"/>
        </a:p>
      </dgm:t>
    </dgm:pt>
    <dgm:pt modelId="{A96775DE-E889-4C94-AFA1-ED49037A0255}">
      <dgm:prSet phldrT="[Teksti]"/>
      <dgm:spPr/>
      <dgm:t>
        <a:bodyPr/>
        <a:lstStyle/>
        <a:p>
          <a:r>
            <a:rPr lang="fi-FI" dirty="0">
              <a:solidFill>
                <a:schemeClr val="accent1"/>
              </a:solidFill>
            </a:rPr>
            <a:t>Uusien </a:t>
          </a:r>
          <a:r>
            <a:rPr lang="fi-FI" dirty="0" err="1">
              <a:solidFill>
                <a:schemeClr val="accent1"/>
              </a:solidFill>
            </a:rPr>
            <a:t>Lops</a:t>
          </a:r>
          <a:r>
            <a:rPr lang="fi-FI" dirty="0">
              <a:solidFill>
                <a:schemeClr val="accent1"/>
              </a:solidFill>
            </a:rPr>
            <a:t>-perusteiden kaikki mahdollisuudet käyttöön</a:t>
          </a:r>
        </a:p>
      </dgm:t>
    </dgm:pt>
    <dgm:pt modelId="{7E83D3CE-3E34-4AF8-AF78-B19F8F586DD3}" type="parTrans" cxnId="{5D15E88C-9AE4-45F4-96A0-11C0B07B451A}">
      <dgm:prSet/>
      <dgm:spPr/>
      <dgm:t>
        <a:bodyPr/>
        <a:lstStyle/>
        <a:p>
          <a:endParaRPr lang="fi-FI"/>
        </a:p>
      </dgm:t>
    </dgm:pt>
    <dgm:pt modelId="{B339AA4C-C9DC-4C16-B5A8-4D6FABFDEA73}" type="sibTrans" cxnId="{5D15E88C-9AE4-45F4-96A0-11C0B07B451A}">
      <dgm:prSet/>
      <dgm:spPr/>
      <dgm:t>
        <a:bodyPr/>
        <a:lstStyle/>
        <a:p>
          <a:endParaRPr lang="fi-FI"/>
        </a:p>
      </dgm:t>
    </dgm:pt>
    <dgm:pt modelId="{552F9DD9-8FA5-4273-9EBC-D56B5D5D0175}">
      <dgm:prSet phldrT="[Teksti]"/>
      <dgm:spPr/>
      <dgm:t>
        <a:bodyPr/>
        <a:lstStyle/>
        <a:p>
          <a:r>
            <a:rPr lang="fi-FI" dirty="0"/>
            <a:t>2021 – 2024</a:t>
          </a:r>
        </a:p>
      </dgm:t>
    </dgm:pt>
    <dgm:pt modelId="{D8D58384-DDA6-42E2-83A9-3EEA2946F977}" type="parTrans" cxnId="{499FA8A1-0DEF-4620-8DFB-A658E39DDF21}">
      <dgm:prSet/>
      <dgm:spPr/>
      <dgm:t>
        <a:bodyPr/>
        <a:lstStyle/>
        <a:p>
          <a:endParaRPr lang="fi-FI"/>
        </a:p>
      </dgm:t>
    </dgm:pt>
    <dgm:pt modelId="{26A3A440-2B03-4576-A91E-D3C282B5AA81}" type="sibTrans" cxnId="{499FA8A1-0DEF-4620-8DFB-A658E39DDF21}">
      <dgm:prSet/>
      <dgm:spPr/>
      <dgm:t>
        <a:bodyPr/>
        <a:lstStyle/>
        <a:p>
          <a:endParaRPr lang="fi-FI"/>
        </a:p>
      </dgm:t>
    </dgm:pt>
    <dgm:pt modelId="{84C16F3D-DB41-49E8-BCA7-2368C7E2C872}">
      <dgm:prSet phldrT="[Teksti]"/>
      <dgm:spPr/>
      <dgm:t>
        <a:bodyPr/>
        <a:lstStyle/>
        <a:p>
          <a:r>
            <a:rPr lang="fi-FI" dirty="0">
              <a:solidFill>
                <a:srgbClr val="00B050"/>
              </a:solidFill>
            </a:rPr>
            <a:t>Sisäänajovaihe</a:t>
          </a:r>
        </a:p>
      </dgm:t>
    </dgm:pt>
    <dgm:pt modelId="{65C27739-468D-4043-A639-81A26416F1A5}" type="parTrans" cxnId="{B65A7545-A590-4E2B-A6F2-56ED203D1841}">
      <dgm:prSet/>
      <dgm:spPr/>
      <dgm:t>
        <a:bodyPr/>
        <a:lstStyle/>
        <a:p>
          <a:endParaRPr lang="fi-FI"/>
        </a:p>
      </dgm:t>
    </dgm:pt>
    <dgm:pt modelId="{35AB67E9-44D1-40E4-B97B-6149CFD7BC23}" type="sibTrans" cxnId="{B65A7545-A590-4E2B-A6F2-56ED203D1841}">
      <dgm:prSet/>
      <dgm:spPr/>
      <dgm:t>
        <a:bodyPr/>
        <a:lstStyle/>
        <a:p>
          <a:endParaRPr lang="fi-FI"/>
        </a:p>
      </dgm:t>
    </dgm:pt>
    <dgm:pt modelId="{94091792-EE1C-43BF-A308-3DFD06B7FEEA}">
      <dgm:prSet phldrT="[Teksti]"/>
      <dgm:spPr/>
      <dgm:t>
        <a:bodyPr/>
        <a:lstStyle/>
        <a:p>
          <a:r>
            <a:rPr lang="fi-FI" dirty="0">
              <a:solidFill>
                <a:schemeClr val="accent1"/>
              </a:solidFill>
            </a:rPr>
            <a:t>Uudet rakenteet, uusien sisältöjen ja laaja-alaisen osaamisen sisäistäminen</a:t>
          </a:r>
        </a:p>
      </dgm:t>
    </dgm:pt>
    <dgm:pt modelId="{33CB5998-0353-43D3-B2F8-B7575D6AE134}" type="parTrans" cxnId="{68767F1B-E7A9-4099-BA13-6918466D2E0F}">
      <dgm:prSet/>
      <dgm:spPr/>
      <dgm:t>
        <a:bodyPr/>
        <a:lstStyle/>
        <a:p>
          <a:endParaRPr lang="fi-FI"/>
        </a:p>
      </dgm:t>
    </dgm:pt>
    <dgm:pt modelId="{083A4942-897B-41CC-B106-2FCA29675681}" type="sibTrans" cxnId="{68767F1B-E7A9-4099-BA13-6918466D2E0F}">
      <dgm:prSet/>
      <dgm:spPr/>
      <dgm:t>
        <a:bodyPr/>
        <a:lstStyle/>
        <a:p>
          <a:endParaRPr lang="fi-FI"/>
        </a:p>
      </dgm:t>
    </dgm:pt>
    <dgm:pt modelId="{9B3424D3-4E1C-48D2-9FB7-75F20A5CB704}">
      <dgm:prSet phldrT="[Teksti]"/>
      <dgm:spPr/>
      <dgm:t>
        <a:bodyPr/>
        <a:lstStyle/>
        <a:p>
          <a:r>
            <a:rPr lang="fi-FI" dirty="0">
              <a:solidFill>
                <a:schemeClr val="accent1"/>
              </a:solidFill>
            </a:rPr>
            <a:t>Lukiodiplomien kehittäminen</a:t>
          </a:r>
        </a:p>
      </dgm:t>
    </dgm:pt>
    <dgm:pt modelId="{083419F5-D7D8-42FE-B930-A7B9D066F3E8}" type="parTrans" cxnId="{D3685ADC-00D9-48A0-B7D0-E2807F6EE3C7}">
      <dgm:prSet/>
      <dgm:spPr/>
      <dgm:t>
        <a:bodyPr/>
        <a:lstStyle/>
        <a:p>
          <a:endParaRPr lang="fi-FI"/>
        </a:p>
      </dgm:t>
    </dgm:pt>
    <dgm:pt modelId="{E57421A0-7200-414E-A7F1-B86ECA3BD2BA}" type="sibTrans" cxnId="{D3685ADC-00D9-48A0-B7D0-E2807F6EE3C7}">
      <dgm:prSet/>
      <dgm:spPr/>
      <dgm:t>
        <a:bodyPr/>
        <a:lstStyle/>
        <a:p>
          <a:endParaRPr lang="fi-FI"/>
        </a:p>
      </dgm:t>
    </dgm:pt>
    <dgm:pt modelId="{C56F83EB-7CA7-43A9-8FCE-99B31A6C17F8}" type="pres">
      <dgm:prSet presAssocID="{52493862-0023-4107-BC54-57EA779FD645}" presName="Name0" presStyleCnt="0">
        <dgm:presLayoutVars>
          <dgm:chMax val="7"/>
          <dgm:dir/>
          <dgm:animLvl val="lvl"/>
          <dgm:resizeHandles val="exact"/>
        </dgm:presLayoutVars>
      </dgm:prSet>
      <dgm:spPr/>
    </dgm:pt>
    <dgm:pt modelId="{E4D84FA9-BFC2-452A-86AA-77EF608631FA}" type="pres">
      <dgm:prSet presAssocID="{78AE6358-84CF-42F2-9FFD-ED1A382A7B4D}" presName="circle1" presStyleLbl="node1" presStyleIdx="0" presStyleCnt="3" custLinFactNeighborY="-372"/>
      <dgm:spPr/>
    </dgm:pt>
    <dgm:pt modelId="{B25A1406-5CD2-490A-B98E-975C85DB1FCB}" type="pres">
      <dgm:prSet presAssocID="{78AE6358-84CF-42F2-9FFD-ED1A382A7B4D}" presName="space" presStyleCnt="0"/>
      <dgm:spPr/>
    </dgm:pt>
    <dgm:pt modelId="{A9267FF9-1995-4A4D-B485-3248292D1436}" type="pres">
      <dgm:prSet presAssocID="{78AE6358-84CF-42F2-9FFD-ED1A382A7B4D}" presName="rect1" presStyleLbl="alignAcc1" presStyleIdx="0" presStyleCnt="3" custLinFactNeighborX="0" custLinFactNeighborY="-44"/>
      <dgm:spPr/>
    </dgm:pt>
    <dgm:pt modelId="{AF6DB6FD-11C5-4BBA-82E1-D73B42116313}" type="pres">
      <dgm:prSet presAssocID="{3C10882F-E6DC-4000-B6C9-6BC1388B5C1A}" presName="vertSpace2" presStyleLbl="node1" presStyleIdx="0" presStyleCnt="3"/>
      <dgm:spPr/>
    </dgm:pt>
    <dgm:pt modelId="{4E13BA70-73EF-42D6-B4FF-E242B2A6686A}" type="pres">
      <dgm:prSet presAssocID="{3C10882F-E6DC-4000-B6C9-6BC1388B5C1A}" presName="circle2" presStyleLbl="node1" presStyleIdx="1" presStyleCnt="3"/>
      <dgm:spPr/>
    </dgm:pt>
    <dgm:pt modelId="{20CD6EDA-7C0C-4F58-AB5B-02FB4BE31D51}" type="pres">
      <dgm:prSet presAssocID="{3C10882F-E6DC-4000-B6C9-6BC1388B5C1A}" presName="rect2" presStyleLbl="alignAcc1" presStyleIdx="1" presStyleCnt="3"/>
      <dgm:spPr/>
    </dgm:pt>
    <dgm:pt modelId="{7F78F0C9-2A25-4D8A-BA40-5AC05581BFFC}" type="pres">
      <dgm:prSet presAssocID="{552F9DD9-8FA5-4273-9EBC-D56B5D5D0175}" presName="vertSpace3" presStyleLbl="node1" presStyleIdx="1" presStyleCnt="3"/>
      <dgm:spPr/>
    </dgm:pt>
    <dgm:pt modelId="{4CE149A6-6AF0-4ADF-974B-24836F35924F}" type="pres">
      <dgm:prSet presAssocID="{552F9DD9-8FA5-4273-9EBC-D56B5D5D0175}" presName="circle3" presStyleLbl="node1" presStyleIdx="2" presStyleCnt="3"/>
      <dgm:spPr/>
    </dgm:pt>
    <dgm:pt modelId="{B78CCA8A-016F-4DD8-989D-57F7B658E697}" type="pres">
      <dgm:prSet presAssocID="{552F9DD9-8FA5-4273-9EBC-D56B5D5D0175}" presName="rect3" presStyleLbl="alignAcc1" presStyleIdx="2" presStyleCnt="3"/>
      <dgm:spPr/>
    </dgm:pt>
    <dgm:pt modelId="{204E7B39-284A-41B6-8165-6B47D5D7A35C}" type="pres">
      <dgm:prSet presAssocID="{78AE6358-84CF-42F2-9FFD-ED1A382A7B4D}" presName="rect1ParTx" presStyleLbl="alignAcc1" presStyleIdx="2" presStyleCnt="3">
        <dgm:presLayoutVars>
          <dgm:chMax val="1"/>
          <dgm:bulletEnabled val="1"/>
        </dgm:presLayoutVars>
      </dgm:prSet>
      <dgm:spPr/>
    </dgm:pt>
    <dgm:pt modelId="{C1033EA1-3519-43F9-BB6C-9C9328C242A5}" type="pres">
      <dgm:prSet presAssocID="{78AE6358-84CF-42F2-9FFD-ED1A382A7B4D}" presName="rect1ChTx" presStyleLbl="alignAcc1" presStyleIdx="2" presStyleCnt="3">
        <dgm:presLayoutVars>
          <dgm:bulletEnabled val="1"/>
        </dgm:presLayoutVars>
      </dgm:prSet>
      <dgm:spPr/>
    </dgm:pt>
    <dgm:pt modelId="{3A5F12C2-6884-4A19-BB0C-59DDFEDFCE9E}" type="pres">
      <dgm:prSet presAssocID="{3C10882F-E6DC-4000-B6C9-6BC1388B5C1A}" presName="rect2ParTx" presStyleLbl="alignAcc1" presStyleIdx="2" presStyleCnt="3">
        <dgm:presLayoutVars>
          <dgm:chMax val="1"/>
          <dgm:bulletEnabled val="1"/>
        </dgm:presLayoutVars>
      </dgm:prSet>
      <dgm:spPr/>
    </dgm:pt>
    <dgm:pt modelId="{56D0F081-2018-44BA-AA5B-6AFC95A12B36}" type="pres">
      <dgm:prSet presAssocID="{3C10882F-E6DC-4000-B6C9-6BC1388B5C1A}" presName="rect2ChTx" presStyleLbl="alignAcc1" presStyleIdx="2" presStyleCnt="3" custLinFactNeighborX="0" custLinFactNeighborY="-3264">
        <dgm:presLayoutVars>
          <dgm:bulletEnabled val="1"/>
        </dgm:presLayoutVars>
      </dgm:prSet>
      <dgm:spPr/>
    </dgm:pt>
    <dgm:pt modelId="{41B6AC38-0418-4F9F-BB46-30B5E0124281}" type="pres">
      <dgm:prSet presAssocID="{552F9DD9-8FA5-4273-9EBC-D56B5D5D0175}" presName="rect3ParTx" presStyleLbl="alignAcc1" presStyleIdx="2" presStyleCnt="3">
        <dgm:presLayoutVars>
          <dgm:chMax val="1"/>
          <dgm:bulletEnabled val="1"/>
        </dgm:presLayoutVars>
      </dgm:prSet>
      <dgm:spPr/>
    </dgm:pt>
    <dgm:pt modelId="{56DAD28A-CABF-49F8-A77B-719DFD49DDEF}" type="pres">
      <dgm:prSet presAssocID="{552F9DD9-8FA5-4273-9EBC-D56B5D5D0175}" presName="rect3ChTx" presStyleLbl="alignAcc1" presStyleIdx="2" presStyleCnt="3">
        <dgm:presLayoutVars>
          <dgm:bulletEnabled val="1"/>
        </dgm:presLayoutVars>
      </dgm:prSet>
      <dgm:spPr/>
    </dgm:pt>
  </dgm:ptLst>
  <dgm:cxnLst>
    <dgm:cxn modelId="{961F9800-6FAF-406A-B1A1-6ABE5D381298}" type="presOf" srcId="{3C10882F-E6DC-4000-B6C9-6BC1388B5C1A}" destId="{20CD6EDA-7C0C-4F58-AB5B-02FB4BE31D51}" srcOrd="0" destOrd="0" presId="urn:microsoft.com/office/officeart/2005/8/layout/target3"/>
    <dgm:cxn modelId="{73FDDC03-4E9F-423F-A69E-80EA518081D5}" type="presOf" srcId="{94091792-EE1C-43BF-A308-3DFD06B7FEEA}" destId="{56DAD28A-CABF-49F8-A77B-719DFD49DDEF}" srcOrd="0" destOrd="1" presId="urn:microsoft.com/office/officeart/2005/8/layout/target3"/>
    <dgm:cxn modelId="{2AFBF21A-FF44-437C-8FE2-1785D88B10B2}" srcId="{78AE6358-84CF-42F2-9FFD-ED1A382A7B4D}" destId="{53332DBB-F2AB-423E-8C61-EF38ACEB2E12}" srcOrd="0" destOrd="0" parTransId="{105581E2-DC1C-48D0-8216-25D17152D56E}" sibTransId="{FF1B16E9-98B2-4DE0-98DD-5A18D96FB9E2}"/>
    <dgm:cxn modelId="{68767F1B-E7A9-4099-BA13-6918466D2E0F}" srcId="{552F9DD9-8FA5-4273-9EBC-D56B5D5D0175}" destId="{94091792-EE1C-43BF-A308-3DFD06B7FEEA}" srcOrd="1" destOrd="0" parTransId="{33CB5998-0353-43D3-B2F8-B7575D6AE134}" sibTransId="{083A4942-897B-41CC-B106-2FCA29675681}"/>
    <dgm:cxn modelId="{5FEDD01C-17F9-4EAC-BC44-57108243B8F2}" type="presOf" srcId="{78AE6358-84CF-42F2-9FFD-ED1A382A7B4D}" destId="{A9267FF9-1995-4A4D-B485-3248292D1436}" srcOrd="0" destOrd="0" presId="urn:microsoft.com/office/officeart/2005/8/layout/target3"/>
    <dgm:cxn modelId="{F8E6B41E-CEFE-47FC-AB63-CB659DA007F6}" srcId="{52493862-0023-4107-BC54-57EA779FD645}" destId="{78AE6358-84CF-42F2-9FFD-ED1A382A7B4D}" srcOrd="0" destOrd="0" parTransId="{698134BE-2291-4D1B-8C49-E71BF3938D53}" sibTransId="{ED6763BE-FA32-4731-A01C-2DFCE3B7EBBB}"/>
    <dgm:cxn modelId="{81B0F540-44A2-4B6F-A4FC-A1F1B4803DAE}" type="presOf" srcId="{9AC22D4F-FEB8-4400-8F91-5DD4D0462190}" destId="{C1033EA1-3519-43F9-BB6C-9C9328C242A5}" srcOrd="0" destOrd="1" presId="urn:microsoft.com/office/officeart/2005/8/layout/target3"/>
    <dgm:cxn modelId="{B65A7545-A590-4E2B-A6F2-56ED203D1841}" srcId="{552F9DD9-8FA5-4273-9EBC-D56B5D5D0175}" destId="{84C16F3D-DB41-49E8-BCA7-2368C7E2C872}" srcOrd="0" destOrd="0" parTransId="{65C27739-468D-4043-A639-81A26416F1A5}" sibTransId="{35AB67E9-44D1-40E4-B97B-6149CFD7BC23}"/>
    <dgm:cxn modelId="{BC434068-1F64-433C-B792-B95E7E6C85B8}" type="presOf" srcId="{84C16F3D-DB41-49E8-BCA7-2368C7E2C872}" destId="{56DAD28A-CABF-49F8-A77B-719DFD49DDEF}" srcOrd="0" destOrd="0" presId="urn:microsoft.com/office/officeart/2005/8/layout/target3"/>
    <dgm:cxn modelId="{68103C4F-EF6F-483D-9B29-F87505F946D9}" type="presOf" srcId="{53332DBB-F2AB-423E-8C61-EF38ACEB2E12}" destId="{C1033EA1-3519-43F9-BB6C-9C9328C242A5}" srcOrd="0" destOrd="0" presId="urn:microsoft.com/office/officeart/2005/8/layout/target3"/>
    <dgm:cxn modelId="{0187DA7F-D87A-4CCB-874B-99FCA07E7B47}" type="presOf" srcId="{88DA0E5F-6BC1-4CAF-B542-C1C933D92219}" destId="{56D0F081-2018-44BA-AA5B-6AFC95A12B36}" srcOrd="0" destOrd="0" presId="urn:microsoft.com/office/officeart/2005/8/layout/target3"/>
    <dgm:cxn modelId="{FE951B83-E854-419C-9FDF-48BD5A95F420}" type="presOf" srcId="{78AE6358-84CF-42F2-9FFD-ED1A382A7B4D}" destId="{204E7B39-284A-41B6-8165-6B47D5D7A35C}" srcOrd="1" destOrd="0" presId="urn:microsoft.com/office/officeart/2005/8/layout/target3"/>
    <dgm:cxn modelId="{5D15E88C-9AE4-45F4-96A0-11C0B07B451A}" srcId="{3C10882F-E6DC-4000-B6C9-6BC1388B5C1A}" destId="{A96775DE-E889-4C94-AFA1-ED49037A0255}" srcOrd="1" destOrd="0" parTransId="{7E83D3CE-3E34-4AF8-AF78-B19F8F586DD3}" sibTransId="{B339AA4C-C9DC-4C16-B5A8-4D6FABFDEA73}"/>
    <dgm:cxn modelId="{140C2D9A-C2E1-4DF8-B8FD-471241F0D241}" type="presOf" srcId="{9B3424D3-4E1C-48D2-9FB7-75F20A5CB704}" destId="{56D0F081-2018-44BA-AA5B-6AFC95A12B36}" srcOrd="0" destOrd="2" presId="urn:microsoft.com/office/officeart/2005/8/layout/target3"/>
    <dgm:cxn modelId="{499FA8A1-0DEF-4620-8DFB-A658E39DDF21}" srcId="{52493862-0023-4107-BC54-57EA779FD645}" destId="{552F9DD9-8FA5-4273-9EBC-D56B5D5D0175}" srcOrd="2" destOrd="0" parTransId="{D8D58384-DDA6-42E2-83A9-3EEA2946F977}" sibTransId="{26A3A440-2B03-4576-A91E-D3C282B5AA81}"/>
    <dgm:cxn modelId="{9D0DB3A1-8629-418A-BAE6-153E0794C857}" srcId="{78AE6358-84CF-42F2-9FFD-ED1A382A7B4D}" destId="{9AC22D4F-FEB8-4400-8F91-5DD4D0462190}" srcOrd="1" destOrd="0" parTransId="{E911817D-BE84-439B-BA07-340A5706904F}" sibTransId="{CFDF32CA-8662-486D-A233-12923C6495F1}"/>
    <dgm:cxn modelId="{9AF3AEAF-E4C2-44CB-87DB-6C39F3F3195F}" type="presOf" srcId="{52493862-0023-4107-BC54-57EA779FD645}" destId="{C56F83EB-7CA7-43A9-8FCE-99B31A6C17F8}" srcOrd="0" destOrd="0" presId="urn:microsoft.com/office/officeart/2005/8/layout/target3"/>
    <dgm:cxn modelId="{4E3564BA-099F-4330-BB6E-926C6CD4883E}" srcId="{3C10882F-E6DC-4000-B6C9-6BC1388B5C1A}" destId="{88DA0E5F-6BC1-4CAF-B542-C1C933D92219}" srcOrd="0" destOrd="0" parTransId="{B3A438DA-EF9C-4003-9491-1700DF5222F8}" sibTransId="{CCC68543-9C78-4DCB-B352-ADFD83266D76}"/>
    <dgm:cxn modelId="{1A5930BC-4B81-4CF1-BBE6-E3B8C60108EC}" type="presOf" srcId="{552F9DD9-8FA5-4273-9EBC-D56B5D5D0175}" destId="{41B6AC38-0418-4F9F-BB46-30B5E0124281}" srcOrd="1" destOrd="0" presId="urn:microsoft.com/office/officeart/2005/8/layout/target3"/>
    <dgm:cxn modelId="{440435C5-B4F9-4410-A8C2-9AF067493E71}" type="presOf" srcId="{3C10882F-E6DC-4000-B6C9-6BC1388B5C1A}" destId="{3A5F12C2-6884-4A19-BB0C-59DDFEDFCE9E}" srcOrd="1" destOrd="0" presId="urn:microsoft.com/office/officeart/2005/8/layout/target3"/>
    <dgm:cxn modelId="{EA2EC7D5-3B64-4CA1-B04F-5E5803898070}" srcId="{52493862-0023-4107-BC54-57EA779FD645}" destId="{3C10882F-E6DC-4000-B6C9-6BC1388B5C1A}" srcOrd="1" destOrd="0" parTransId="{35296E8E-5368-42A6-B9DD-427E57930C67}" sibTransId="{67E25354-6659-41F0-B76D-C44314C6394A}"/>
    <dgm:cxn modelId="{D3685ADC-00D9-48A0-B7D0-E2807F6EE3C7}" srcId="{3C10882F-E6DC-4000-B6C9-6BC1388B5C1A}" destId="{9B3424D3-4E1C-48D2-9FB7-75F20A5CB704}" srcOrd="2" destOrd="0" parTransId="{083419F5-D7D8-42FE-B930-A7B9D066F3E8}" sibTransId="{E57421A0-7200-414E-A7F1-B86ECA3BD2BA}"/>
    <dgm:cxn modelId="{F39F78EB-1AD2-43C6-895E-E2B5B475ECCA}" type="presOf" srcId="{552F9DD9-8FA5-4273-9EBC-D56B5D5D0175}" destId="{B78CCA8A-016F-4DD8-989D-57F7B658E697}" srcOrd="0" destOrd="0" presId="urn:microsoft.com/office/officeart/2005/8/layout/target3"/>
    <dgm:cxn modelId="{264037F1-6B2F-46BF-8C0D-FFDAE4FFDAFF}" type="presOf" srcId="{A96775DE-E889-4C94-AFA1-ED49037A0255}" destId="{56D0F081-2018-44BA-AA5B-6AFC95A12B36}" srcOrd="0" destOrd="1" presId="urn:microsoft.com/office/officeart/2005/8/layout/target3"/>
    <dgm:cxn modelId="{3440B502-A80A-4A47-AFDE-0311948BB291}" type="presParOf" srcId="{C56F83EB-7CA7-43A9-8FCE-99B31A6C17F8}" destId="{E4D84FA9-BFC2-452A-86AA-77EF608631FA}" srcOrd="0" destOrd="0" presId="urn:microsoft.com/office/officeart/2005/8/layout/target3"/>
    <dgm:cxn modelId="{B27C96E4-7F43-4DBC-A702-3BC9305B03F5}" type="presParOf" srcId="{C56F83EB-7CA7-43A9-8FCE-99B31A6C17F8}" destId="{B25A1406-5CD2-490A-B98E-975C85DB1FCB}" srcOrd="1" destOrd="0" presId="urn:microsoft.com/office/officeart/2005/8/layout/target3"/>
    <dgm:cxn modelId="{FF443B6A-C929-43D4-8392-D65015A77B05}" type="presParOf" srcId="{C56F83EB-7CA7-43A9-8FCE-99B31A6C17F8}" destId="{A9267FF9-1995-4A4D-B485-3248292D1436}" srcOrd="2" destOrd="0" presId="urn:microsoft.com/office/officeart/2005/8/layout/target3"/>
    <dgm:cxn modelId="{F7889B95-6147-40F5-BF73-0BE3DA2F43AE}" type="presParOf" srcId="{C56F83EB-7CA7-43A9-8FCE-99B31A6C17F8}" destId="{AF6DB6FD-11C5-4BBA-82E1-D73B42116313}" srcOrd="3" destOrd="0" presId="urn:microsoft.com/office/officeart/2005/8/layout/target3"/>
    <dgm:cxn modelId="{C1DDEBED-EB1F-47AB-9322-CF2E4A798D52}" type="presParOf" srcId="{C56F83EB-7CA7-43A9-8FCE-99B31A6C17F8}" destId="{4E13BA70-73EF-42D6-B4FF-E242B2A6686A}" srcOrd="4" destOrd="0" presId="urn:microsoft.com/office/officeart/2005/8/layout/target3"/>
    <dgm:cxn modelId="{2DBD8DAB-99B9-4E55-A030-E4451422AE45}" type="presParOf" srcId="{C56F83EB-7CA7-43A9-8FCE-99B31A6C17F8}" destId="{20CD6EDA-7C0C-4F58-AB5B-02FB4BE31D51}" srcOrd="5" destOrd="0" presId="urn:microsoft.com/office/officeart/2005/8/layout/target3"/>
    <dgm:cxn modelId="{BD336881-85A9-4600-A0D9-0136DEBEA90C}" type="presParOf" srcId="{C56F83EB-7CA7-43A9-8FCE-99B31A6C17F8}" destId="{7F78F0C9-2A25-4D8A-BA40-5AC05581BFFC}" srcOrd="6" destOrd="0" presId="urn:microsoft.com/office/officeart/2005/8/layout/target3"/>
    <dgm:cxn modelId="{75D7856B-E5BD-4D08-AD33-8AB882E642D9}" type="presParOf" srcId="{C56F83EB-7CA7-43A9-8FCE-99B31A6C17F8}" destId="{4CE149A6-6AF0-4ADF-974B-24836F35924F}" srcOrd="7" destOrd="0" presId="urn:microsoft.com/office/officeart/2005/8/layout/target3"/>
    <dgm:cxn modelId="{1EEED1B7-5176-426A-885A-141CA38AF9C8}" type="presParOf" srcId="{C56F83EB-7CA7-43A9-8FCE-99B31A6C17F8}" destId="{B78CCA8A-016F-4DD8-989D-57F7B658E697}" srcOrd="8" destOrd="0" presId="urn:microsoft.com/office/officeart/2005/8/layout/target3"/>
    <dgm:cxn modelId="{92FCAC3F-0587-4FC4-9F5C-5D3CFB3814F1}" type="presParOf" srcId="{C56F83EB-7CA7-43A9-8FCE-99B31A6C17F8}" destId="{204E7B39-284A-41B6-8165-6B47D5D7A35C}" srcOrd="9" destOrd="0" presId="urn:microsoft.com/office/officeart/2005/8/layout/target3"/>
    <dgm:cxn modelId="{BE89E043-E26F-4021-91C5-77C87C1D8062}" type="presParOf" srcId="{C56F83EB-7CA7-43A9-8FCE-99B31A6C17F8}" destId="{C1033EA1-3519-43F9-BB6C-9C9328C242A5}" srcOrd="10" destOrd="0" presId="urn:microsoft.com/office/officeart/2005/8/layout/target3"/>
    <dgm:cxn modelId="{FFA33FA7-8D7B-49BA-9D2C-0AE45AB6C8E9}" type="presParOf" srcId="{C56F83EB-7CA7-43A9-8FCE-99B31A6C17F8}" destId="{3A5F12C2-6884-4A19-BB0C-59DDFEDFCE9E}" srcOrd="11" destOrd="0" presId="urn:microsoft.com/office/officeart/2005/8/layout/target3"/>
    <dgm:cxn modelId="{9B54A6A2-52A7-4587-9972-F23D1E2A1613}" type="presParOf" srcId="{C56F83EB-7CA7-43A9-8FCE-99B31A6C17F8}" destId="{56D0F081-2018-44BA-AA5B-6AFC95A12B36}" srcOrd="12" destOrd="0" presId="urn:microsoft.com/office/officeart/2005/8/layout/target3"/>
    <dgm:cxn modelId="{41717118-6F0F-4822-B326-68F55DFB4D4A}" type="presParOf" srcId="{C56F83EB-7CA7-43A9-8FCE-99B31A6C17F8}" destId="{41B6AC38-0418-4F9F-BB46-30B5E0124281}" srcOrd="13" destOrd="0" presId="urn:microsoft.com/office/officeart/2005/8/layout/target3"/>
    <dgm:cxn modelId="{15428492-9F49-495E-8905-C02D4D187915}" type="presParOf" srcId="{C56F83EB-7CA7-43A9-8FCE-99B31A6C17F8}" destId="{56DAD28A-CABF-49F8-A77B-719DFD49DDEF}" srcOrd="14" destOrd="0" presId="urn:microsoft.com/office/officeart/2005/8/layout/target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4D84FA9-BFC2-452A-86AA-77EF608631FA}">
      <dsp:nvSpPr>
        <dsp:cNvPr id="0" name=""/>
        <dsp:cNvSpPr/>
      </dsp:nvSpPr>
      <dsp:spPr>
        <a:xfrm>
          <a:off x="0" y="-14402"/>
          <a:ext cx="3871507" cy="3871507"/>
        </a:xfrm>
        <a:prstGeom prst="pie">
          <a:avLst>
            <a:gd name="adj1" fmla="val 5400000"/>
            <a:gd name="adj2" fmla="val 1620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9267FF9-1995-4A4D-B485-3248292D1436}">
      <dsp:nvSpPr>
        <dsp:cNvPr id="0" name=""/>
        <dsp:cNvSpPr/>
      </dsp:nvSpPr>
      <dsp:spPr>
        <a:xfrm>
          <a:off x="1935753" y="0"/>
          <a:ext cx="8579846" cy="3871507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01930" tIns="201930" rIns="201930" bIns="201930" numCol="1" spcCol="1270" anchor="ctr" anchorCtr="0">
          <a:noAutofit/>
        </a:bodyPr>
        <a:lstStyle/>
        <a:p>
          <a:pPr marL="0" lvl="0" indent="0" algn="ctr" defTabSz="2355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i-FI" sz="5300" kern="1200" dirty="0"/>
            <a:t>2027 – 2030</a:t>
          </a:r>
        </a:p>
      </dsp:txBody>
      <dsp:txXfrm>
        <a:off x="1935753" y="0"/>
        <a:ext cx="4289923" cy="1161454"/>
      </dsp:txXfrm>
    </dsp:sp>
    <dsp:sp modelId="{4E13BA70-73EF-42D6-B4FF-E242B2A6686A}">
      <dsp:nvSpPr>
        <dsp:cNvPr id="0" name=""/>
        <dsp:cNvSpPr/>
      </dsp:nvSpPr>
      <dsp:spPr>
        <a:xfrm>
          <a:off x="677514" y="1161454"/>
          <a:ext cx="2516477" cy="2516477"/>
        </a:xfrm>
        <a:prstGeom prst="pie">
          <a:avLst>
            <a:gd name="adj1" fmla="val 5400000"/>
            <a:gd name="adj2" fmla="val 1620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0CD6EDA-7C0C-4F58-AB5B-02FB4BE31D51}">
      <dsp:nvSpPr>
        <dsp:cNvPr id="0" name=""/>
        <dsp:cNvSpPr/>
      </dsp:nvSpPr>
      <dsp:spPr>
        <a:xfrm>
          <a:off x="1935753" y="1161454"/>
          <a:ext cx="8579846" cy="2516477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01930" tIns="201930" rIns="201930" bIns="201930" numCol="1" spcCol="1270" anchor="ctr" anchorCtr="0">
          <a:noAutofit/>
        </a:bodyPr>
        <a:lstStyle/>
        <a:p>
          <a:pPr marL="0" lvl="0" indent="0" algn="ctr" defTabSz="2355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i-FI" sz="5300" kern="1200" dirty="0"/>
            <a:t>2024 – 2027</a:t>
          </a:r>
        </a:p>
      </dsp:txBody>
      <dsp:txXfrm>
        <a:off x="1935753" y="1161454"/>
        <a:ext cx="4289923" cy="1161450"/>
      </dsp:txXfrm>
    </dsp:sp>
    <dsp:sp modelId="{4CE149A6-6AF0-4ADF-974B-24836F35924F}">
      <dsp:nvSpPr>
        <dsp:cNvPr id="0" name=""/>
        <dsp:cNvSpPr/>
      </dsp:nvSpPr>
      <dsp:spPr>
        <a:xfrm>
          <a:off x="1355028" y="2322905"/>
          <a:ext cx="1161450" cy="1161450"/>
        </a:xfrm>
        <a:prstGeom prst="pie">
          <a:avLst>
            <a:gd name="adj1" fmla="val 5400000"/>
            <a:gd name="adj2" fmla="val 1620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78CCA8A-016F-4DD8-989D-57F7B658E697}">
      <dsp:nvSpPr>
        <dsp:cNvPr id="0" name=""/>
        <dsp:cNvSpPr/>
      </dsp:nvSpPr>
      <dsp:spPr>
        <a:xfrm>
          <a:off x="1935753" y="2322905"/>
          <a:ext cx="8579846" cy="116145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01930" tIns="201930" rIns="201930" bIns="201930" numCol="1" spcCol="1270" anchor="ctr" anchorCtr="0">
          <a:noAutofit/>
        </a:bodyPr>
        <a:lstStyle/>
        <a:p>
          <a:pPr marL="0" lvl="0" indent="0" algn="ctr" defTabSz="2355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i-FI" sz="5300" kern="1200" dirty="0"/>
            <a:t>2021 – 2024</a:t>
          </a:r>
        </a:p>
      </dsp:txBody>
      <dsp:txXfrm>
        <a:off x="1935753" y="2322905"/>
        <a:ext cx="4289923" cy="1161450"/>
      </dsp:txXfrm>
    </dsp:sp>
    <dsp:sp modelId="{C1033EA1-3519-43F9-BB6C-9C9328C242A5}">
      <dsp:nvSpPr>
        <dsp:cNvPr id="0" name=""/>
        <dsp:cNvSpPr/>
      </dsp:nvSpPr>
      <dsp:spPr>
        <a:xfrm>
          <a:off x="6225676" y="0"/>
          <a:ext cx="4289923" cy="1161454"/>
        </a:xfrm>
        <a:prstGeom prst="rect">
          <a:avLst/>
        </a:prstGeom>
        <a:noFill/>
        <a:ln w="12700" cap="flat" cmpd="sng" algn="ctr">
          <a:noFill/>
          <a:prstDash val="solid"/>
          <a:miter lim="800000"/>
        </a:ln>
        <a:effectLst/>
        <a:sp3d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marL="171450" lvl="1" indent="-171450" algn="l" defTabSz="7556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fi-FI" sz="1700" kern="1200" dirty="0">
              <a:solidFill>
                <a:srgbClr val="00B050"/>
              </a:solidFill>
            </a:rPr>
            <a:t>Syventävä vaihe</a:t>
          </a:r>
        </a:p>
        <a:p>
          <a:pPr marL="171450" lvl="1" indent="-171450" algn="l" defTabSz="7556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fi-FI" sz="1700" kern="1200" dirty="0">
              <a:solidFill>
                <a:schemeClr val="accent1"/>
              </a:solidFill>
            </a:rPr>
            <a:t>Hiotaan hyviä käytäntöjä ja nautitaan laadukkaasta lukiosta</a:t>
          </a:r>
        </a:p>
      </dsp:txBody>
      <dsp:txXfrm>
        <a:off x="6225676" y="0"/>
        <a:ext cx="4289923" cy="1161454"/>
      </dsp:txXfrm>
    </dsp:sp>
    <dsp:sp modelId="{56D0F081-2018-44BA-AA5B-6AFC95A12B36}">
      <dsp:nvSpPr>
        <dsp:cNvPr id="0" name=""/>
        <dsp:cNvSpPr/>
      </dsp:nvSpPr>
      <dsp:spPr>
        <a:xfrm>
          <a:off x="6225676" y="1123544"/>
          <a:ext cx="4289923" cy="1161450"/>
        </a:xfrm>
        <a:prstGeom prst="rect">
          <a:avLst/>
        </a:prstGeom>
        <a:noFill/>
        <a:ln w="12700" cap="flat" cmpd="sng" algn="ctr">
          <a:noFill/>
          <a:prstDash val="solid"/>
          <a:miter lim="800000"/>
        </a:ln>
        <a:effectLst/>
        <a:sp3d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marL="171450" lvl="1" indent="-171450" algn="l" defTabSz="7556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fi-FI" sz="1700" kern="1200" dirty="0">
              <a:solidFill>
                <a:srgbClr val="00B050"/>
              </a:solidFill>
            </a:rPr>
            <a:t>Tuotekehittelyvaihe</a:t>
          </a:r>
        </a:p>
        <a:p>
          <a:pPr marL="171450" lvl="1" indent="-171450" algn="l" defTabSz="7556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fi-FI" sz="1700" kern="1200" dirty="0">
              <a:solidFill>
                <a:schemeClr val="accent1"/>
              </a:solidFill>
            </a:rPr>
            <a:t>Uusien </a:t>
          </a:r>
          <a:r>
            <a:rPr lang="fi-FI" sz="1700" kern="1200" dirty="0" err="1">
              <a:solidFill>
                <a:schemeClr val="accent1"/>
              </a:solidFill>
            </a:rPr>
            <a:t>Lops</a:t>
          </a:r>
          <a:r>
            <a:rPr lang="fi-FI" sz="1700" kern="1200" dirty="0">
              <a:solidFill>
                <a:schemeClr val="accent1"/>
              </a:solidFill>
            </a:rPr>
            <a:t>-perusteiden kaikki mahdollisuudet käyttöön</a:t>
          </a:r>
        </a:p>
        <a:p>
          <a:pPr marL="171450" lvl="1" indent="-171450" algn="l" defTabSz="7556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fi-FI" sz="1700" kern="1200" dirty="0">
              <a:solidFill>
                <a:schemeClr val="accent1"/>
              </a:solidFill>
            </a:rPr>
            <a:t>Lukiodiplomien kehittäminen</a:t>
          </a:r>
        </a:p>
      </dsp:txBody>
      <dsp:txXfrm>
        <a:off x="6225676" y="1123544"/>
        <a:ext cx="4289923" cy="1161450"/>
      </dsp:txXfrm>
    </dsp:sp>
    <dsp:sp modelId="{56DAD28A-CABF-49F8-A77B-719DFD49DDEF}">
      <dsp:nvSpPr>
        <dsp:cNvPr id="0" name=""/>
        <dsp:cNvSpPr/>
      </dsp:nvSpPr>
      <dsp:spPr>
        <a:xfrm>
          <a:off x="6225676" y="2322905"/>
          <a:ext cx="4289923" cy="1161450"/>
        </a:xfrm>
        <a:prstGeom prst="rect">
          <a:avLst/>
        </a:prstGeom>
        <a:noFill/>
        <a:ln w="12700" cap="flat" cmpd="sng" algn="ctr">
          <a:noFill/>
          <a:prstDash val="solid"/>
          <a:miter lim="800000"/>
        </a:ln>
        <a:effectLst/>
        <a:sp3d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marL="171450" lvl="1" indent="-171450" algn="l" defTabSz="7556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fi-FI" sz="1700" kern="1200" dirty="0">
              <a:solidFill>
                <a:srgbClr val="00B050"/>
              </a:solidFill>
            </a:rPr>
            <a:t>Sisäänajovaihe</a:t>
          </a:r>
        </a:p>
        <a:p>
          <a:pPr marL="171450" lvl="1" indent="-171450" algn="l" defTabSz="7556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fi-FI" sz="1700" kern="1200" dirty="0">
              <a:solidFill>
                <a:schemeClr val="accent1"/>
              </a:solidFill>
            </a:rPr>
            <a:t>Uudet rakenteet, uusien sisältöjen ja laaja-alaisen osaamisen sisäistäminen</a:t>
          </a:r>
        </a:p>
      </dsp:txBody>
      <dsp:txXfrm>
        <a:off x="6225676" y="2322905"/>
        <a:ext cx="4289923" cy="116145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target3">
  <dgm:title val=""/>
  <dgm:desc val=""/>
  <dgm:catLst>
    <dgm:cat type="relationship" pri="11000"/>
    <dgm:cat type="list" pri="22000"/>
    <dgm:cat type="convert" pri="4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41" srcId="1" destId="11" srcOrd="0" destOrd="0"/>
        <dgm:cxn modelId="42" srcId="1" destId="12" srcOrd="1" destOrd="0"/>
        <dgm:cxn modelId="51" srcId="2" destId="21" srcOrd="0" destOrd="0"/>
        <dgm:cxn modelId="52" srcId="2" destId="22" srcOrd="1" destOrd="0"/>
        <dgm:cxn modelId="61" srcId="3" destId="31" srcOrd="0" destOrd="0"/>
        <dgm:cxn modelId="62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2"/>
        <dgm:pt modelId="21"/>
        <dgm:pt modelId="22"/>
        <dgm:pt modelId="3"/>
        <dgm:pt modelId="31"/>
        <dgm:pt modelId="32"/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41" srcId="1" destId="11" srcOrd="0" destOrd="0"/>
        <dgm:cxn modelId="42" srcId="1" destId="12" srcOrd="1" destOrd="0"/>
        <dgm:cxn modelId="51" srcId="2" destId="21" srcOrd="0" destOrd="0"/>
        <dgm:cxn modelId="52" srcId="2" destId="22" srcOrd="1" destOrd="0"/>
        <dgm:cxn modelId="61" srcId="3" destId="31" srcOrd="0" destOrd="0"/>
        <dgm:cxn modelId="62" srcId="3" destId="32" srcOrd="1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2"/>
        <dgm:pt modelId="21"/>
        <dgm:pt modelId="22"/>
        <dgm:pt modelId="3"/>
        <dgm:pt modelId="31"/>
        <dgm:pt modelId="32"/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41" srcId="1" destId="11" srcOrd="0" destOrd="0"/>
        <dgm:cxn modelId="42" srcId="1" destId="12" srcOrd="1" destOrd="0"/>
        <dgm:cxn modelId="51" srcId="2" destId="21" srcOrd="0" destOrd="0"/>
        <dgm:cxn modelId="52" srcId="2" destId="22" srcOrd="1" destOrd="0"/>
        <dgm:cxn modelId="61" srcId="3" destId="31" srcOrd="0" destOrd="0"/>
        <dgm:cxn modelId="62" srcId="3" destId="32" srcOrd="1" destOrd="0"/>
      </dgm:cxnLst>
      <dgm:bg/>
      <dgm:whole/>
    </dgm:dataModel>
  </dgm:clrData>
  <dgm:layoutNode name="Name0">
    <dgm:varLst>
      <dgm:chMax val="7"/>
      <dgm:dir/>
      <dgm:animLvl val="lvl"/>
      <dgm:resizeHandles val="exact"/>
    </dgm:varLst>
    <dgm:alg type="composite"/>
    <dgm:shape xmlns:r="http://schemas.openxmlformats.org/officeDocument/2006/relationships" r:blip="">
      <dgm:adjLst/>
    </dgm:shape>
    <dgm:presOf/>
    <dgm:choose name="Name1">
      <dgm:if name="Name2" func="var" arg="dir" op="equ" val="norm">
        <dgm:choose name="Name3">
          <dgm:if name="Name4" axis="ch" ptType="node" func="cnt" op="equ" val="1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b" refFor="ch" refForName="rect1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b" refFor="ch" refForName="rect1"/>
              <dgm:constr type="primFontSz" for="ch" op="equ" val="65"/>
              <dgm:constr type="secFontSz" for="ch" op="equ" val="65"/>
            </dgm:constrLst>
          </dgm:if>
          <dgm:if name="Name5" axis="ch" ptType="node" func="cnt" op="equ" val="2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5"/>
              <dgm:constr type="hOff" for="ch" forName="circle2" refType="h" refFor="ch" refForName="vertSpace2" fact="-0.5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b" refFor="ch" refForName="rect2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b" refFor="ch" refForName="rect2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primFontSz" for="ch" op="equ" val="65"/>
              <dgm:constr type="secFontSz" for="ch" op="equ" val="65"/>
            </dgm:constrLst>
          </dgm:if>
          <dgm:if name="Name6" axis="ch" ptType="node" func="cnt" op="equ" val="3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66667"/>
              <dgm:constr type="hOff" for="ch" forName="circle2" refType="h" refFor="ch" refForName="vertSpace2" fact="-0.33333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33333"/>
              <dgm:constr type="hOff" for="ch" forName="circle3" refType="h" refFor="ch" refForName="vertSpace2" fact="-0.66667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b" refFor="ch" refForName="rect3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b" refFor="ch" refForName="rect3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primFontSz" for="ch" op="equ" val="65"/>
              <dgm:constr type="secFontSz" for="ch" op="equ" val="65"/>
            </dgm:constrLst>
          </dgm:if>
          <dgm:if name="Name7" axis="ch" ptType="node" func="cnt" op="equ" val="4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75"/>
              <dgm:constr type="hOff" for="ch" forName="circle2" refType="h" refFor="ch" refForName="vertSpace2" fact="-0.25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5"/>
              <dgm:constr type="hOff" for="ch" forName="circle3" refType="h" refFor="ch" refForName="vertSpace2" fact="-0.5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l" refFor="ch" refForName="space"/>
              <dgm:constr type="h" for="ch" forName="circle4" refType="h" refFor="ch" refForName="circle1" fact="0.25"/>
              <dgm:constr type="hOff" for="ch" forName="circle4" refType="h" refFor="ch" refForName="vertSpace2" fact="-0.75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l" for="ch" forName="rect4" refType="r" refFor="ch" refForName="space"/>
              <dgm:constr type="r" for="ch" forName="rect4" refType="w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rect4ParTx" refType="r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b" refFor="ch" refForName="rect4"/>
              <dgm:constr type="l" for="ch" forName="rect4ChTx" refType="r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l" for="ch" forName="rect4ParTxNoCh" refType="r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b" refFor="ch" refForName="rect4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primFontSz" for="ch" op="equ" val="65"/>
              <dgm:constr type="secFontSz" for="ch" op="equ" val="65"/>
            </dgm:constrLst>
          </dgm:if>
          <dgm:if name="Name8" axis="ch" ptType="node" func="cnt" op="equ" val="5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8"/>
              <dgm:constr type="hOff" for="ch" forName="circle2" refType="h" refFor="ch" refForName="vertSpace2" fact="-0.2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6"/>
              <dgm:constr type="hOff" for="ch" forName="circle3" refType="h" refFor="ch" refForName="vertSpace2" fact="-0.4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l" refFor="ch" refForName="space"/>
              <dgm:constr type="h" for="ch" forName="circle4" refType="h" refFor="ch" refForName="circle1" fact="0.4"/>
              <dgm:constr type="hOff" for="ch" forName="circle4" refType="h" refFor="ch" refForName="vertSpace2" fact="-0.6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l" for="ch" forName="rect4" refType="r" refFor="ch" refForName="space"/>
              <dgm:constr type="r" for="ch" forName="rect4" refType="w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l" refFor="ch" refForName="space"/>
              <dgm:constr type="h" for="ch" forName="circle5" refType="h" refFor="ch" refForName="circle1" fact="0.2"/>
              <dgm:constr type="hOff" for="ch" forName="circle5" refType="h" refFor="ch" refForName="vertSpace2" fact="-0.8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l" for="ch" forName="rect5" refType="r" refFor="ch" refForName="space"/>
              <dgm:constr type="r" for="ch" forName="rect5" refType="w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rect5ParTx" refType="r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b" refFor="ch" refForName="rect5"/>
              <dgm:constr type="l" for="ch" forName="rect5ChTx" refType="r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l" for="ch" forName="rect5ParTxNoCh" refType="r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b" refFor="ch" refForName="rect5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l" for="ch" forName="rect4ParTx" refType="r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l" for="ch" forName="rect4ChTx" refType="r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l" for="ch" forName="rect4ParTxNoCh" refType="r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primFontSz" for="ch" op="equ" val="65"/>
              <dgm:constr type="secFontSz" for="ch" op="equ" val="65"/>
            </dgm:constrLst>
          </dgm:if>
          <dgm:if name="Name9" axis="ch" ptType="node" func="cnt" op="equ" val="6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83333"/>
              <dgm:constr type="hOff" for="ch" forName="circle2" refType="h" refFor="ch" refForName="vertSpace2" fact="-0.16667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66667"/>
              <dgm:constr type="hOff" for="ch" forName="circle3" refType="h" refFor="ch" refForName="vertSpace2" fact="-0.33333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l" refFor="ch" refForName="space"/>
              <dgm:constr type="h" for="ch" forName="circle4" refType="h" refFor="ch" refForName="circle1" fact="0.5"/>
              <dgm:constr type="hOff" for="ch" forName="circle4" refType="h" refFor="ch" refForName="vertSpace2" fact="-0.5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l" for="ch" forName="rect4" refType="r" refFor="ch" refForName="space"/>
              <dgm:constr type="r" for="ch" forName="rect4" refType="w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l" refFor="ch" refForName="space"/>
              <dgm:constr type="h" for="ch" forName="circle5" refType="h" refFor="ch" refForName="circle1" fact="0.33333"/>
              <dgm:constr type="hOff" for="ch" forName="circle5" refType="h" refFor="ch" refForName="vertSpace2" fact="-0.66667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l" for="ch" forName="rect5" refType="r" refFor="ch" refForName="space"/>
              <dgm:constr type="r" for="ch" forName="rect5" refType="w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vertSpace6"/>
              <dgm:constr type="w" for="ch" forName="vertSpace6" refType="w"/>
              <dgm:constr type="h" for="ch" forName="vertSpace6" refType="h" refFor="ch" refForName="vertSpace5"/>
              <dgm:constr type="b" for="ch" forName="vertSpace6" refType="t" refFor="ch" refForName="vertSpace5"/>
              <dgm:constr type="ctrX" for="ch" forName="circle6" refType="l" refFor="ch" refForName="space"/>
              <dgm:constr type="h" for="ch" forName="circle6" refType="h" refFor="ch" refForName="circle1" fact="0.16667"/>
              <dgm:constr type="hOff" for="ch" forName="circle6" refType="h" refFor="ch" refForName="vertSpace2" fact="-0.83333"/>
              <dgm:constr type="w" for="ch" forName="circle6" refType="h" refFor="ch" refForName="circle6" op="equ"/>
              <dgm:constr type="wOff" for="ch" forName="circle6" refType="hOff" refFor="ch" refForName="circle6" op="equ"/>
              <dgm:constr type="b" for="ch" forName="circle6" refType="t" refFor="ch" refForName="vertSpace6"/>
              <dgm:constr type="l" for="ch" forName="rect6" refType="r" refFor="ch" refForName="space"/>
              <dgm:constr type="r" for="ch" forName="rect6" refType="w"/>
              <dgm:constr type="h" for="ch" forName="rect6" refType="h" refFor="ch" refForName="circle6"/>
              <dgm:constr type="hOff" for="ch" forName="rect6" refType="hOff" refFor="ch" refForName="circle6"/>
              <dgm:constr type="b" for="ch" forName="rect6" refType="b" refFor="ch" refForName="circle6"/>
              <dgm:constr type="l" for="ch" forName="rect6ParTx" refType="r" refFor="ch" refForName="space"/>
              <dgm:constr type="w" for="ch" forName="rect6ParTx" refType="w" refFor="ch" refForName="rect6" fact="0.5"/>
              <dgm:constr type="t" for="ch" forName="rect6ParTx" refType="t" refFor="ch" refForName="rect6"/>
              <dgm:constr type="b" for="ch" forName="rect6ParTx" refType="b" refFor="ch" refForName="rect6"/>
              <dgm:constr type="l" for="ch" forName="rect6ChTx" refType="r" refFor="ch" refForName="rect6ParTx"/>
              <dgm:constr type="w" for="ch" forName="rect6ChTx" refType="w" refFor="ch" refForName="rect6ParTx"/>
              <dgm:constr type="t" for="ch" forName="rect6ChTx" refType="t" refFor="ch" refForName="rect6ParTx"/>
              <dgm:constr type="b" for="ch" forName="rect6ChTx" refType="b" refFor="ch" refForName="rect6ParTx"/>
              <dgm:constr type="l" for="ch" forName="rect6ParTxNoCh" refType="r" refFor="ch" refForName="space"/>
              <dgm:constr type="w" for="ch" forName="rect6ParTxNoCh" refType="w" refFor="ch" refForName="rect6"/>
              <dgm:constr type="t" for="ch" forName="rect6ParTxNoCh" refType="t" refFor="ch" refForName="rect6"/>
              <dgm:constr type="b" for="ch" forName="rect6ParTxNoCh" refType="b" refFor="ch" refForName="rect6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l" for="ch" forName="rect4ParTx" refType="r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l" for="ch" forName="rect4ChTx" refType="r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l" for="ch" forName="rect4ParTxNoCh" refType="r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l" for="ch" forName="rect5ParTx" refType="r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t" refFor="ch" refForName="rect6"/>
              <dgm:constr type="l" for="ch" forName="rect5ChTx" refType="r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l" for="ch" forName="rect5ParTxNoCh" refType="r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t" refFor="ch" refForName="rect6"/>
              <dgm:constr type="primFontSz" for="ch" op="equ" val="65"/>
              <dgm:constr type="secFontSz" for="ch" op="equ" val="65"/>
            </dgm:constrLst>
          </dgm:if>
          <dgm:if name="Name10" axis="ch" ptType="node" func="cnt" op="gte" val="7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85714"/>
              <dgm:constr type="hOff" for="ch" forName="circle2" refType="h" refFor="ch" refForName="vertSpace2" fact="-0.14286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71429"/>
              <dgm:constr type="hOff" for="ch" forName="circle3" refType="h" refFor="ch" refForName="vertSpace2" fact="-0.28571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l" refFor="ch" refForName="space"/>
              <dgm:constr type="h" for="ch" forName="circle4" refType="h" refFor="ch" refForName="circle1" fact="0.57143"/>
              <dgm:constr type="hOff" for="ch" forName="circle4" refType="h" refFor="ch" refForName="vertSpace2" fact="-0.42857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l" for="ch" forName="rect4" refType="r" refFor="ch" refForName="space"/>
              <dgm:constr type="r" for="ch" forName="rect4" refType="w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l" refFor="ch" refForName="space"/>
              <dgm:constr type="h" for="ch" forName="circle5" refType="h" refFor="ch" refForName="circle1" fact="0.42857"/>
              <dgm:constr type="hOff" for="ch" forName="circle5" refType="h" refFor="ch" refForName="vertSpace2" fact="-0.57143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l" for="ch" forName="rect5" refType="r" refFor="ch" refForName="space"/>
              <dgm:constr type="r" for="ch" forName="rect5" refType="w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vertSpace6"/>
              <dgm:constr type="w" for="ch" forName="vertSpace6" refType="w"/>
              <dgm:constr type="h" for="ch" forName="vertSpace6" refType="h" refFor="ch" refForName="vertSpace5"/>
              <dgm:constr type="b" for="ch" forName="vertSpace6" refType="t" refFor="ch" refForName="vertSpace5"/>
              <dgm:constr type="ctrX" for="ch" forName="circle6" refType="l" refFor="ch" refForName="space"/>
              <dgm:constr type="h" for="ch" forName="circle6" refType="h" refFor="ch" refForName="circle1" fact="0.28571"/>
              <dgm:constr type="hOff" for="ch" forName="circle6" refType="h" refFor="ch" refForName="vertSpace2" fact="-0.71429"/>
              <dgm:constr type="w" for="ch" forName="circle6" refType="h" refFor="ch" refForName="circle6" op="equ"/>
              <dgm:constr type="wOff" for="ch" forName="circle6" refType="hOff" refFor="ch" refForName="circle6" op="equ"/>
              <dgm:constr type="b" for="ch" forName="circle6" refType="t" refFor="ch" refForName="vertSpace6"/>
              <dgm:constr type="l" for="ch" forName="rect6" refType="r" refFor="ch" refForName="space"/>
              <dgm:constr type="r" for="ch" forName="rect6" refType="w"/>
              <dgm:constr type="h" for="ch" forName="rect6" refType="h" refFor="ch" refForName="circle6"/>
              <dgm:constr type="hOff" for="ch" forName="rect6" refType="hOff" refFor="ch" refForName="circle6"/>
              <dgm:constr type="b" for="ch" forName="rect6" refType="b" refFor="ch" refForName="circle6"/>
              <dgm:constr type="l" for="ch" forName="vertSpace7"/>
              <dgm:constr type="w" for="ch" forName="vertSpace7" refType="w"/>
              <dgm:constr type="h" for="ch" forName="vertSpace7" refType="h" refFor="ch" refForName="vertSpace6"/>
              <dgm:constr type="b" for="ch" forName="vertSpace7" refType="t" refFor="ch" refForName="vertSpace6"/>
              <dgm:constr type="ctrX" for="ch" forName="circle7" refType="l" refFor="ch" refForName="space"/>
              <dgm:constr type="h" for="ch" forName="circle7" refType="h" refFor="ch" refForName="circle1" fact="0.14286"/>
              <dgm:constr type="hOff" for="ch" forName="circle7" refType="h" refFor="ch" refForName="vertSpace2" fact="-0.85714"/>
              <dgm:constr type="w" for="ch" forName="circle7" refType="h" refFor="ch" refForName="circle7" op="equ"/>
              <dgm:constr type="wOff" for="ch" forName="circle7" refType="hOff" refFor="ch" refForName="circle7" op="equ"/>
              <dgm:constr type="b" for="ch" forName="circle7" refType="t" refFor="ch" refForName="vertSpace7"/>
              <dgm:constr type="l" for="ch" forName="rect7" refType="r" refFor="ch" refForName="space"/>
              <dgm:constr type="r" for="ch" forName="rect7" refType="w"/>
              <dgm:constr type="h" for="ch" forName="rect7" refType="h" refFor="ch" refForName="circle7"/>
              <dgm:constr type="hOff" for="ch" forName="rect7" refType="hOff" refFor="ch" refForName="circle7"/>
              <dgm:constr type="b" for="ch" forName="rect7" refType="b" refFor="ch" refForName="circle7"/>
              <dgm:constr type="l" for="ch" forName="rect7ParTx" refType="r" refFor="ch" refForName="space"/>
              <dgm:constr type="w" for="ch" forName="rect7ParTx" refType="w" refFor="ch" refForName="rect7" fact="0.5"/>
              <dgm:constr type="t" for="ch" forName="rect7ParTx" refType="t" refFor="ch" refForName="rect7"/>
              <dgm:constr type="b" for="ch" forName="rect7ParTx" refType="b" refFor="ch" refForName="rect7"/>
              <dgm:constr type="l" for="ch" forName="rect7ChTx" refType="r" refFor="ch" refForName="rect7ParTx"/>
              <dgm:constr type="w" for="ch" forName="rect7ChTx" refType="w" refFor="ch" refForName="rect7ParTx"/>
              <dgm:constr type="t" for="ch" forName="rect7ChTx" refType="t" refFor="ch" refForName="rect7ParTx"/>
              <dgm:constr type="b" for="ch" forName="rect7ChTx" refType="b" refFor="ch" refForName="rect7ParTx"/>
              <dgm:constr type="l" for="ch" forName="rect7ParTxNoCh" refType="r" refFor="ch" refForName="space"/>
              <dgm:constr type="w" for="ch" forName="rect7ParTxNoCh" refType="w" refFor="ch" refForName="rect7"/>
              <dgm:constr type="t" for="ch" forName="rect7ParTxNoCh" refType="t" refFor="ch" refForName="rect7"/>
              <dgm:constr type="b" for="ch" forName="rect7ParTxNoCh" refType="b" refFor="ch" refForName="rect7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l" for="ch" forName="rect4ParTx" refType="r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l" for="ch" forName="rect4ChTx" refType="r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l" for="ch" forName="rect4ParTxNoCh" refType="r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l" for="ch" forName="rect5ParTx" refType="r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t" refFor="ch" refForName="rect6"/>
              <dgm:constr type="l" for="ch" forName="rect5ChTx" refType="r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l" for="ch" forName="rect5ParTxNoCh" refType="r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t" refFor="ch" refForName="rect6"/>
              <dgm:constr type="l" for="ch" forName="rect6ParTx" refType="r" refFor="ch" refForName="space"/>
              <dgm:constr type="w" for="ch" forName="rect6ParTx" refType="w" refFor="ch" refForName="rect6" fact="0.5"/>
              <dgm:constr type="t" for="ch" forName="rect6ParTx" refType="t" refFor="ch" refForName="rect6"/>
              <dgm:constr type="b" for="ch" forName="rect6ParTx" refType="t" refFor="ch" refForName="rect7"/>
              <dgm:constr type="l" for="ch" forName="rect6ChTx" refType="r" refFor="ch" refForName="rect6ParTx"/>
              <dgm:constr type="w" for="ch" forName="rect6ChTx" refType="w" refFor="ch" refForName="rect6ParTx"/>
              <dgm:constr type="t" for="ch" forName="rect6ChTx" refType="t" refFor="ch" refForName="rect6ParTx"/>
              <dgm:constr type="b" for="ch" forName="rect6ChTx" refType="b" refFor="ch" refForName="rect6ParTx"/>
              <dgm:constr type="l" for="ch" forName="rect6ParTxNoCh" refType="r" refFor="ch" refForName="space"/>
              <dgm:constr type="w" for="ch" forName="rect6ParTxNoCh" refType="w" refFor="ch" refForName="rect6"/>
              <dgm:constr type="t" for="ch" forName="rect6ParTxNoCh" refType="t" refFor="ch" refForName="rect6"/>
              <dgm:constr type="b" for="ch" forName="rect6ParTxNoCh" refType="t" refFor="ch" refForName="rect7"/>
              <dgm:constr type="primFontSz" for="ch" op="equ" val="65"/>
              <dgm:constr type="secFontSz" for="ch" op="equ" val="65"/>
            </dgm:constrLst>
          </dgm:if>
          <dgm:else name="Name11">
            <dgm:constrLst/>
          </dgm:else>
        </dgm:choose>
      </dgm:if>
      <dgm:else name="Name12">
        <dgm:choose name="Name13">
          <dgm:if name="Name14" axis="ch" ptType="node" func="cnt" op="equ" val="1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b" refFor="ch" refForName="rect1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b" refFor="ch" refForName="rect1"/>
              <dgm:constr type="primFontSz" for="ch" op="equ" val="65"/>
              <dgm:constr type="secFontSz" for="ch" op="equ" val="65"/>
            </dgm:constrLst>
          </dgm:if>
          <dgm:if name="Name15" axis="ch" ptType="node" func="cnt" op="equ" val="2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5"/>
              <dgm:constr type="hOff" for="ch" forName="circle2" refType="h" refFor="ch" refForName="vertSpace2" fact="-0.5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b" refFor="ch" refForName="rect2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b" refFor="ch" refForName="rect2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primFontSz" for="ch" op="equ" val="65"/>
              <dgm:constr type="secFontSz" for="ch" op="equ" val="65"/>
            </dgm:constrLst>
          </dgm:if>
          <dgm:if name="Name16" axis="ch" ptType="node" func="cnt" op="equ" val="3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66667"/>
              <dgm:constr type="hOff" for="ch" forName="circle2" refType="h" refFor="ch" refForName="vertSpace2" fact="-0.33333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33333"/>
              <dgm:constr type="hOff" for="ch" forName="circle3" refType="h" refFor="ch" refForName="vertSpace2" fact="-0.66667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b" refFor="ch" refForName="rect3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b" refFor="ch" refForName="rect3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primFontSz" for="ch" op="equ" val="65"/>
              <dgm:constr type="secFontSz" for="ch" op="equ" val="65"/>
            </dgm:constrLst>
          </dgm:if>
          <dgm:if name="Name17" axis="ch" ptType="node" func="cnt" op="equ" val="4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75"/>
              <dgm:constr type="hOff" for="ch" forName="circle2" refType="h" refFor="ch" refForName="vertSpace2" fact="-0.25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5"/>
              <dgm:constr type="hOff" for="ch" forName="circle3" refType="h" refFor="ch" refForName="vertSpace2" fact="-0.5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r" refFor="ch" refForName="space"/>
              <dgm:constr type="h" for="ch" forName="circle4" refType="h" refFor="ch" refForName="circle1" fact="0.25"/>
              <dgm:constr type="hOff" for="ch" forName="circle4" refType="h" refFor="ch" refForName="vertSpace2" fact="-0.75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r" for="ch" forName="rect4" refType="l" refFor="ch" refForName="space"/>
              <dgm:constr type="l" for="ch" forName="rect4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r" for="ch" forName="rect4ParTx" refType="l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b" refFor="ch" refForName="rect4"/>
              <dgm:constr type="r" for="ch" forName="rect4ChTx" refType="l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r" for="ch" forName="rect4ParTxNoCh" refType="l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b" refFor="ch" refForName="rect4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primFontSz" for="ch" op="equ" val="65"/>
              <dgm:constr type="secFontSz" for="ch" op="equ" val="65"/>
            </dgm:constrLst>
          </dgm:if>
          <dgm:if name="Name18" axis="ch" ptType="node" func="cnt" op="equ" val="5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8"/>
              <dgm:constr type="hOff" for="ch" forName="circle2" refType="h" refFor="ch" refForName="vertSpace2" fact="-0.2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6"/>
              <dgm:constr type="hOff" for="ch" forName="circle3" refType="h" refFor="ch" refForName="vertSpace2" fact="-0.4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r" refFor="ch" refForName="space"/>
              <dgm:constr type="h" for="ch" forName="circle4" refType="h" refFor="ch" refForName="circle1" fact="0.4"/>
              <dgm:constr type="hOff" for="ch" forName="circle4" refType="h" refFor="ch" refForName="vertSpace2" fact="-0.6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r" for="ch" forName="rect4" refType="l" refFor="ch" refForName="space"/>
              <dgm:constr type="l" for="ch" forName="rect4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r" refFor="ch" refForName="space"/>
              <dgm:constr type="h" for="ch" forName="circle5" refType="h" refFor="ch" refForName="circle1" fact="0.2"/>
              <dgm:constr type="hOff" for="ch" forName="circle5" refType="h" refFor="ch" refForName="vertSpace2" fact="-0.8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r" for="ch" forName="rect5" refType="l" refFor="ch" refForName="space"/>
              <dgm:constr type="l" for="ch" forName="rect5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r" for="ch" forName="rect5ParTx" refType="l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b" refFor="ch" refForName="rect5"/>
              <dgm:constr type="r" for="ch" forName="rect5ChTx" refType="l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r" for="ch" forName="rect5ParTxNoCh" refType="l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b" refFor="ch" refForName="rect5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r" for="ch" forName="rect4ParTx" refType="l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r" for="ch" forName="rect4ChTx" refType="l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r" for="ch" forName="rect4ParTxNoCh" refType="l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primFontSz" for="ch" op="equ" val="65"/>
              <dgm:constr type="secFontSz" for="ch" op="equ" val="65"/>
            </dgm:constrLst>
          </dgm:if>
          <dgm:if name="Name19" axis="ch" ptType="node" func="cnt" op="equ" val="6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83333"/>
              <dgm:constr type="hOff" for="ch" forName="circle2" refType="h" refFor="ch" refForName="vertSpace2" fact="-0.16667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66667"/>
              <dgm:constr type="hOff" for="ch" forName="circle3" refType="h" refFor="ch" refForName="vertSpace2" fact="-0.33333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r" refFor="ch" refForName="space"/>
              <dgm:constr type="h" for="ch" forName="circle4" refType="h" refFor="ch" refForName="circle1" fact="0.5"/>
              <dgm:constr type="hOff" for="ch" forName="circle4" refType="h" refFor="ch" refForName="vertSpace2" fact="-0.5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r" for="ch" forName="rect4" refType="l" refFor="ch" refForName="space"/>
              <dgm:constr type="l" for="ch" forName="rect4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r" refFor="ch" refForName="space"/>
              <dgm:constr type="h" for="ch" forName="circle5" refType="h" refFor="ch" refForName="circle1" fact="0.33333"/>
              <dgm:constr type="hOff" for="ch" forName="circle5" refType="h" refFor="ch" refForName="vertSpace2" fact="-0.66667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r" for="ch" forName="rect5" refType="l" refFor="ch" refForName="space"/>
              <dgm:constr type="l" for="ch" forName="rect5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vertSpace6"/>
              <dgm:constr type="w" for="ch" forName="vertSpace6" refType="w"/>
              <dgm:constr type="h" for="ch" forName="vertSpace6" refType="h" refFor="ch" refForName="vertSpace5"/>
              <dgm:constr type="b" for="ch" forName="vertSpace6" refType="t" refFor="ch" refForName="vertSpace5"/>
              <dgm:constr type="ctrX" for="ch" forName="circle6" refType="r" refFor="ch" refForName="space"/>
              <dgm:constr type="h" for="ch" forName="circle6" refType="h" refFor="ch" refForName="circle1" fact="0.16667"/>
              <dgm:constr type="hOff" for="ch" forName="circle6" refType="h" refFor="ch" refForName="vertSpace2" fact="-0.83333"/>
              <dgm:constr type="w" for="ch" forName="circle6" refType="h" refFor="ch" refForName="circle6" op="equ"/>
              <dgm:constr type="wOff" for="ch" forName="circle6" refType="hOff" refFor="ch" refForName="circle6" op="equ"/>
              <dgm:constr type="b" for="ch" forName="circle6" refType="t" refFor="ch" refForName="vertSpace6"/>
              <dgm:constr type="r" for="ch" forName="rect6" refType="l" refFor="ch" refForName="space"/>
              <dgm:constr type="l" for="ch" forName="rect6"/>
              <dgm:constr type="h" for="ch" forName="rect6" refType="h" refFor="ch" refForName="circle6"/>
              <dgm:constr type="hOff" for="ch" forName="rect6" refType="hOff" refFor="ch" refForName="circle6"/>
              <dgm:constr type="b" for="ch" forName="rect6" refType="b" refFor="ch" refForName="circle6"/>
              <dgm:constr type="r" for="ch" forName="rect6ParTx" refType="l" refFor="ch" refForName="space"/>
              <dgm:constr type="w" for="ch" forName="rect6ParTx" refType="w" refFor="ch" refForName="rect6" fact="0.5"/>
              <dgm:constr type="t" for="ch" forName="rect6ParTx" refType="t" refFor="ch" refForName="rect6"/>
              <dgm:constr type="b" for="ch" forName="rect6ParTx" refType="b" refFor="ch" refForName="rect6"/>
              <dgm:constr type="r" for="ch" forName="rect6ChTx" refType="l" refFor="ch" refForName="rect6ParTx"/>
              <dgm:constr type="w" for="ch" forName="rect6ChTx" refType="w" refFor="ch" refForName="rect6ParTx"/>
              <dgm:constr type="t" for="ch" forName="rect6ChTx" refType="t" refFor="ch" refForName="rect6ParTx"/>
              <dgm:constr type="b" for="ch" forName="rect6ChTx" refType="b" refFor="ch" refForName="rect6ParTx"/>
              <dgm:constr type="r" for="ch" forName="rect6ParTxNoCh" refType="l" refFor="ch" refForName="space"/>
              <dgm:constr type="w" for="ch" forName="rect6ParTxNoCh" refType="w" refFor="ch" refForName="rect6"/>
              <dgm:constr type="t" for="ch" forName="rect6ParTxNoCh" refType="t" refFor="ch" refForName="rect6"/>
              <dgm:constr type="b" for="ch" forName="rect6ParTxNoCh" refType="b" refFor="ch" refForName="rect6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r" for="ch" forName="rect4ParTx" refType="l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r" for="ch" forName="rect4ChTx" refType="l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r" for="ch" forName="rect4ParTxNoCh" refType="l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r" for="ch" forName="rect5ParTx" refType="l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t" refFor="ch" refForName="rect6"/>
              <dgm:constr type="r" for="ch" forName="rect5ChTx" refType="l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r" for="ch" forName="rect5ParTxNoCh" refType="l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t" refFor="ch" refForName="rect6"/>
              <dgm:constr type="primFontSz" for="ch" op="equ" val="65"/>
              <dgm:constr type="secFontSz" for="ch" op="equ" val="65"/>
            </dgm:constrLst>
          </dgm:if>
          <dgm:if name="Name20" axis="ch" ptType="node" func="cnt" op="gte" val="7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85714"/>
              <dgm:constr type="hOff" for="ch" forName="circle2" refType="h" refFor="ch" refForName="vertSpace2" fact="-0.14286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71429"/>
              <dgm:constr type="hOff" for="ch" forName="circle3" refType="h" refFor="ch" refForName="vertSpace2" fact="-0.28571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r" refFor="ch" refForName="space"/>
              <dgm:constr type="h" for="ch" forName="circle4" refType="h" refFor="ch" refForName="circle1" fact="0.57143"/>
              <dgm:constr type="hOff" for="ch" forName="circle4" refType="h" refFor="ch" refForName="vertSpace2" fact="-0.42857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r" for="ch" forName="rect4" refType="l" refFor="ch" refForName="space"/>
              <dgm:constr type="l" for="ch" forName="rect4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r" refFor="ch" refForName="space"/>
              <dgm:constr type="h" for="ch" forName="circle5" refType="h" refFor="ch" refForName="circle1" fact="0.42857"/>
              <dgm:constr type="hOff" for="ch" forName="circle5" refType="h" refFor="ch" refForName="vertSpace2" fact="-0.57143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r" for="ch" forName="rect5" refType="l" refFor="ch" refForName="space"/>
              <dgm:constr type="l" for="ch" forName="rect5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vertSpace6"/>
              <dgm:constr type="w" for="ch" forName="vertSpace6" refType="w"/>
              <dgm:constr type="h" for="ch" forName="vertSpace6" refType="h" refFor="ch" refForName="vertSpace5"/>
              <dgm:constr type="b" for="ch" forName="vertSpace6" refType="t" refFor="ch" refForName="vertSpace5"/>
              <dgm:constr type="ctrX" for="ch" forName="circle6" refType="r" refFor="ch" refForName="space"/>
              <dgm:constr type="h" for="ch" forName="circle6" refType="h" refFor="ch" refForName="circle1" fact="0.28571"/>
              <dgm:constr type="hOff" for="ch" forName="circle6" refType="h" refFor="ch" refForName="vertSpace2" fact="-0.71429"/>
              <dgm:constr type="w" for="ch" forName="circle6" refType="h" refFor="ch" refForName="circle6" op="equ"/>
              <dgm:constr type="wOff" for="ch" forName="circle6" refType="hOff" refFor="ch" refForName="circle6" op="equ"/>
              <dgm:constr type="b" for="ch" forName="circle6" refType="t" refFor="ch" refForName="vertSpace6"/>
              <dgm:constr type="r" for="ch" forName="rect6" refType="l" refFor="ch" refForName="space"/>
              <dgm:constr type="l" for="ch" forName="rect6"/>
              <dgm:constr type="h" for="ch" forName="rect6" refType="h" refFor="ch" refForName="circle6"/>
              <dgm:constr type="hOff" for="ch" forName="rect6" refType="hOff" refFor="ch" refForName="circle6"/>
              <dgm:constr type="b" for="ch" forName="rect6" refType="b" refFor="ch" refForName="circle6"/>
              <dgm:constr type="l" for="ch" forName="vertSpace7"/>
              <dgm:constr type="w" for="ch" forName="vertSpace7" refType="w"/>
              <dgm:constr type="h" for="ch" forName="vertSpace7" refType="h" refFor="ch" refForName="vertSpace6"/>
              <dgm:constr type="b" for="ch" forName="vertSpace7" refType="t" refFor="ch" refForName="vertSpace6"/>
              <dgm:constr type="ctrX" for="ch" forName="circle7" refType="r" refFor="ch" refForName="space"/>
              <dgm:constr type="h" for="ch" forName="circle7" refType="h" refFor="ch" refForName="circle1" fact="0.14286"/>
              <dgm:constr type="hOff" for="ch" forName="circle7" refType="h" refFor="ch" refForName="vertSpace2" fact="-0.85714"/>
              <dgm:constr type="w" for="ch" forName="circle7" refType="h" refFor="ch" refForName="circle7" op="equ"/>
              <dgm:constr type="wOff" for="ch" forName="circle7" refType="hOff" refFor="ch" refForName="circle7" op="equ"/>
              <dgm:constr type="b" for="ch" forName="circle7" refType="t" refFor="ch" refForName="vertSpace7"/>
              <dgm:constr type="r" for="ch" forName="rect7" refType="l" refFor="ch" refForName="space"/>
              <dgm:constr type="l" for="ch" forName="rect7"/>
              <dgm:constr type="h" for="ch" forName="rect7" refType="h" refFor="ch" refForName="circle7"/>
              <dgm:constr type="hOff" for="ch" forName="rect7" refType="hOff" refFor="ch" refForName="circle7"/>
              <dgm:constr type="b" for="ch" forName="rect7" refType="b" refFor="ch" refForName="circle7"/>
              <dgm:constr type="r" for="ch" forName="rect7ParTx" refType="l" refFor="ch" refForName="space"/>
              <dgm:constr type="w" for="ch" forName="rect7ParTx" refType="w" refFor="ch" refForName="rect7" fact="0.5"/>
              <dgm:constr type="t" for="ch" forName="rect7ParTx" refType="t" refFor="ch" refForName="rect7"/>
              <dgm:constr type="b" for="ch" forName="rect7ParTx" refType="b" refFor="ch" refForName="rect7"/>
              <dgm:constr type="r" for="ch" forName="rect7ChTx" refType="l" refFor="ch" refForName="rect7ParTx"/>
              <dgm:constr type="w" for="ch" forName="rect7ChTx" refType="w" refFor="ch" refForName="rect7ParTx"/>
              <dgm:constr type="t" for="ch" forName="rect7ChTx" refType="t" refFor="ch" refForName="rect7ParTx"/>
              <dgm:constr type="b" for="ch" forName="rect7ChTx" refType="b" refFor="ch" refForName="rect7ParTx"/>
              <dgm:constr type="r" for="ch" forName="rect7ParTxNoCh" refType="l" refFor="ch" refForName="space"/>
              <dgm:constr type="w" for="ch" forName="rect7ParTxNoCh" refType="w" refFor="ch" refForName="rect7"/>
              <dgm:constr type="t" for="ch" forName="rect7ParTxNoCh" refType="t" refFor="ch" refForName="rect7"/>
              <dgm:constr type="b" for="ch" forName="rect7ParTxNoCh" refType="b" refFor="ch" refForName="rect7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r" for="ch" forName="rect4ParTx" refType="l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r" for="ch" forName="rect4ChTx" refType="l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r" for="ch" forName="rect4ParTxNoCh" refType="l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r" for="ch" forName="rect5ParTx" refType="l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t" refFor="ch" refForName="rect6"/>
              <dgm:constr type="r" for="ch" forName="rect5ChTx" refType="l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r" for="ch" forName="rect5ParTxNoCh" refType="l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t" refFor="ch" refForName="rect6"/>
              <dgm:constr type="r" for="ch" forName="rect6ParTx" refType="l" refFor="ch" refForName="space"/>
              <dgm:constr type="w" for="ch" forName="rect6ParTx" refType="w" refFor="ch" refForName="rect6" fact="0.5"/>
              <dgm:constr type="t" for="ch" forName="rect6ParTx" refType="t" refFor="ch" refForName="rect6"/>
              <dgm:constr type="b" for="ch" forName="rect6ParTx" refType="t" refFor="ch" refForName="rect7"/>
              <dgm:constr type="r" for="ch" forName="rect6ChTx" refType="l" refFor="ch" refForName="rect6ParTx"/>
              <dgm:constr type="w" for="ch" forName="rect6ChTx" refType="w" refFor="ch" refForName="rect6ParTx"/>
              <dgm:constr type="t" for="ch" forName="rect6ChTx" refType="t" refFor="ch" refForName="rect6ParTx"/>
              <dgm:constr type="b" for="ch" forName="rect6ChTx" refType="b" refFor="ch" refForName="rect6ParTx"/>
              <dgm:constr type="r" for="ch" forName="rect6ParTxNoCh" refType="l" refFor="ch" refForName="space"/>
              <dgm:constr type="w" for="ch" forName="rect6ParTxNoCh" refType="w" refFor="ch" refForName="rect6"/>
              <dgm:constr type="t" for="ch" forName="rect6ParTxNoCh" refType="t" refFor="ch" refForName="rect6"/>
              <dgm:constr type="b" for="ch" forName="rect6ParTxNoCh" refType="t" refFor="ch" refForName="rect7"/>
              <dgm:constr type="primFontSz" for="ch" op="equ" val="65"/>
              <dgm:constr type="secFontSz" for="ch" op="equ" val="65"/>
            </dgm:constrLst>
          </dgm:if>
          <dgm:else name="Name21">
            <dgm:constrLst/>
          </dgm:else>
        </dgm:choose>
      </dgm:else>
    </dgm:choose>
    <dgm:ruleLst/>
    <dgm:forEach name="Name22" axis="ch" ptType="node" cnt="1">
      <dgm:layoutNode name="circle1" styleLbl="node1">
        <dgm:alg type="sp"/>
        <dgm:choose name="Name23">
          <dgm:if name="Name24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25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rect1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26" axis="ch" ptType="node" st="2" cnt="1">
      <dgm:layoutNode name="vertSpace2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2" styleLbl="node1">
        <dgm:alg type="sp"/>
        <dgm:choose name="Name27">
          <dgm:if name="Name28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29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2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30" axis="ch" ptType="node" st="3" cnt="1">
      <dgm:layoutNode name="vertSpace3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3" styleLbl="node1">
        <dgm:alg type="sp"/>
        <dgm:choose name="Name31">
          <dgm:if name="Name32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33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3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34" axis="ch" ptType="node" st="4" cnt="1">
      <dgm:layoutNode name="vertSpace4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4" styleLbl="node1">
        <dgm:alg type="sp"/>
        <dgm:choose name="Name35">
          <dgm:if name="Name36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37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4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38" axis="ch" ptType="node" st="5" cnt="1">
      <dgm:layoutNode name="vertSpace5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5" styleLbl="node1">
        <dgm:alg type="sp"/>
        <dgm:choose name="Name39">
          <dgm:if name="Name40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41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5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42" axis="ch" ptType="node" st="6" cnt="1">
      <dgm:layoutNode name="vertSpace6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6" styleLbl="node1">
        <dgm:alg type="sp"/>
        <dgm:choose name="Name43">
          <dgm:if name="Name44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45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6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46" axis="ch" ptType="node" st="7" cnt="1">
      <dgm:layoutNode name="vertSpace7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7" styleLbl="node1">
        <dgm:alg type="sp"/>
        <dgm:choose name="Name47">
          <dgm:if name="Name48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49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7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50" axis="ch" ptType="node" cnt="1">
      <dgm:choose name="Name51">
        <dgm:if name="Name52" axis="root des" ptType="all node" func="maxDepth" op="gte" val="2">
          <dgm:layoutNode name="rect1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1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53">
          <dgm:layoutNode name="rect1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54" axis="ch" ptType="node" st="2" cnt="1">
      <dgm:choose name="Name55">
        <dgm:if name="Name56" axis="root des" ptType="all node" func="maxDepth" op="gte" val="2">
          <dgm:layoutNode name="rect2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2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57">
          <dgm:layoutNode name="rect2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58" axis="ch" ptType="node" st="3" cnt="1">
      <dgm:choose name="Name59">
        <dgm:if name="Name60" axis="root des" ptType="all node" func="maxDepth" op="gte" val="2">
          <dgm:layoutNode name="rect3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3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61">
          <dgm:layoutNode name="rect3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62" axis="ch" ptType="node" st="4" cnt="1">
      <dgm:choose name="Name63">
        <dgm:if name="Name64" axis="root des" ptType="all node" func="maxDepth" op="gte" val="2">
          <dgm:layoutNode name="rect4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4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65">
          <dgm:layoutNode name="rect4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66" axis="ch" ptType="node" st="5" cnt="1">
      <dgm:choose name="Name67">
        <dgm:if name="Name68" axis="root des" ptType="all node" func="maxDepth" op="gte" val="2">
          <dgm:layoutNode name="rect5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5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69">
          <dgm:layoutNode name="rect5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70" axis="ch" ptType="node" st="6" cnt="1">
      <dgm:choose name="Name71">
        <dgm:if name="Name72" axis="root des" ptType="all node" func="maxDepth" op="gte" val="2">
          <dgm:layoutNode name="rect6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6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73">
          <dgm:layoutNode name="rect6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74" axis="ch" ptType="node" st="7" cnt="1">
      <dgm:choose name="Name75">
        <dgm:if name="Name76" axis="root des" ptType="all node" func="maxDepth" op="gte" val="2">
          <dgm:layoutNode name="rect7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7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77">
          <dgm:layoutNode name="rect7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Ylätunnisteen paikkamerkki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i-FI"/>
          </a:p>
        </p:txBody>
      </p:sp>
      <p:sp>
        <p:nvSpPr>
          <p:cNvPr id="3" name="Päivämäärän paikkamerkki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1147873-B102-4514-94B5-8ED60A2BCB51}" type="datetimeFigureOut">
              <a:rPr lang="fi-FI" smtClean="0"/>
              <a:t>22.11.2022</a:t>
            </a:fld>
            <a:endParaRPr lang="fi-FI"/>
          </a:p>
        </p:txBody>
      </p:sp>
      <p:sp>
        <p:nvSpPr>
          <p:cNvPr id="4" name="Alatunnisteen paikkamerkki 3"/>
          <p:cNvSpPr>
            <a:spLocks noGrp="1"/>
          </p:cNvSpPr>
          <p:nvPr>
            <p:ph type="ftr" sz="quarter" idx="2"/>
          </p:nvPr>
        </p:nvSpPr>
        <p:spPr>
          <a:xfrm>
            <a:off x="0" y="9428584"/>
            <a:ext cx="2971800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i-FI"/>
          </a:p>
        </p:txBody>
      </p:sp>
      <p:sp>
        <p:nvSpPr>
          <p:cNvPr id="5" name="Dian numeron paikkamerkki 4"/>
          <p:cNvSpPr>
            <a:spLocks noGrp="1"/>
          </p:cNvSpPr>
          <p:nvPr>
            <p:ph type="sldNum" sz="quarter" idx="3"/>
          </p:nvPr>
        </p:nvSpPr>
        <p:spPr>
          <a:xfrm>
            <a:off x="3884613" y="9428584"/>
            <a:ext cx="2971800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6B5F506-64A6-4FE0-831B-F6F4FBCF80DC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58386932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Ylätunnisteen paikkamerkki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Päivämäärän paikkamerkki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D1287AB-2206-4F77-A423-85FD97404A4D}" type="datetimeFigureOut">
              <a:rPr lang="en-GB" smtClean="0"/>
              <a:t>22/11/2022</a:t>
            </a:fld>
            <a:endParaRPr lang="en-GB"/>
          </a:p>
        </p:txBody>
      </p:sp>
      <p:sp>
        <p:nvSpPr>
          <p:cNvPr id="4" name="Dian kuvan paikkamerkki 3"/>
          <p:cNvSpPr>
            <a:spLocks noGrp="1" noRot="1" noChangeAspect="1"/>
          </p:cNvSpPr>
          <p:nvPr>
            <p:ph type="sldImg" idx="2"/>
          </p:nvPr>
        </p:nvSpPr>
        <p:spPr>
          <a:xfrm>
            <a:off x="450850" y="1241425"/>
            <a:ext cx="5956300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Huomautusten paikkamerkki 4"/>
          <p:cNvSpPr>
            <a:spLocks noGrp="1"/>
          </p:cNvSpPr>
          <p:nvPr>
            <p:ph type="body" sz="quarter" idx="3"/>
          </p:nvPr>
        </p:nvSpPr>
        <p:spPr>
          <a:xfrm>
            <a:off x="685801" y="4777194"/>
            <a:ext cx="5486400" cy="3908614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en-GB"/>
          </a:p>
        </p:txBody>
      </p:sp>
      <p:sp>
        <p:nvSpPr>
          <p:cNvPr id="6" name="Alatunnisteen paikkamerkki 5"/>
          <p:cNvSpPr>
            <a:spLocks noGrp="1"/>
          </p:cNvSpPr>
          <p:nvPr>
            <p:ph type="ftr" sz="quarter" idx="4"/>
          </p:nvPr>
        </p:nvSpPr>
        <p:spPr>
          <a:xfrm>
            <a:off x="0" y="9428584"/>
            <a:ext cx="2971800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Dian numeron paikkamerkki 6"/>
          <p:cNvSpPr>
            <a:spLocks noGrp="1"/>
          </p:cNvSpPr>
          <p:nvPr>
            <p:ph type="sldNum" sz="quarter" idx="5"/>
          </p:nvPr>
        </p:nvSpPr>
        <p:spPr>
          <a:xfrm>
            <a:off x="3884613" y="9428584"/>
            <a:ext cx="2971800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9C4A3D8-BBC7-401E-A6FA-17696582833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0164198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n kuvan paikkamerkki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Huomautusten paikkamerkki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4" name="Dian numeron paikkamerkki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9C4A3D8-BBC7-401E-A6FA-176965828335}" type="slidenum">
              <a:rPr lang="en-GB" smtClean="0"/>
              <a:t>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0220767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Otsikko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Kuva 8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3217" y="0"/>
            <a:ext cx="4460950" cy="6858000"/>
          </a:xfrm>
          <a:prstGeom prst="rect">
            <a:avLst/>
          </a:prstGeom>
        </p:spPr>
      </p:pic>
      <p:sp>
        <p:nvSpPr>
          <p:cNvPr id="2" name="Otsikko 1"/>
          <p:cNvSpPr>
            <a:spLocks noGrp="1"/>
          </p:cNvSpPr>
          <p:nvPr>
            <p:ph type="ctrTitle"/>
          </p:nvPr>
        </p:nvSpPr>
        <p:spPr>
          <a:xfrm>
            <a:off x="787940" y="2221590"/>
            <a:ext cx="7149830" cy="2387600"/>
          </a:xfrm>
        </p:spPr>
        <p:txBody>
          <a:bodyPr anchor="ctr" anchorCtr="0">
            <a:noAutofit/>
          </a:bodyPr>
          <a:lstStyle>
            <a:lvl1pPr algn="l">
              <a:lnSpc>
                <a:spcPct val="90000"/>
              </a:lnSpc>
              <a:defRPr sz="5000"/>
            </a:lvl1pPr>
          </a:lstStyle>
          <a:p>
            <a:r>
              <a:rPr lang="fi-FI"/>
              <a:t>Muokkaa ots. perustyyl. napsautt.</a:t>
            </a:r>
            <a:endParaRPr lang="en-GB" dirty="0"/>
          </a:p>
        </p:txBody>
      </p:sp>
      <p:sp>
        <p:nvSpPr>
          <p:cNvPr id="3" name="Alaotsikko 2"/>
          <p:cNvSpPr>
            <a:spLocks noGrp="1"/>
          </p:cNvSpPr>
          <p:nvPr>
            <p:ph type="subTitle" idx="1"/>
          </p:nvPr>
        </p:nvSpPr>
        <p:spPr>
          <a:xfrm>
            <a:off x="787940" y="4688731"/>
            <a:ext cx="7149830" cy="1629383"/>
          </a:xfrm>
        </p:spPr>
        <p:txBody>
          <a:bodyPr>
            <a:normAutofit/>
          </a:bodyPr>
          <a:lstStyle>
            <a:lvl1pPr marL="0" indent="0" algn="l">
              <a:spcBef>
                <a:spcPts val="0"/>
              </a:spcBef>
              <a:spcAft>
                <a:spcPts val="0"/>
              </a:spcAft>
              <a:buNone/>
              <a:defRPr sz="22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i-FI"/>
              <a:t>Muokkaa alaotsikon perustyyliä napsautt.</a:t>
            </a:r>
            <a:endParaRPr lang="en-GB" dirty="0"/>
          </a:p>
        </p:txBody>
      </p:sp>
      <p:pic>
        <p:nvPicPr>
          <p:cNvPr id="10" name="Kuva 9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2404" y="555999"/>
            <a:ext cx="2716907" cy="8203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5144814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Otsikko ja sisält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ots. perustyyl. napsautt.</a:t>
            </a:r>
            <a:endParaRPr lang="en-GB"/>
          </a:p>
        </p:txBody>
      </p:sp>
      <p:sp>
        <p:nvSpPr>
          <p:cNvPr id="3" name="Sisällön paikkamerkk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i-FI"/>
              <a:t>Muokkaa tekstin perustyylejä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en-GB"/>
          </a:p>
        </p:txBody>
      </p:sp>
      <p:sp>
        <p:nvSpPr>
          <p:cNvPr id="4" name="Päivämäärän paikkamerkki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57A587-455E-43FC-9080-F9865DCA212E}" type="datetime1">
              <a:rPr lang="en-GB" smtClean="0"/>
              <a:t>22/11/2022</a:t>
            </a:fld>
            <a:endParaRPr lang="en-GB"/>
          </a:p>
        </p:txBody>
      </p:sp>
      <p:sp>
        <p:nvSpPr>
          <p:cNvPr id="5" name="Alatunnisteen paikkamerk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© Petri Lehikoinen</a:t>
            </a:r>
            <a:endParaRPr lang="en-GB" dirty="0"/>
          </a:p>
        </p:txBody>
      </p:sp>
      <p:sp>
        <p:nvSpPr>
          <p:cNvPr id="6" name="Dian numeron paikkamerkki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E131DE-DA31-4CDF-828A-8EB206A3CD1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7907197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Otsikko ja sisältö kaar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Kuva 6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93380" y="5972452"/>
            <a:ext cx="3695374" cy="883285"/>
          </a:xfrm>
          <a:prstGeom prst="rect">
            <a:avLst/>
          </a:prstGeom>
        </p:spPr>
      </p:pic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ots. perustyyl. napsautt.</a:t>
            </a:r>
            <a:endParaRPr lang="en-GB"/>
          </a:p>
        </p:txBody>
      </p:sp>
      <p:sp>
        <p:nvSpPr>
          <p:cNvPr id="3" name="Sisällön paikkamerkk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i-FI"/>
              <a:t>Muokkaa tekstin perustyylejä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en-GB"/>
          </a:p>
        </p:txBody>
      </p:sp>
      <p:sp>
        <p:nvSpPr>
          <p:cNvPr id="4" name="Päivämäärän paikkamerkki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D0FEA7-9918-474F-B3B5-63072BA60022}" type="datetime1">
              <a:rPr lang="en-GB" smtClean="0"/>
              <a:t>22/11/2022</a:t>
            </a:fld>
            <a:endParaRPr lang="en-GB"/>
          </a:p>
        </p:txBody>
      </p:sp>
      <p:sp>
        <p:nvSpPr>
          <p:cNvPr id="5" name="Alatunnisteen paikkamerk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© Petri Lehikoinen</a:t>
            </a:r>
            <a:endParaRPr lang="en-GB" dirty="0"/>
          </a:p>
        </p:txBody>
      </p:sp>
      <p:sp>
        <p:nvSpPr>
          <p:cNvPr id="6" name="Dian numeron paikkamerkki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E131DE-DA31-4CDF-828A-8EB206A3CD1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6227539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umeroitu sisältö kaar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Kuva 7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93380" y="5972452"/>
            <a:ext cx="3695374" cy="883285"/>
          </a:xfrm>
          <a:prstGeom prst="rect">
            <a:avLst/>
          </a:prstGeom>
        </p:spPr>
      </p:pic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ots. perustyyl. napsautt.</a:t>
            </a:r>
            <a:endParaRPr lang="en-GB"/>
          </a:p>
        </p:txBody>
      </p:sp>
      <p:sp>
        <p:nvSpPr>
          <p:cNvPr id="3" name="Sisällön paikkamerkki 2"/>
          <p:cNvSpPr>
            <a:spLocks noGrp="1"/>
          </p:cNvSpPr>
          <p:nvPr>
            <p:ph idx="1"/>
          </p:nvPr>
        </p:nvSpPr>
        <p:spPr/>
        <p:txBody>
          <a:bodyPr/>
          <a:lstStyle>
            <a:lvl1pPr marL="355600" indent="-355600">
              <a:buFont typeface="+mj-lt"/>
              <a:buAutoNum type="arabicPeriod"/>
              <a:defRPr/>
            </a:lvl1pPr>
          </a:lstStyle>
          <a:p>
            <a:pPr lvl="0"/>
            <a:r>
              <a:rPr lang="fi-FI"/>
              <a:t>Muokkaa tekstin perustyylejä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en-GB" dirty="0"/>
          </a:p>
        </p:txBody>
      </p:sp>
      <p:sp>
        <p:nvSpPr>
          <p:cNvPr id="4" name="Päivämäärän paikkamerkki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C76018-E167-4DB2-B916-BE89B52F3347}" type="datetime1">
              <a:rPr lang="en-GB" smtClean="0"/>
              <a:t>22/11/2022</a:t>
            </a:fld>
            <a:endParaRPr lang="en-GB"/>
          </a:p>
        </p:txBody>
      </p:sp>
      <p:sp>
        <p:nvSpPr>
          <p:cNvPr id="5" name="Alatunnisteen paikkamerk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© Petri Lehikoinen</a:t>
            </a:r>
          </a:p>
        </p:txBody>
      </p:sp>
      <p:sp>
        <p:nvSpPr>
          <p:cNvPr id="6" name="Dian numeron paikkamerkki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E131DE-DA31-4CDF-828A-8EB206A3CD1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9510822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Kaksi sisältöä kaar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Kuva 9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93380" y="5972452"/>
            <a:ext cx="3695374" cy="883285"/>
          </a:xfrm>
          <a:prstGeom prst="rect">
            <a:avLst/>
          </a:prstGeom>
        </p:spPr>
      </p:pic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ots. perustyyl. napsautt.</a:t>
            </a:r>
            <a:endParaRPr lang="en-GB"/>
          </a:p>
        </p:txBody>
      </p:sp>
      <p:sp>
        <p:nvSpPr>
          <p:cNvPr id="3" name="Sisällön paikkamerkki 2"/>
          <p:cNvSpPr>
            <a:spLocks noGrp="1"/>
          </p:cNvSpPr>
          <p:nvPr>
            <p:ph sz="half" idx="1"/>
          </p:nvPr>
        </p:nvSpPr>
        <p:spPr>
          <a:xfrm>
            <a:off x="788400" y="2304000"/>
            <a:ext cx="5320570" cy="3870000"/>
          </a:xfrm>
        </p:spPr>
        <p:txBody>
          <a:bodyPr/>
          <a:lstStyle>
            <a:lvl1pPr>
              <a:defRPr sz="2000"/>
            </a:lvl1pPr>
            <a:lvl2pPr>
              <a:defRPr sz="2000"/>
            </a:lvl2pPr>
            <a:lvl3pPr>
              <a:defRPr sz="1800"/>
            </a:lvl3pPr>
          </a:lstStyle>
          <a:p>
            <a:pPr lvl="0"/>
            <a:r>
              <a:rPr lang="fi-FI"/>
              <a:t>Muokkaa tekstin perustyylejä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en-GB" dirty="0"/>
          </a:p>
        </p:txBody>
      </p:sp>
      <p:sp>
        <p:nvSpPr>
          <p:cNvPr id="4" name="Sisällön paikkamerkki 3"/>
          <p:cNvSpPr>
            <a:spLocks noGrp="1"/>
          </p:cNvSpPr>
          <p:nvPr>
            <p:ph sz="half" idx="2"/>
          </p:nvPr>
        </p:nvSpPr>
        <p:spPr>
          <a:xfrm>
            <a:off x="6172200" y="2304000"/>
            <a:ext cx="5530174" cy="3870000"/>
          </a:xfrm>
        </p:spPr>
        <p:txBody>
          <a:bodyPr/>
          <a:lstStyle>
            <a:lvl1pPr>
              <a:defRPr sz="2000"/>
            </a:lvl1pPr>
            <a:lvl2pPr>
              <a:defRPr sz="2000"/>
            </a:lvl2pPr>
            <a:lvl3pPr>
              <a:defRPr sz="1800"/>
            </a:lvl3pPr>
          </a:lstStyle>
          <a:p>
            <a:pPr lvl="0"/>
            <a:r>
              <a:rPr lang="fi-FI"/>
              <a:t>Muokkaa tekstin perustyylejä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en-GB" dirty="0"/>
          </a:p>
        </p:txBody>
      </p:sp>
      <p:sp>
        <p:nvSpPr>
          <p:cNvPr id="5" name="Päivämäärän paikkamerkki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3CCC70-9115-42D0-9890-AD4B4B6584E3}" type="datetime1">
              <a:rPr lang="en-GB" smtClean="0"/>
              <a:t>22/11/2022</a:t>
            </a:fld>
            <a:endParaRPr lang="en-GB"/>
          </a:p>
        </p:txBody>
      </p:sp>
      <p:sp>
        <p:nvSpPr>
          <p:cNvPr id="6" name="Alatunnisteen paikkamerk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© Petri Lehikoinen</a:t>
            </a:r>
          </a:p>
        </p:txBody>
      </p:sp>
      <p:sp>
        <p:nvSpPr>
          <p:cNvPr id="7" name="Dian numeron paikkamerkki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E131DE-DA31-4CDF-828A-8EB206A3CD1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05078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eni kuva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ots. perustyyl. napsautt.</a:t>
            </a:r>
            <a:endParaRPr lang="en-GB"/>
          </a:p>
        </p:txBody>
      </p:sp>
      <p:sp>
        <p:nvSpPr>
          <p:cNvPr id="3" name="Sisällön paikkamerkki 2"/>
          <p:cNvSpPr>
            <a:spLocks noGrp="1"/>
          </p:cNvSpPr>
          <p:nvPr>
            <p:ph sz="half" idx="1"/>
          </p:nvPr>
        </p:nvSpPr>
        <p:spPr>
          <a:xfrm>
            <a:off x="788400" y="2304000"/>
            <a:ext cx="5320570" cy="3870000"/>
          </a:xfrm>
        </p:spPr>
        <p:txBody>
          <a:bodyPr/>
          <a:lstStyle>
            <a:lvl1pPr>
              <a:defRPr sz="2000"/>
            </a:lvl1pPr>
            <a:lvl2pPr>
              <a:defRPr sz="2000"/>
            </a:lvl2pPr>
            <a:lvl3pPr>
              <a:defRPr sz="1800"/>
            </a:lvl3pPr>
          </a:lstStyle>
          <a:p>
            <a:pPr lvl="0"/>
            <a:r>
              <a:rPr lang="fi-FI"/>
              <a:t>Muokkaa tekstin perustyylejä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en-GB" dirty="0"/>
          </a:p>
        </p:txBody>
      </p:sp>
      <p:sp>
        <p:nvSpPr>
          <p:cNvPr id="5" name="Päivämäärän paikkamerkki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514F6B-033E-414D-885B-3082D65B0015}" type="datetime1">
              <a:rPr lang="en-GB" smtClean="0"/>
              <a:t>22/11/2022</a:t>
            </a:fld>
            <a:endParaRPr lang="en-GB"/>
          </a:p>
        </p:txBody>
      </p:sp>
      <p:sp>
        <p:nvSpPr>
          <p:cNvPr id="6" name="Alatunnisteen paikkamerk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© Petri Lehikoinen</a:t>
            </a:r>
          </a:p>
        </p:txBody>
      </p:sp>
      <p:sp>
        <p:nvSpPr>
          <p:cNvPr id="7" name="Dian numeron paikkamerkki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E131DE-DA31-4CDF-828A-8EB206A3CD12}" type="slidenum">
              <a:rPr lang="en-GB" smtClean="0"/>
              <a:t>‹#›</a:t>
            </a:fld>
            <a:endParaRPr lang="en-GB"/>
          </a:p>
        </p:txBody>
      </p:sp>
      <p:sp>
        <p:nvSpPr>
          <p:cNvPr id="10" name="Kuvan paikkamerkki 9"/>
          <p:cNvSpPr>
            <a:spLocks noGrp="1"/>
          </p:cNvSpPr>
          <p:nvPr>
            <p:ph type="pic" sz="quarter" idx="13"/>
          </p:nvPr>
        </p:nvSpPr>
        <p:spPr>
          <a:xfrm>
            <a:off x="6303963" y="2403475"/>
            <a:ext cx="5000625" cy="3443288"/>
          </a:xfrm>
          <a:solidFill>
            <a:schemeClr val="bg1">
              <a:lumMod val="85000"/>
            </a:schemeClr>
          </a:solidFill>
        </p:spPr>
        <p:txBody>
          <a:bodyPr/>
          <a:lstStyle>
            <a:lvl1pPr marL="0" indent="0">
              <a:buFontTx/>
              <a:buNone/>
              <a:defRPr/>
            </a:lvl1pPr>
          </a:lstStyle>
          <a:p>
            <a:r>
              <a:rPr lang="fi-FI"/>
              <a:t>Lisää kuva napsauttamalla kuvaketta</a:t>
            </a:r>
          </a:p>
        </p:txBody>
      </p:sp>
    </p:spTree>
    <p:extLst>
      <p:ext uri="{BB962C8B-B14F-4D97-AF65-F5344CB8AC3E}">
        <p14:creationId xmlns:p14="http://schemas.microsoft.com/office/powerpoint/2010/main" val="124030033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eni kuva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ots. perustyyl. napsautt.</a:t>
            </a:r>
            <a:endParaRPr lang="en-GB"/>
          </a:p>
        </p:txBody>
      </p:sp>
      <p:sp>
        <p:nvSpPr>
          <p:cNvPr id="3" name="Sisällön paikkamerkki 2"/>
          <p:cNvSpPr>
            <a:spLocks noGrp="1"/>
          </p:cNvSpPr>
          <p:nvPr>
            <p:ph sz="half" idx="1"/>
          </p:nvPr>
        </p:nvSpPr>
        <p:spPr>
          <a:xfrm>
            <a:off x="788400" y="2304000"/>
            <a:ext cx="5320570" cy="3870000"/>
          </a:xfrm>
        </p:spPr>
        <p:txBody>
          <a:bodyPr/>
          <a:lstStyle>
            <a:lvl1pPr>
              <a:defRPr sz="2000"/>
            </a:lvl1pPr>
            <a:lvl2pPr>
              <a:defRPr sz="2000"/>
            </a:lvl2pPr>
            <a:lvl3pPr>
              <a:defRPr sz="1800"/>
            </a:lvl3pPr>
          </a:lstStyle>
          <a:p>
            <a:pPr lvl="0"/>
            <a:r>
              <a:rPr lang="fi-FI"/>
              <a:t>Muokkaa tekstin perustyylejä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en-GB" dirty="0"/>
          </a:p>
        </p:txBody>
      </p:sp>
      <p:sp>
        <p:nvSpPr>
          <p:cNvPr id="5" name="Päivämäärän paikkamerkki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EA8DBF-A34B-471F-AACA-1E82F6153332}" type="datetime1">
              <a:rPr lang="en-GB" smtClean="0"/>
              <a:t>22/11/2022</a:t>
            </a:fld>
            <a:endParaRPr lang="en-GB"/>
          </a:p>
        </p:txBody>
      </p:sp>
      <p:sp>
        <p:nvSpPr>
          <p:cNvPr id="6" name="Alatunnisteen paikkamerk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© Petri Lehikoinen</a:t>
            </a:r>
          </a:p>
        </p:txBody>
      </p:sp>
      <p:sp>
        <p:nvSpPr>
          <p:cNvPr id="7" name="Dian numeron paikkamerkki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E131DE-DA31-4CDF-828A-8EB206A3CD12}" type="slidenum">
              <a:rPr lang="en-GB" smtClean="0"/>
              <a:t>‹#›</a:t>
            </a:fld>
            <a:endParaRPr lang="en-GB"/>
          </a:p>
        </p:txBody>
      </p:sp>
      <p:sp>
        <p:nvSpPr>
          <p:cNvPr id="10" name="Kuvan paikkamerkki 9"/>
          <p:cNvSpPr>
            <a:spLocks noGrp="1"/>
          </p:cNvSpPr>
          <p:nvPr>
            <p:ph type="pic" sz="quarter" idx="13"/>
          </p:nvPr>
        </p:nvSpPr>
        <p:spPr>
          <a:xfrm>
            <a:off x="6303963" y="2403475"/>
            <a:ext cx="5888037" cy="3443288"/>
          </a:xfrm>
          <a:solidFill>
            <a:schemeClr val="bg1">
              <a:lumMod val="85000"/>
            </a:schemeClr>
          </a:solidFill>
        </p:spPr>
        <p:txBody>
          <a:bodyPr/>
          <a:lstStyle>
            <a:lvl1pPr marL="0" indent="0">
              <a:buFontTx/>
              <a:buNone/>
              <a:defRPr/>
            </a:lvl1pPr>
          </a:lstStyle>
          <a:p>
            <a:r>
              <a:rPr lang="fi-FI"/>
              <a:t>Lisää kuva napsauttamalla kuvaketta</a:t>
            </a:r>
          </a:p>
        </p:txBody>
      </p:sp>
    </p:spTree>
    <p:extLst>
      <p:ext uri="{BB962C8B-B14F-4D97-AF65-F5344CB8AC3E}">
        <p14:creationId xmlns:p14="http://schemas.microsoft.com/office/powerpoint/2010/main" val="420603345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eni kuva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>
          <a:xfrm>
            <a:off x="789560" y="822328"/>
            <a:ext cx="5319410" cy="1325563"/>
          </a:xfrm>
        </p:spPr>
        <p:txBody>
          <a:bodyPr/>
          <a:lstStyle/>
          <a:p>
            <a:r>
              <a:rPr lang="fi-FI"/>
              <a:t>Muokkaa ots. perustyyl. napsautt.</a:t>
            </a:r>
            <a:endParaRPr lang="en-GB" dirty="0"/>
          </a:p>
        </p:txBody>
      </p:sp>
      <p:sp>
        <p:nvSpPr>
          <p:cNvPr id="3" name="Sisällön paikkamerkki 2"/>
          <p:cNvSpPr>
            <a:spLocks noGrp="1"/>
          </p:cNvSpPr>
          <p:nvPr>
            <p:ph sz="half" idx="1"/>
          </p:nvPr>
        </p:nvSpPr>
        <p:spPr>
          <a:xfrm>
            <a:off x="788400" y="2304000"/>
            <a:ext cx="5320570" cy="3870000"/>
          </a:xfrm>
        </p:spPr>
        <p:txBody>
          <a:bodyPr/>
          <a:lstStyle>
            <a:lvl1pPr>
              <a:defRPr sz="2000"/>
            </a:lvl1pPr>
            <a:lvl2pPr>
              <a:defRPr sz="2000"/>
            </a:lvl2pPr>
            <a:lvl3pPr>
              <a:defRPr sz="1800"/>
            </a:lvl3pPr>
          </a:lstStyle>
          <a:p>
            <a:pPr lvl="0"/>
            <a:r>
              <a:rPr lang="fi-FI"/>
              <a:t>Muokkaa tekstin perustyylejä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en-GB" dirty="0"/>
          </a:p>
        </p:txBody>
      </p:sp>
      <p:sp>
        <p:nvSpPr>
          <p:cNvPr id="5" name="Päivämäärän paikkamerkki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634819-20EE-4F44-9DE3-65CE428E9822}" type="datetime1">
              <a:rPr lang="en-GB" smtClean="0"/>
              <a:t>22/11/2022</a:t>
            </a:fld>
            <a:endParaRPr lang="en-GB"/>
          </a:p>
        </p:txBody>
      </p:sp>
      <p:sp>
        <p:nvSpPr>
          <p:cNvPr id="6" name="Alatunnisteen paikkamerk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© Petri Lehikoinen</a:t>
            </a:r>
          </a:p>
        </p:txBody>
      </p:sp>
      <p:sp>
        <p:nvSpPr>
          <p:cNvPr id="7" name="Dian numeron paikkamerkki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E131DE-DA31-4CDF-828A-8EB206A3CD12}" type="slidenum">
              <a:rPr lang="en-GB" smtClean="0"/>
              <a:t>‹#›</a:t>
            </a:fld>
            <a:endParaRPr lang="en-GB"/>
          </a:p>
        </p:txBody>
      </p:sp>
      <p:sp>
        <p:nvSpPr>
          <p:cNvPr id="10" name="Kuvan paikkamerkki 9"/>
          <p:cNvSpPr>
            <a:spLocks noGrp="1"/>
          </p:cNvSpPr>
          <p:nvPr>
            <p:ph type="pic" sz="quarter" idx="13"/>
          </p:nvPr>
        </p:nvSpPr>
        <p:spPr>
          <a:xfrm>
            <a:off x="6303963" y="612775"/>
            <a:ext cx="5019031" cy="5233988"/>
          </a:xfrm>
          <a:solidFill>
            <a:schemeClr val="bg1">
              <a:lumMod val="85000"/>
            </a:schemeClr>
          </a:solidFill>
        </p:spPr>
        <p:txBody>
          <a:bodyPr/>
          <a:lstStyle>
            <a:lvl1pPr marL="0" indent="0">
              <a:buFontTx/>
              <a:buNone/>
              <a:defRPr/>
            </a:lvl1pPr>
          </a:lstStyle>
          <a:p>
            <a:r>
              <a:rPr lang="fi-FI"/>
              <a:t>Lisää kuva napsauttamalla kuvaketta</a:t>
            </a:r>
          </a:p>
        </p:txBody>
      </p:sp>
    </p:spTree>
    <p:extLst>
      <p:ext uri="{BB962C8B-B14F-4D97-AF65-F5344CB8AC3E}">
        <p14:creationId xmlns:p14="http://schemas.microsoft.com/office/powerpoint/2010/main" val="312170617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so kuv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äivämäärän paikkamerkki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4898E7-9C68-40BF-8856-2DD3942F9FED}" type="datetime1">
              <a:rPr lang="en-GB" smtClean="0"/>
              <a:t>22/11/2022</a:t>
            </a:fld>
            <a:endParaRPr lang="en-GB"/>
          </a:p>
        </p:txBody>
      </p:sp>
      <p:sp>
        <p:nvSpPr>
          <p:cNvPr id="3" name="Alatunnisteen paikkamerkki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© Petri Lehikoinen</a:t>
            </a:r>
          </a:p>
        </p:txBody>
      </p:sp>
      <p:sp>
        <p:nvSpPr>
          <p:cNvPr id="4" name="Dian numeron paikkamerkki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E131DE-DA31-4CDF-828A-8EB206A3CD12}" type="slidenum">
              <a:rPr lang="en-GB" smtClean="0"/>
              <a:t>‹#›</a:t>
            </a:fld>
            <a:endParaRPr lang="en-GB"/>
          </a:p>
        </p:txBody>
      </p:sp>
      <p:sp>
        <p:nvSpPr>
          <p:cNvPr id="7" name="Kuvan paikkamerkki 6"/>
          <p:cNvSpPr>
            <a:spLocks noGrp="1"/>
          </p:cNvSpPr>
          <p:nvPr>
            <p:ph type="pic" sz="quarter" idx="13"/>
          </p:nvPr>
        </p:nvSpPr>
        <p:spPr>
          <a:xfrm>
            <a:off x="887209" y="612775"/>
            <a:ext cx="10435785" cy="5224463"/>
          </a:xfrm>
          <a:solidFill>
            <a:schemeClr val="bg1">
              <a:lumMod val="85000"/>
            </a:schemeClr>
          </a:solidFill>
        </p:spPr>
        <p:txBody>
          <a:bodyPr/>
          <a:lstStyle>
            <a:lvl1pPr marL="0" indent="0">
              <a:buFontTx/>
              <a:buNone/>
              <a:defRPr/>
            </a:lvl1pPr>
          </a:lstStyle>
          <a:p>
            <a:r>
              <a:rPr lang="fi-FI"/>
              <a:t>Lisää kuva napsauttamalla kuvaketta</a:t>
            </a:r>
          </a:p>
        </p:txBody>
      </p:sp>
    </p:spTree>
    <p:extLst>
      <p:ext uri="{BB962C8B-B14F-4D97-AF65-F5344CB8AC3E}">
        <p14:creationId xmlns:p14="http://schemas.microsoft.com/office/powerpoint/2010/main" val="56000431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ide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Median paikkamerkki 5"/>
          <p:cNvSpPr>
            <a:spLocks noGrp="1"/>
          </p:cNvSpPr>
          <p:nvPr>
            <p:ph type="media" sz="quarter" idx="14"/>
          </p:nvPr>
        </p:nvSpPr>
        <p:spPr>
          <a:xfrm>
            <a:off x="887209" y="612775"/>
            <a:ext cx="10435785" cy="5224463"/>
          </a:xfrm>
          <a:solidFill>
            <a:schemeClr val="bg1">
              <a:lumMod val="85000"/>
            </a:schemeClr>
          </a:solidFill>
        </p:spPr>
        <p:txBody>
          <a:bodyPr/>
          <a:lstStyle>
            <a:lvl1pPr marL="0" indent="0">
              <a:buFontTx/>
              <a:buNone/>
              <a:defRPr/>
            </a:lvl1pPr>
          </a:lstStyle>
          <a:p>
            <a:r>
              <a:rPr lang="fi-FI"/>
              <a:t>Lisää medialeike napsauttamalla kuvaketta</a:t>
            </a:r>
          </a:p>
        </p:txBody>
      </p:sp>
      <p:sp>
        <p:nvSpPr>
          <p:cNvPr id="2" name="Päivämäärän paikkamerkki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56669F-8E34-4AD2-8FCB-8C0417C2CC13}" type="datetime1">
              <a:rPr lang="en-GB" smtClean="0"/>
              <a:t>22/11/2022</a:t>
            </a:fld>
            <a:endParaRPr lang="en-GB"/>
          </a:p>
        </p:txBody>
      </p:sp>
      <p:sp>
        <p:nvSpPr>
          <p:cNvPr id="3" name="Alatunnisteen paikkamerkki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© Petri Lehikoinen</a:t>
            </a:r>
          </a:p>
        </p:txBody>
      </p:sp>
      <p:sp>
        <p:nvSpPr>
          <p:cNvPr id="4" name="Dian numeron paikkamerkki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E131DE-DA31-4CDF-828A-8EB206A3CD1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9517522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aavi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ots. perustyyl. napsautt.</a:t>
            </a:r>
            <a:endParaRPr lang="en-GB"/>
          </a:p>
        </p:txBody>
      </p:sp>
      <p:sp>
        <p:nvSpPr>
          <p:cNvPr id="3" name="Sisällön paikkamerkki 2"/>
          <p:cNvSpPr>
            <a:spLocks noGrp="1"/>
          </p:cNvSpPr>
          <p:nvPr>
            <p:ph sz="half" idx="1"/>
          </p:nvPr>
        </p:nvSpPr>
        <p:spPr>
          <a:xfrm>
            <a:off x="788400" y="2304000"/>
            <a:ext cx="3501498" cy="3870000"/>
          </a:xfrm>
        </p:spPr>
        <p:txBody>
          <a:bodyPr/>
          <a:lstStyle>
            <a:lvl1pPr>
              <a:defRPr sz="2000"/>
            </a:lvl1pPr>
            <a:lvl2pPr>
              <a:defRPr sz="2000"/>
            </a:lvl2pPr>
            <a:lvl3pPr>
              <a:defRPr sz="1800"/>
            </a:lvl3pPr>
          </a:lstStyle>
          <a:p>
            <a:pPr lvl="0"/>
            <a:r>
              <a:rPr lang="fi-FI"/>
              <a:t>Muokkaa tekstin perustyylejä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en-GB" dirty="0"/>
          </a:p>
        </p:txBody>
      </p:sp>
      <p:sp>
        <p:nvSpPr>
          <p:cNvPr id="5" name="Päivämäärän paikkamerkki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A4EDDB-1277-4B30-9124-C12666C1EC86}" type="datetime1">
              <a:rPr lang="en-GB" smtClean="0"/>
              <a:t>22/11/2022</a:t>
            </a:fld>
            <a:endParaRPr lang="en-GB"/>
          </a:p>
        </p:txBody>
      </p:sp>
      <p:sp>
        <p:nvSpPr>
          <p:cNvPr id="6" name="Alatunnisteen paikkamerk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© Petri Lehikoinen</a:t>
            </a:r>
          </a:p>
        </p:txBody>
      </p:sp>
      <p:sp>
        <p:nvSpPr>
          <p:cNvPr id="7" name="Dian numeron paikkamerkki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E131DE-DA31-4CDF-828A-8EB206A3CD12}" type="slidenum">
              <a:rPr lang="en-GB" smtClean="0"/>
              <a:t>‹#›</a:t>
            </a:fld>
            <a:endParaRPr lang="en-GB"/>
          </a:p>
        </p:txBody>
      </p:sp>
      <p:sp>
        <p:nvSpPr>
          <p:cNvPr id="9" name="Kaavion paikkamerkki 8"/>
          <p:cNvSpPr>
            <a:spLocks noGrp="1"/>
          </p:cNvSpPr>
          <p:nvPr>
            <p:ph type="chart" sz="quarter" idx="13"/>
          </p:nvPr>
        </p:nvSpPr>
        <p:spPr>
          <a:xfrm>
            <a:off x="4435813" y="2303463"/>
            <a:ext cx="6937442" cy="3870325"/>
          </a:xfrm>
        </p:spPr>
        <p:txBody>
          <a:bodyPr/>
          <a:lstStyle>
            <a:lvl1pPr marL="0" indent="0">
              <a:buFontTx/>
              <a:buNone/>
              <a:defRPr sz="2000"/>
            </a:lvl1pPr>
          </a:lstStyle>
          <a:p>
            <a:r>
              <a:rPr lang="fi-FI"/>
              <a:t>Lisää kaavio napsauttamalla kuvaketta</a:t>
            </a:r>
          </a:p>
        </p:txBody>
      </p:sp>
    </p:spTree>
    <p:extLst>
      <p:ext uri="{BB962C8B-B14F-4D97-AF65-F5344CB8AC3E}">
        <p14:creationId xmlns:p14="http://schemas.microsoft.com/office/powerpoint/2010/main" val="383627620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Vain otsikk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ots. perustyyl. napsautt.</a:t>
            </a:r>
            <a:endParaRPr lang="en-GB"/>
          </a:p>
        </p:txBody>
      </p:sp>
      <p:sp>
        <p:nvSpPr>
          <p:cNvPr id="3" name="Päivämäärän paikkamerkki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62B14E-E425-48F7-9937-23EA6B7F00B1}" type="datetime1">
              <a:rPr lang="en-GB" smtClean="0"/>
              <a:t>22/11/2022</a:t>
            </a:fld>
            <a:endParaRPr lang="en-GB"/>
          </a:p>
        </p:txBody>
      </p:sp>
      <p:sp>
        <p:nvSpPr>
          <p:cNvPr id="4" name="Alatunnisteen paikkamerkki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© Petri Lehikoinen</a:t>
            </a:r>
          </a:p>
        </p:txBody>
      </p:sp>
      <p:sp>
        <p:nvSpPr>
          <p:cNvPr id="5" name="Dian numeron paikkamerkki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E131DE-DA31-4CDF-828A-8EB206A3CD1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9266671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yhjä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äivämäärän paikkamerkki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7CBCC7-7759-4477-90CB-A8903837D375}" type="datetime1">
              <a:rPr lang="en-GB" smtClean="0"/>
              <a:t>22/11/2022</a:t>
            </a:fld>
            <a:endParaRPr lang="en-GB"/>
          </a:p>
        </p:txBody>
      </p:sp>
      <p:sp>
        <p:nvSpPr>
          <p:cNvPr id="3" name="Alatunnisteen paikkamerkki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© Petri Lehikoinen</a:t>
            </a:r>
          </a:p>
        </p:txBody>
      </p:sp>
      <p:sp>
        <p:nvSpPr>
          <p:cNvPr id="4" name="Dian numeron paikkamerkki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E131DE-DA31-4CDF-828A-8EB206A3CD1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7299886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Välisivu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Kuva 8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06" y="1016"/>
            <a:ext cx="12188388" cy="6858000"/>
          </a:xfrm>
          <a:prstGeom prst="rect">
            <a:avLst/>
          </a:prstGeom>
        </p:spPr>
      </p:pic>
      <p:sp>
        <p:nvSpPr>
          <p:cNvPr id="2" name="Otsikko 1"/>
          <p:cNvSpPr>
            <a:spLocks noGrp="1"/>
          </p:cNvSpPr>
          <p:nvPr>
            <p:ph type="ctrTitle"/>
          </p:nvPr>
        </p:nvSpPr>
        <p:spPr>
          <a:xfrm>
            <a:off x="787940" y="1637931"/>
            <a:ext cx="8297694" cy="1416555"/>
          </a:xfrm>
        </p:spPr>
        <p:txBody>
          <a:bodyPr anchor="ctr" anchorCtr="0">
            <a:noAutofit/>
          </a:bodyPr>
          <a:lstStyle>
            <a:lvl1pPr algn="l">
              <a:lnSpc>
                <a:spcPct val="90000"/>
              </a:lnSpc>
              <a:defRPr sz="5000"/>
            </a:lvl1pPr>
          </a:lstStyle>
          <a:p>
            <a:r>
              <a:rPr lang="fi-FI"/>
              <a:t>Muokkaa ots. perustyyl. napsautt.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5531171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Välisivu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Kuva 3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8788" y="0"/>
            <a:ext cx="5127249" cy="6858000"/>
          </a:xfrm>
          <a:prstGeom prst="rect">
            <a:avLst/>
          </a:prstGeom>
        </p:spPr>
      </p:pic>
      <p:sp>
        <p:nvSpPr>
          <p:cNvPr id="2" name="Otsikko 1"/>
          <p:cNvSpPr>
            <a:spLocks noGrp="1"/>
          </p:cNvSpPr>
          <p:nvPr>
            <p:ph type="ctrTitle"/>
          </p:nvPr>
        </p:nvSpPr>
        <p:spPr>
          <a:xfrm>
            <a:off x="787940" y="1637931"/>
            <a:ext cx="8297694" cy="1416555"/>
          </a:xfrm>
        </p:spPr>
        <p:txBody>
          <a:bodyPr anchor="ctr" anchorCtr="0">
            <a:noAutofit/>
          </a:bodyPr>
          <a:lstStyle>
            <a:lvl1pPr algn="l">
              <a:lnSpc>
                <a:spcPct val="90000"/>
              </a:lnSpc>
              <a:defRPr sz="5000"/>
            </a:lvl1pPr>
          </a:lstStyle>
          <a:p>
            <a:r>
              <a:rPr lang="fi-FI"/>
              <a:t>Muokkaa ots. perustyyl. napsautt.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3930001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Välisivu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Kuva 6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3600"/>
            <a:ext cx="12188388" cy="6858000"/>
          </a:xfrm>
          <a:prstGeom prst="rect">
            <a:avLst/>
          </a:prstGeom>
        </p:spPr>
      </p:pic>
      <p:sp>
        <p:nvSpPr>
          <p:cNvPr id="2" name="Otsikko 1"/>
          <p:cNvSpPr>
            <a:spLocks noGrp="1"/>
          </p:cNvSpPr>
          <p:nvPr>
            <p:ph type="ctrTitle"/>
          </p:nvPr>
        </p:nvSpPr>
        <p:spPr>
          <a:xfrm>
            <a:off x="787940" y="1060315"/>
            <a:ext cx="6391073" cy="2286000"/>
          </a:xfrm>
        </p:spPr>
        <p:txBody>
          <a:bodyPr anchor="ctr" anchorCtr="0">
            <a:noAutofit/>
          </a:bodyPr>
          <a:lstStyle>
            <a:lvl1pPr algn="l">
              <a:lnSpc>
                <a:spcPct val="90000"/>
              </a:lnSpc>
              <a:defRPr sz="5000"/>
            </a:lvl1pPr>
          </a:lstStyle>
          <a:p>
            <a:r>
              <a:rPr lang="fi-FI"/>
              <a:t>Muokkaa ots. perustyyl. napsautt.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823247843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Lopet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Kuva 8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3217" y="0"/>
            <a:ext cx="4460950" cy="6858000"/>
          </a:xfrm>
          <a:prstGeom prst="rect">
            <a:avLst/>
          </a:prstGeom>
        </p:spPr>
      </p:pic>
      <p:pic>
        <p:nvPicPr>
          <p:cNvPr id="11" name="Kuva 10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2404" y="555999"/>
            <a:ext cx="2716907" cy="820371"/>
          </a:xfrm>
          <a:prstGeom prst="rect">
            <a:avLst/>
          </a:prstGeom>
        </p:spPr>
      </p:pic>
      <p:sp>
        <p:nvSpPr>
          <p:cNvPr id="2" name="Otsikko 1"/>
          <p:cNvSpPr>
            <a:spLocks noGrp="1"/>
          </p:cNvSpPr>
          <p:nvPr>
            <p:ph type="ctrTitle"/>
          </p:nvPr>
        </p:nvSpPr>
        <p:spPr>
          <a:xfrm>
            <a:off x="787940" y="2853888"/>
            <a:ext cx="8239328" cy="930172"/>
          </a:xfrm>
        </p:spPr>
        <p:txBody>
          <a:bodyPr anchor="b" anchorCtr="0">
            <a:noAutofit/>
          </a:bodyPr>
          <a:lstStyle>
            <a:lvl1pPr algn="l">
              <a:lnSpc>
                <a:spcPct val="90000"/>
              </a:lnSpc>
              <a:defRPr sz="5000"/>
            </a:lvl1pPr>
          </a:lstStyle>
          <a:p>
            <a:r>
              <a:rPr lang="fi-FI"/>
              <a:t>Muokkaa ots. perustyyl. napsautt.</a:t>
            </a:r>
            <a:endParaRPr lang="en-GB" dirty="0"/>
          </a:p>
        </p:txBody>
      </p:sp>
      <p:sp>
        <p:nvSpPr>
          <p:cNvPr id="3" name="Alaotsikko 2"/>
          <p:cNvSpPr>
            <a:spLocks noGrp="1"/>
          </p:cNvSpPr>
          <p:nvPr>
            <p:ph type="subTitle" idx="1"/>
          </p:nvPr>
        </p:nvSpPr>
        <p:spPr>
          <a:xfrm>
            <a:off x="787940" y="4027251"/>
            <a:ext cx="8239328" cy="2290863"/>
          </a:xfrm>
        </p:spPr>
        <p:txBody>
          <a:bodyPr>
            <a:normAutofit/>
          </a:bodyPr>
          <a:lstStyle>
            <a:lvl1pPr marL="0" indent="0" algn="l">
              <a:spcBef>
                <a:spcPts val="0"/>
              </a:spcBef>
              <a:spcAft>
                <a:spcPts val="0"/>
              </a:spcAft>
              <a:buNone/>
              <a:defRPr sz="22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i-FI"/>
              <a:t>Muokkaa alaotsikon perustyyliä napsautt.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9797543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on paikkamerkki 1"/>
          <p:cNvSpPr>
            <a:spLocks noGrp="1"/>
          </p:cNvSpPr>
          <p:nvPr>
            <p:ph type="title"/>
          </p:nvPr>
        </p:nvSpPr>
        <p:spPr>
          <a:xfrm>
            <a:off x="789560" y="822328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t" anchorCtr="0">
            <a:noAutofit/>
          </a:bodyPr>
          <a:lstStyle/>
          <a:p>
            <a:r>
              <a:rPr lang="fi-FI" dirty="0"/>
              <a:t>Muokkaa </a:t>
            </a:r>
            <a:r>
              <a:rPr lang="fi-FI" dirty="0" err="1"/>
              <a:t>perustyyl</a:t>
            </a:r>
            <a:r>
              <a:rPr lang="fi-FI" dirty="0"/>
              <a:t>. </a:t>
            </a:r>
            <a:r>
              <a:rPr lang="fi-FI" dirty="0" err="1"/>
              <a:t>napsautt</a:t>
            </a:r>
            <a:r>
              <a:rPr lang="fi-FI" dirty="0"/>
              <a:t>.</a:t>
            </a:r>
            <a:endParaRPr lang="en-GB" dirty="0"/>
          </a:p>
        </p:txBody>
      </p:sp>
      <p:sp>
        <p:nvSpPr>
          <p:cNvPr id="3" name="Tekstin paikkamerkki 2"/>
          <p:cNvSpPr>
            <a:spLocks noGrp="1"/>
          </p:cNvSpPr>
          <p:nvPr>
            <p:ph type="body" idx="1"/>
          </p:nvPr>
        </p:nvSpPr>
        <p:spPr>
          <a:xfrm>
            <a:off x="789560" y="2305455"/>
            <a:ext cx="10515600" cy="3871507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lvl="0"/>
            <a:r>
              <a:rPr lang="fi-FI" dirty="0"/>
              <a:t>Muokkaa tekstin perustyylejä napsauttamalla</a:t>
            </a:r>
          </a:p>
          <a:p>
            <a:pPr lvl="1"/>
            <a:r>
              <a:rPr lang="fi-FI" dirty="0"/>
              <a:t>toinen taso</a:t>
            </a:r>
          </a:p>
          <a:p>
            <a:pPr lvl="2"/>
            <a:r>
              <a:rPr lang="fi-FI" dirty="0"/>
              <a:t>kolmas taso</a:t>
            </a:r>
          </a:p>
          <a:p>
            <a:pPr lvl="3"/>
            <a:r>
              <a:rPr lang="fi-FI" dirty="0"/>
              <a:t>neljäs taso</a:t>
            </a:r>
          </a:p>
          <a:p>
            <a:pPr lvl="4"/>
            <a:r>
              <a:rPr lang="fi-FI" dirty="0"/>
              <a:t>viides taso</a:t>
            </a:r>
            <a:endParaRPr lang="en-GB" dirty="0"/>
          </a:p>
        </p:txBody>
      </p:sp>
      <p:sp>
        <p:nvSpPr>
          <p:cNvPr id="4" name="Päivämäärän paikkamerkki 3"/>
          <p:cNvSpPr>
            <a:spLocks noGrp="1"/>
          </p:cNvSpPr>
          <p:nvPr>
            <p:ph type="dt" sz="half" idx="2"/>
          </p:nvPr>
        </p:nvSpPr>
        <p:spPr>
          <a:xfrm>
            <a:off x="896568" y="6305687"/>
            <a:ext cx="883594" cy="262309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1200">
                <a:solidFill>
                  <a:schemeClr val="tx2"/>
                </a:solidFill>
                <a:latin typeface="+mn-lt"/>
                <a:cs typeface="Calibri" panose="020F0502020204030204" pitchFamily="34" charset="0"/>
              </a:defRPr>
            </a:lvl1pPr>
          </a:lstStyle>
          <a:p>
            <a:fld id="{1C55ED80-7C7C-42AE-A66C-8C56BEE2E1C5}" type="datetime1">
              <a:rPr lang="en-GB" smtClean="0"/>
              <a:t>22/11/2022</a:t>
            </a:fld>
            <a:endParaRPr lang="en-GB" dirty="0"/>
          </a:p>
        </p:txBody>
      </p:sp>
      <p:sp>
        <p:nvSpPr>
          <p:cNvPr id="5" name="Alatunnisteen paikkamerkki 4"/>
          <p:cNvSpPr>
            <a:spLocks noGrp="1"/>
          </p:cNvSpPr>
          <p:nvPr>
            <p:ph type="ftr" sz="quarter" idx="3"/>
          </p:nvPr>
        </p:nvSpPr>
        <p:spPr>
          <a:xfrm>
            <a:off x="1780162" y="6305687"/>
            <a:ext cx="4328808" cy="262309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1200">
                <a:solidFill>
                  <a:schemeClr val="tx2"/>
                </a:solidFill>
                <a:latin typeface="+mn-lt"/>
                <a:cs typeface="Calibri" panose="020F0502020204030204" pitchFamily="34" charset="0"/>
              </a:defRPr>
            </a:lvl1pPr>
          </a:lstStyle>
          <a:p>
            <a:r>
              <a:rPr lang="en-GB"/>
              <a:t>© Petri Lehikoinen</a:t>
            </a:r>
          </a:p>
        </p:txBody>
      </p:sp>
      <p:sp>
        <p:nvSpPr>
          <p:cNvPr id="6" name="Dian numeron paikkamerkki 5"/>
          <p:cNvSpPr>
            <a:spLocks noGrp="1"/>
          </p:cNvSpPr>
          <p:nvPr>
            <p:ph type="sldNum" sz="quarter" idx="4"/>
          </p:nvPr>
        </p:nvSpPr>
        <p:spPr>
          <a:xfrm>
            <a:off x="10554508" y="6305687"/>
            <a:ext cx="818748" cy="262309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1200">
                <a:solidFill>
                  <a:schemeClr val="tx2"/>
                </a:solidFill>
                <a:latin typeface="+mn-lt"/>
                <a:cs typeface="Calibri" panose="020F0502020204030204" pitchFamily="34" charset="0"/>
              </a:defRPr>
            </a:lvl1pPr>
          </a:lstStyle>
          <a:p>
            <a:fld id="{A6E131DE-DA31-4CDF-828A-8EB206A3CD12}" type="slidenum">
              <a:rPr lang="en-GB" smtClean="0"/>
              <a:pPr/>
              <a:t>‹#›</a:t>
            </a:fld>
            <a:endParaRPr lang="en-GB"/>
          </a:p>
        </p:txBody>
      </p:sp>
      <p:cxnSp>
        <p:nvCxnSpPr>
          <p:cNvPr id="10" name="Suora yhdysviiva 9"/>
          <p:cNvCxnSpPr/>
          <p:nvPr userDrawn="1"/>
        </p:nvCxnSpPr>
        <p:spPr>
          <a:xfrm>
            <a:off x="1704975" y="6411384"/>
            <a:ext cx="0" cy="72000"/>
          </a:xfrm>
          <a:prstGeom prst="line">
            <a:avLst/>
          </a:prstGeom>
          <a:ln w="15875">
            <a:solidFill>
              <a:srgbClr val="5BCA1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91269309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67" r:id="rId3"/>
    <p:sldLayoutId id="2147483656" r:id="rId4"/>
    <p:sldLayoutId id="2147483652" r:id="rId5"/>
    <p:sldLayoutId id="2147483657" r:id="rId6"/>
    <p:sldLayoutId id="2147483658" r:id="rId7"/>
    <p:sldLayoutId id="2147483668" r:id="rId8"/>
    <p:sldLayoutId id="2147483659" r:id="rId9"/>
    <p:sldLayoutId id="2147483666" r:id="rId10"/>
    <p:sldLayoutId id="2147483660" r:id="rId11"/>
    <p:sldLayoutId id="2147483654" r:id="rId12"/>
    <p:sldLayoutId id="2147483655" r:id="rId13"/>
    <p:sldLayoutId id="2147483661" r:id="rId14"/>
    <p:sldLayoutId id="2147483665" r:id="rId15"/>
    <p:sldLayoutId id="2147483662" r:id="rId16"/>
    <p:sldLayoutId id="2147483663" r:id="rId17"/>
  </p:sldLayoutIdLst>
  <p:hf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000" b="1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360363" indent="-360363" algn="l" defTabSz="914400" rtl="0" eaLnBrk="1" latinLnBrk="0" hangingPunct="1">
        <a:lnSpc>
          <a:spcPct val="95000"/>
        </a:lnSpc>
        <a:spcBef>
          <a:spcPts val="0"/>
        </a:spcBef>
        <a:spcAft>
          <a:spcPts val="1500"/>
        </a:spcAft>
        <a:buClr>
          <a:schemeClr val="tx2"/>
        </a:buClr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895350" indent="-447675" algn="l" defTabSz="914400" rtl="0" eaLnBrk="1" latinLnBrk="0" hangingPunct="1">
        <a:lnSpc>
          <a:spcPct val="95000"/>
        </a:lnSpc>
        <a:spcBef>
          <a:spcPts val="0"/>
        </a:spcBef>
        <a:spcAft>
          <a:spcPts val="1500"/>
        </a:spcAft>
        <a:buClr>
          <a:schemeClr val="tx2"/>
        </a:buClr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439863" indent="-457200" algn="l" defTabSz="914400" rtl="0" eaLnBrk="1" latinLnBrk="0" hangingPunct="1">
        <a:lnSpc>
          <a:spcPct val="95000"/>
        </a:lnSpc>
        <a:spcBef>
          <a:spcPts val="0"/>
        </a:spcBef>
        <a:spcAft>
          <a:spcPts val="1500"/>
        </a:spcAft>
        <a:buClr>
          <a:schemeClr val="tx2"/>
        </a:buClr>
        <a:buFont typeface="Arial" panose="020B0604020202020204" pitchFamily="34" charset="0"/>
        <a:buChar char="-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701800" indent="-261938" algn="l" defTabSz="914400" rtl="0" eaLnBrk="1" latinLnBrk="0" hangingPunct="1">
        <a:lnSpc>
          <a:spcPct val="90000"/>
        </a:lnSpc>
        <a:spcBef>
          <a:spcPts val="500"/>
        </a:spcBef>
        <a:buClr>
          <a:schemeClr val="tx2"/>
        </a:buClr>
        <a:buFont typeface="Arial" panose="020B0604020202020204" pitchFamily="34" charset="0"/>
        <a:buChar char="-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974850" indent="-273050" algn="l" defTabSz="914400" rtl="0" eaLnBrk="1" latinLnBrk="0" hangingPunct="1">
        <a:lnSpc>
          <a:spcPct val="90000"/>
        </a:lnSpc>
        <a:spcBef>
          <a:spcPts val="500"/>
        </a:spcBef>
        <a:buClr>
          <a:schemeClr val="tx2"/>
        </a:buClr>
        <a:buFont typeface="Arial" panose="020B0604020202020204" pitchFamily="34" charset="0"/>
        <a:buChar char="-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i-FI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7" Type="http://schemas.openxmlformats.org/officeDocument/2006/relationships/image" Target="../media/image7.png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3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oph.fi/fi/talous-yrittajyys-ja-tyoelamaosaaminen" TargetMode="External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hyperlink" Target="http://www.oph.fi/" TargetMode="External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hyperlink" Target="http://www.oph.fi/" TargetMode="External"/><Relationship Id="rId2" Type="http://schemas.openxmlformats.org/officeDocument/2006/relationships/hyperlink" Target="mailto:petri.lehikoinen@oph.fi" TargetMode="Externa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8.w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ctrTitle"/>
          </p:nvPr>
        </p:nvSpPr>
        <p:spPr>
          <a:xfrm>
            <a:off x="521489" y="679508"/>
            <a:ext cx="7540331" cy="3493565"/>
          </a:xfrm>
        </p:spPr>
        <p:txBody>
          <a:bodyPr/>
          <a:lstStyle/>
          <a:p>
            <a:br>
              <a:rPr lang="fi-FI" sz="3200" dirty="0">
                <a:solidFill>
                  <a:srgbClr val="5BCA13"/>
                </a:solidFill>
                <a:latin typeface="Brush Script MT" panose="03060802040406070304" pitchFamily="66" charset="0"/>
              </a:rPr>
            </a:br>
            <a:br>
              <a:rPr lang="fi-FI" sz="3200" dirty="0">
                <a:solidFill>
                  <a:srgbClr val="5BCA13"/>
                </a:solidFill>
                <a:latin typeface="Brush Script MT" panose="03060802040406070304" pitchFamily="66" charset="0"/>
              </a:rPr>
            </a:br>
            <a:br>
              <a:rPr lang="fi-FI" sz="3200" dirty="0">
                <a:solidFill>
                  <a:srgbClr val="5BCA13"/>
                </a:solidFill>
                <a:latin typeface="Brush Script MT" panose="03060802040406070304" pitchFamily="66" charset="0"/>
              </a:rPr>
            </a:br>
            <a:r>
              <a:rPr lang="fi-FI" sz="6000" dirty="0">
                <a:solidFill>
                  <a:srgbClr val="5BCA13"/>
                </a:solidFill>
                <a:latin typeface="Brush Script MT" panose="03060802040406070304" pitchFamily="66" charset="0"/>
              </a:rPr>
              <a:t>Tervetuloa</a:t>
            </a:r>
            <a:r>
              <a:rPr lang="fi-FI" sz="3200" dirty="0">
                <a:solidFill>
                  <a:srgbClr val="5BCA13"/>
                </a:solidFill>
                <a:latin typeface="Brush Script MT" panose="03060802040406070304" pitchFamily="66" charset="0"/>
              </a:rPr>
              <a:t> </a:t>
            </a:r>
            <a:br>
              <a:rPr lang="fi-FI" sz="3200" dirty="0">
                <a:solidFill>
                  <a:srgbClr val="5BCA13"/>
                </a:solidFill>
                <a:latin typeface="Brush Script MT" panose="03060802040406070304" pitchFamily="66" charset="0"/>
              </a:rPr>
            </a:br>
            <a:r>
              <a:rPr lang="fi-FI" sz="3200" dirty="0">
                <a:solidFill>
                  <a:srgbClr val="5BCA13"/>
                </a:solidFill>
                <a:latin typeface="Brush Script MT" panose="03060802040406070304" pitchFamily="66" charset="0"/>
              </a:rPr>
              <a:t>LUKE-aluekoordinaattorit &amp; Laatu- ja saavutettavuusohjelman ohjaushankkeiden vastuuhenkilöt</a:t>
            </a:r>
            <a:br>
              <a:rPr lang="fi-FI" sz="3200" dirty="0">
                <a:solidFill>
                  <a:srgbClr val="5BCA13"/>
                </a:solidFill>
                <a:latin typeface="Brush Script MT" panose="03060802040406070304" pitchFamily="66" charset="0"/>
              </a:rPr>
            </a:br>
            <a:r>
              <a:rPr lang="fi-FI" sz="4400" dirty="0">
                <a:latin typeface="Calibri" panose="020F0502020204030204" pitchFamily="34" charset="0"/>
                <a:cs typeface="Calibri" panose="020F0502020204030204" pitchFamily="34" charset="0"/>
              </a:rPr>
              <a:t>Laadukasta ohjausta lukioverkostoissa –seminaariin</a:t>
            </a:r>
            <a:br>
              <a:rPr lang="fi-FI" sz="4400" dirty="0">
                <a:latin typeface="Calibri" panose="020F0502020204030204" pitchFamily="34" charset="0"/>
                <a:cs typeface="Calibri" panose="020F0502020204030204" pitchFamily="34" charset="0"/>
              </a:rPr>
            </a:br>
            <a:endParaRPr lang="en-GB" sz="2000" dirty="0">
              <a:solidFill>
                <a:srgbClr val="5BCA1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" name="Alaotsikko 2"/>
          <p:cNvSpPr>
            <a:spLocks noGrp="1"/>
          </p:cNvSpPr>
          <p:nvPr>
            <p:ph type="subTitle" idx="1"/>
          </p:nvPr>
        </p:nvSpPr>
        <p:spPr>
          <a:xfrm>
            <a:off x="521489" y="4549109"/>
            <a:ext cx="7540330" cy="1629383"/>
          </a:xfrm>
        </p:spPr>
        <p:txBody>
          <a:bodyPr/>
          <a:lstStyle/>
          <a:p>
            <a:r>
              <a:rPr lang="it-IT" dirty="0"/>
              <a:t>Petri Lehikoinen</a:t>
            </a:r>
          </a:p>
          <a:p>
            <a:r>
              <a:rPr lang="it-IT" dirty="0"/>
              <a:t>Opetusneuvos, yksikön päällikkö</a:t>
            </a:r>
          </a:p>
          <a:p>
            <a:r>
              <a:rPr lang="it-IT" dirty="0"/>
              <a:t>Lukiokoulutus, taiteen perusopetus ja vapaa sivistystyö -yksikkö</a:t>
            </a:r>
            <a:endParaRPr lang="en-GB" dirty="0"/>
          </a:p>
          <a:p>
            <a:pPr>
              <a:spcAft>
                <a:spcPts val="0"/>
              </a:spcAft>
            </a:pP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86204808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BDA5BBEA-16F3-4585-8F23-F681D047669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/>
              <a:t> </a:t>
            </a:r>
          </a:p>
        </p:txBody>
      </p:sp>
      <p:graphicFrame>
        <p:nvGraphicFramePr>
          <p:cNvPr id="7" name="Sisällön paikkamerkki 6">
            <a:extLst>
              <a:ext uri="{FF2B5EF4-FFF2-40B4-BE49-F238E27FC236}">
                <a16:creationId xmlns:a16="http://schemas.microsoft.com/office/drawing/2014/main" id="{D2FACFAA-AFA7-47F6-80F0-1C0017645979}"/>
              </a:ext>
            </a:extLst>
          </p:cNvPr>
          <p:cNvGraphicFramePr>
            <a:graphicFrameLocks noGrp="1"/>
          </p:cNvGraphicFramePr>
          <p:nvPr>
            <p:ph idx="1"/>
          </p:nvPr>
        </p:nvGraphicFramePr>
        <p:xfrm>
          <a:off x="789560" y="2305455"/>
          <a:ext cx="10515600" cy="387150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65BEF33C-1C92-4A07-97AE-7CE15946C63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413877" y="6334526"/>
            <a:ext cx="4328808" cy="262309"/>
          </a:xfrm>
        </p:spPr>
        <p:txBody>
          <a:bodyPr/>
          <a:lstStyle/>
          <a:p>
            <a:r>
              <a:rPr lang="en-GB" dirty="0"/>
              <a:t>© Petri Lehikoinen</a:t>
            </a:r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A3C7663D-C97A-4121-8FC7-B83F0E8FF7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E131DE-DA31-4CDF-828A-8EB206A3CD12}" type="slidenum">
              <a:rPr lang="en-GB" smtClean="0"/>
              <a:t>2</a:t>
            </a:fld>
            <a:endParaRPr lang="en-GB"/>
          </a:p>
        </p:txBody>
      </p:sp>
      <p:pic>
        <p:nvPicPr>
          <p:cNvPr id="9" name="Kuva 8">
            <a:extLst>
              <a:ext uri="{FF2B5EF4-FFF2-40B4-BE49-F238E27FC236}">
                <a16:creationId xmlns:a16="http://schemas.microsoft.com/office/drawing/2014/main" id="{7197CAA6-03D1-43C7-9926-F11FD74918D8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110063" y="822328"/>
            <a:ext cx="5920631" cy="7873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3267538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D4190E23-F84E-493B-AF93-6E7EF48FC68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69079" y="122499"/>
            <a:ext cx="10515600" cy="1325563"/>
          </a:xfrm>
        </p:spPr>
        <p:txBody>
          <a:bodyPr/>
          <a:lstStyle/>
          <a:p>
            <a:r>
              <a:rPr lang="fi-FI" sz="2000" b="1" i="0" u="none" strike="noStrike" baseline="0" dirty="0">
                <a:solidFill>
                  <a:schemeClr val="accent2"/>
                </a:solidFill>
                <a:latin typeface="Minion Pro Med"/>
              </a:rPr>
              <a:t>Ajankohtaista Opetushallituksen lukioyksiköstä 1/3</a:t>
            </a:r>
            <a:br>
              <a:rPr lang="fi-FI" sz="2800" b="1" i="0" u="none" strike="noStrike" baseline="0" dirty="0">
                <a:latin typeface="Minion Pro Med"/>
              </a:rPr>
            </a:br>
            <a:r>
              <a:rPr lang="fi-FI" sz="2800" b="1" i="0" u="none" strike="noStrike" baseline="0" dirty="0" err="1">
                <a:latin typeface="Minion Pro Med"/>
              </a:rPr>
              <a:t>Lops-tuunaamot</a:t>
            </a:r>
            <a:r>
              <a:rPr lang="fi-FI" sz="2800" b="1" i="0" u="none" strike="noStrike" baseline="0" dirty="0">
                <a:latin typeface="Minion Pro Med"/>
              </a:rPr>
              <a:t>, Lukiopäivät, lukiodiplomit sekä </a:t>
            </a:r>
            <a:br>
              <a:rPr lang="fi-FI" sz="2800" b="1" i="0" u="none" strike="noStrike" baseline="0" dirty="0">
                <a:latin typeface="Minion Pro Med"/>
              </a:rPr>
            </a:br>
            <a:r>
              <a:rPr lang="fi-FI" sz="2800" b="1" i="0" u="none" strike="noStrike" baseline="0" dirty="0">
                <a:latin typeface="Minion Pro Med"/>
              </a:rPr>
              <a:t>talous-, yrittäjyys- ja työelämäosaaminen</a:t>
            </a:r>
            <a:br>
              <a:rPr lang="fi-FI" sz="2800" b="1" i="0" u="none" strike="noStrike" baseline="0" dirty="0">
                <a:latin typeface="Minion Pro Med"/>
              </a:rPr>
            </a:br>
            <a:r>
              <a:rPr lang="fi-FI" sz="2800" b="1" i="0" u="none" strike="noStrike" baseline="0" dirty="0">
                <a:latin typeface="Minion Pro Med"/>
              </a:rPr>
              <a:t> </a:t>
            </a:r>
            <a:endParaRPr lang="fi-FI" sz="2800" dirty="0"/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6BFF7BE8-023C-4001-8AD5-630E1EF9BBA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69079" y="1409071"/>
            <a:ext cx="11053843" cy="5106909"/>
          </a:xfrm>
        </p:spPr>
        <p:txBody>
          <a:bodyPr/>
          <a:lstStyle/>
          <a:p>
            <a:pPr>
              <a:lnSpc>
                <a:spcPct val="100000"/>
              </a:lnSpc>
              <a:spcAft>
                <a:spcPts val="0"/>
              </a:spcAft>
              <a:buFont typeface="Wingdings" panose="05000000000000000000" pitchFamily="2" charset="2"/>
              <a:buChar char="Ø"/>
            </a:pPr>
            <a:r>
              <a:rPr lang="fi-FI" sz="2000" dirty="0">
                <a:latin typeface="+mj-lt"/>
              </a:rPr>
              <a:t>Suuren suosion saavuttaneet </a:t>
            </a:r>
            <a:r>
              <a:rPr lang="fi-FI" sz="2000" b="1" dirty="0" err="1">
                <a:latin typeface="+mj-lt"/>
              </a:rPr>
              <a:t>Lops-tuunaamot</a:t>
            </a:r>
            <a:r>
              <a:rPr lang="fi-FI" sz="2000" dirty="0">
                <a:latin typeface="+mj-lt"/>
              </a:rPr>
              <a:t> pistetty jälleen käyntiin</a:t>
            </a:r>
          </a:p>
          <a:p>
            <a:pPr lvl="1">
              <a:lnSpc>
                <a:spcPct val="100000"/>
              </a:lnSpc>
              <a:spcAft>
                <a:spcPts val="0"/>
              </a:spcAft>
              <a:buFont typeface="Wingdings" panose="05000000000000000000" pitchFamily="2" charset="2"/>
              <a:buChar char="Ø"/>
            </a:pPr>
            <a:r>
              <a:rPr lang="fi-FI" sz="2000" dirty="0">
                <a:latin typeface="+mj-lt"/>
              </a:rPr>
              <a:t>Luvassa 30 webinaarimuotoista </a:t>
            </a:r>
            <a:r>
              <a:rPr lang="fi-FI" sz="2000" dirty="0" err="1">
                <a:latin typeface="+mj-lt"/>
              </a:rPr>
              <a:t>Lops-tuunaamoa</a:t>
            </a:r>
            <a:r>
              <a:rPr lang="fi-FI" sz="2000" dirty="0">
                <a:latin typeface="+mj-lt"/>
              </a:rPr>
              <a:t> marras-joulukuun välillä paikallisten </a:t>
            </a:r>
            <a:r>
              <a:rPr lang="fi-FI" sz="2000" dirty="0" err="1">
                <a:latin typeface="+mj-lt"/>
              </a:rPr>
              <a:t>Lops:ien</a:t>
            </a:r>
            <a:r>
              <a:rPr lang="fi-FI" sz="2000" dirty="0">
                <a:latin typeface="+mj-lt"/>
              </a:rPr>
              <a:t> toimeenpanon tueksi </a:t>
            </a:r>
          </a:p>
          <a:p>
            <a:pPr>
              <a:lnSpc>
                <a:spcPct val="100000"/>
              </a:lnSpc>
              <a:spcAft>
                <a:spcPts val="0"/>
              </a:spcAft>
              <a:buFont typeface="Wingdings" panose="05000000000000000000" pitchFamily="2" charset="2"/>
              <a:buChar char="Ø"/>
            </a:pPr>
            <a:r>
              <a:rPr lang="fi-FI" sz="2000" b="1" dirty="0">
                <a:latin typeface="+mj-lt"/>
              </a:rPr>
              <a:t>XIV Valtakunnallisten lukiopäivien </a:t>
            </a:r>
            <a:r>
              <a:rPr lang="fi-FI" sz="2000" dirty="0">
                <a:latin typeface="+mj-lt"/>
              </a:rPr>
              <a:t>ajankohdasta </a:t>
            </a:r>
            <a:r>
              <a:rPr lang="fi-FI" sz="2000" b="1" dirty="0">
                <a:latin typeface="+mj-lt"/>
              </a:rPr>
              <a:t>nettiäänestys</a:t>
            </a:r>
            <a:r>
              <a:rPr lang="fi-FI" sz="2000" dirty="0">
                <a:latin typeface="+mj-lt"/>
              </a:rPr>
              <a:t> LUKE-verkoston Facebook-sivuilla 21.11.– 25.11.</a:t>
            </a:r>
          </a:p>
          <a:p>
            <a:pPr lvl="1">
              <a:lnSpc>
                <a:spcPct val="100000"/>
              </a:lnSpc>
              <a:spcAft>
                <a:spcPts val="0"/>
              </a:spcAft>
              <a:buFont typeface="Wingdings" panose="05000000000000000000" pitchFamily="2" charset="2"/>
              <a:buChar char="Ø"/>
            </a:pPr>
            <a:r>
              <a:rPr lang="fi-FI" sz="2000" dirty="0">
                <a:latin typeface="+mj-lt"/>
              </a:rPr>
              <a:t>Vaihtoehtoina 30.8.–31.8.2023 tai 30.10.–31.10.2023  </a:t>
            </a:r>
          </a:p>
          <a:p>
            <a:pPr>
              <a:lnSpc>
                <a:spcPct val="100000"/>
              </a:lnSpc>
              <a:spcAft>
                <a:spcPts val="0"/>
              </a:spcAft>
              <a:buFont typeface="Wingdings" panose="05000000000000000000" pitchFamily="2" charset="2"/>
              <a:buChar char="Ø"/>
            </a:pPr>
            <a:r>
              <a:rPr lang="fi-FI" sz="2000" dirty="0"/>
              <a:t>Opetushallituksen edustajat luovuttavat opetusministerille 29.11.2022 suunnitelman </a:t>
            </a:r>
            <a:r>
              <a:rPr lang="fi-FI" sz="2000" b="1" dirty="0"/>
              <a:t>lukiodiplomien kehittämiseksi</a:t>
            </a:r>
          </a:p>
          <a:p>
            <a:pPr>
              <a:lnSpc>
                <a:spcPct val="100000"/>
              </a:lnSpc>
              <a:spcAft>
                <a:spcPts val="0"/>
              </a:spcAft>
              <a:buFont typeface="Wingdings" panose="05000000000000000000" pitchFamily="2" charset="2"/>
              <a:buChar char="Ø"/>
            </a:pPr>
            <a:r>
              <a:rPr lang="fi-FI" sz="2000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Opetushallituksen sivuille avattu </a:t>
            </a:r>
            <a:r>
              <a:rPr lang="fi-FI" sz="2000" b="1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talous-, yrittäjyys- ja työelämäosaamisen sivustokokonaisuus </a:t>
            </a:r>
            <a:r>
              <a:rPr lang="fi-FI" sz="2000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opetuksen tueksi: </a:t>
            </a:r>
            <a:r>
              <a:rPr lang="fi-FI" sz="2000" u="sng" dirty="0">
                <a:solidFill>
                  <a:srgbClr val="0563C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hlinkClick r:id="rId2"/>
              </a:rPr>
              <a:t>https://www.oph.fi/fi/talous-yrittajyys-ja-tyoelamaosaaminen</a:t>
            </a:r>
            <a:endParaRPr lang="fi-FI" sz="2000" u="sng" dirty="0">
              <a:solidFill>
                <a:srgbClr val="0563C1"/>
              </a:solidFill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>
              <a:lnSpc>
                <a:spcPct val="100000"/>
              </a:lnSpc>
              <a:spcAft>
                <a:spcPts val="0"/>
              </a:spcAft>
              <a:buFont typeface="Wingdings" panose="05000000000000000000" pitchFamily="2" charset="2"/>
              <a:buChar char="Ø"/>
            </a:pPr>
            <a:r>
              <a:rPr lang="fi-FI" sz="2000" dirty="0"/>
              <a:t>Opetushallitus käynnisti 23.11.2022 uuden </a:t>
            </a:r>
            <a:r>
              <a:rPr lang="fi-FI" sz="2000" b="1" dirty="0"/>
              <a:t>toisen asteen koulutuksen työelämäyhteistyöverkoston</a:t>
            </a:r>
          </a:p>
          <a:p>
            <a:pPr lvl="1">
              <a:lnSpc>
                <a:spcPct val="100000"/>
              </a:lnSpc>
              <a:spcAft>
                <a:spcPts val="0"/>
              </a:spcAft>
              <a:buFont typeface="Wingdings" panose="05000000000000000000" pitchFamily="2" charset="2"/>
              <a:buChar char="Ø"/>
            </a:pPr>
            <a:r>
              <a:rPr lang="fi-FI" sz="2000" dirty="0"/>
              <a:t>Kokoaa työelämän, lukiokoulutuksen, ammatillisen koulutuksen ja perusopetuksen toimijoita yhteen</a:t>
            </a:r>
          </a:p>
          <a:p>
            <a:pPr lvl="1">
              <a:lnSpc>
                <a:spcPct val="100000"/>
              </a:lnSpc>
              <a:spcAft>
                <a:spcPts val="0"/>
              </a:spcAft>
              <a:buFont typeface="Wingdings" panose="05000000000000000000" pitchFamily="2" charset="2"/>
              <a:buChar char="Ø"/>
            </a:pPr>
            <a:r>
              <a:rPr lang="fi-FI" sz="2000" dirty="0"/>
              <a:t>Tavoitteena on keskustella, jakaa tietoa ja ajankohtaisia asioita liittyen koulutuksen ja työelämän yhteistyöhön ja sen kehittämiseen</a:t>
            </a:r>
          </a:p>
          <a:p>
            <a:pPr marL="447675" lvl="1" indent="0">
              <a:lnSpc>
                <a:spcPct val="100000"/>
              </a:lnSpc>
              <a:spcAft>
                <a:spcPts val="0"/>
              </a:spcAft>
              <a:buNone/>
            </a:pPr>
            <a:endParaRPr lang="fi-FI" sz="2000" dirty="0"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B2A76E48-6A23-4240-B226-A4D1FF28F905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971600" y="6476988"/>
            <a:ext cx="1501193" cy="262309"/>
          </a:xfrm>
        </p:spPr>
        <p:txBody>
          <a:bodyPr/>
          <a:lstStyle/>
          <a:p>
            <a:fld id="{5A93E190-C3B8-4F0D-BC5A-414A6F0316F6}" type="datetime1">
              <a:rPr lang="en-GB" smtClean="0"/>
              <a:t>22/11/2022</a:t>
            </a:fld>
            <a:r>
              <a:rPr lang="en-GB" dirty="0"/>
              <a:t>			</a:t>
            </a:r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D7D81620-985D-4328-8443-02BF445CC8A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809800" y="6308191"/>
            <a:ext cx="976394" cy="262309"/>
          </a:xfrm>
        </p:spPr>
        <p:txBody>
          <a:bodyPr/>
          <a:lstStyle/>
          <a:p>
            <a:r>
              <a:rPr lang="en-GB" dirty="0"/>
              <a:t>Opetushallitus</a:t>
            </a:r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3DB44532-B959-4A9E-A446-14DA1DEED8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E131DE-DA31-4CDF-828A-8EB206A3CD12}" type="slidenum">
              <a:rPr lang="en-GB" smtClean="0"/>
              <a:t>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807846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D4190E23-F84E-493B-AF93-6E7EF48FC68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69079" y="122499"/>
            <a:ext cx="10515600" cy="1325563"/>
          </a:xfrm>
        </p:spPr>
        <p:txBody>
          <a:bodyPr/>
          <a:lstStyle/>
          <a:p>
            <a:r>
              <a:rPr lang="fi-FI" sz="2000" b="1" i="0" u="none" strike="noStrike" baseline="0" dirty="0">
                <a:solidFill>
                  <a:schemeClr val="accent2"/>
                </a:solidFill>
                <a:latin typeface="Minion Pro Med"/>
              </a:rPr>
              <a:t>Ajankohtaista Opetushallituksen lukioyksiköstä 2/3 </a:t>
            </a:r>
            <a:br>
              <a:rPr lang="fi-FI" sz="2800" b="1" i="0" u="none" strike="noStrike" baseline="0" dirty="0">
                <a:latin typeface="Minion Pro Med"/>
              </a:rPr>
            </a:br>
            <a:r>
              <a:rPr lang="fi-FI" sz="2800" b="1" i="0" u="none" strike="noStrike" baseline="0" dirty="0">
                <a:latin typeface="Minion Pro Med"/>
              </a:rPr>
              <a:t>Opiskeluhuollon uudistus</a:t>
            </a:r>
            <a:br>
              <a:rPr lang="fi-FI" sz="2800" b="1" i="0" u="none" strike="noStrike" baseline="0" dirty="0">
                <a:latin typeface="Minion Pro Med"/>
              </a:rPr>
            </a:br>
            <a:endParaRPr lang="fi-FI" sz="2800" dirty="0"/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6BFF7BE8-023C-4001-8AD5-630E1EF9BBA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69078" y="1029981"/>
            <a:ext cx="11053843" cy="5106909"/>
          </a:xfrm>
        </p:spPr>
        <p:txBody>
          <a:bodyPr/>
          <a:lstStyle/>
          <a:p>
            <a:pPr>
              <a:lnSpc>
                <a:spcPct val="100000"/>
              </a:lnSpc>
              <a:spcAft>
                <a:spcPts val="0"/>
              </a:spcAft>
              <a:buFont typeface="Wingdings" panose="05000000000000000000" pitchFamily="2" charset="2"/>
              <a:buChar char="Ø"/>
            </a:pPr>
            <a:r>
              <a:rPr lang="fi-FI" sz="2000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Sosiaali- ja terveydenhuollon uudistuksen myötä sosiaali- ja terveyspalvelujen järjestämisvastuu siirtyy kunnilta hyvinvointialueille 1.1.2023 </a:t>
            </a:r>
          </a:p>
          <a:p>
            <a:pPr>
              <a:lnSpc>
                <a:spcPct val="100000"/>
              </a:lnSpc>
              <a:spcAft>
                <a:spcPts val="0"/>
              </a:spcAft>
              <a:buFont typeface="Wingdings" panose="05000000000000000000" pitchFamily="2" charset="2"/>
              <a:buChar char="Ø"/>
            </a:pPr>
            <a:r>
              <a:rPr lang="fi-FI" sz="2000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Uudistus edellyttää muutoksia yli sataan lainsäädäntöön, joista oppilas- ja opiskelijahuoltolaki on yksi </a:t>
            </a:r>
          </a:p>
          <a:p>
            <a:pPr>
              <a:lnSpc>
                <a:spcPct val="100000"/>
              </a:lnSpc>
              <a:spcAft>
                <a:spcPts val="0"/>
              </a:spcAft>
              <a:buFont typeface="Wingdings" panose="05000000000000000000" pitchFamily="2" charset="2"/>
              <a:buChar char="Ø"/>
            </a:pPr>
            <a:r>
              <a:rPr lang="fi-FI" sz="2000" dirty="0">
                <a:latin typeface="Calibri" panose="020F0502020204030204" pitchFamily="34" charset="0"/>
                <a:ea typeface="Calibri" panose="020F0502020204030204" pitchFamily="34" charset="0"/>
              </a:rPr>
              <a:t>T</a:t>
            </a:r>
            <a:r>
              <a:rPr lang="fi-FI" sz="2000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ämän lakimuutoksen myötä Opetushallituksen on uudistettava opetussuunnitelman perusteet (ja ammatillisen koulutuksen erillismääräys) opiskeluhuoltoa koskevin osin</a:t>
            </a:r>
          </a:p>
          <a:p>
            <a:pPr lvl="1">
              <a:lnSpc>
                <a:spcPct val="100000"/>
              </a:lnSpc>
              <a:spcAft>
                <a:spcPts val="0"/>
              </a:spcAft>
            </a:pPr>
            <a:r>
              <a:rPr lang="fi-FI" sz="2000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Yhteensä muutoksia tulee 10:een Opetushallituksen määräykseen</a:t>
            </a:r>
          </a:p>
          <a:p>
            <a:pPr>
              <a:lnSpc>
                <a:spcPct val="100000"/>
              </a:lnSpc>
              <a:spcAft>
                <a:spcPts val="0"/>
              </a:spcAft>
              <a:buFont typeface="Wingdings" panose="05000000000000000000" pitchFamily="2" charset="2"/>
              <a:buChar char="Ø"/>
            </a:pPr>
            <a:r>
              <a:rPr lang="fi-FI" sz="2000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Keskeisin muutos koskee </a:t>
            </a:r>
            <a:r>
              <a:rPr lang="fi-FI" sz="2000" b="1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koulutuksen järjestäjän opiskeluhuoltosuunnitelman valmistelua</a:t>
            </a:r>
          </a:p>
          <a:p>
            <a:pPr lvl="1">
              <a:lnSpc>
                <a:spcPct val="100000"/>
              </a:lnSpc>
              <a:spcAft>
                <a:spcPts val="0"/>
              </a:spcAft>
            </a:pPr>
            <a:r>
              <a:rPr lang="fi-FI" sz="2000" dirty="0">
                <a:latin typeface="Calibri" panose="020F0502020204030204" pitchFamily="34" charset="0"/>
                <a:ea typeface="Calibri" panose="020F0502020204030204" pitchFamily="34" charset="0"/>
              </a:rPr>
              <a:t>L</a:t>
            </a:r>
            <a:r>
              <a:rPr lang="fi-FI" sz="2000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akimuutoksen myötä </a:t>
            </a:r>
            <a:r>
              <a:rPr lang="fi-FI" sz="2000" b="1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koulu- tai oppilaitoskohtaiset suunnitelmat poistuvat myös perustemääräyksistä</a:t>
            </a:r>
          </a:p>
          <a:p>
            <a:pPr>
              <a:lnSpc>
                <a:spcPct val="100000"/>
              </a:lnSpc>
              <a:spcAft>
                <a:spcPts val="0"/>
              </a:spcAft>
              <a:buFont typeface="Wingdings" panose="05000000000000000000" pitchFamily="2" charset="2"/>
              <a:buChar char="Ø"/>
            </a:pPr>
            <a:r>
              <a:rPr lang="fi-FI" sz="2000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Viimeisteltävinä olevat </a:t>
            </a:r>
            <a:r>
              <a:rPr lang="fi-FI" sz="2000" b="1" dirty="0" err="1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Lops</a:t>
            </a:r>
            <a:r>
              <a:rPr lang="fi-FI" sz="2000" b="1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-perusteiden muutokset tulevat julki joulukuun puolessa välissä </a:t>
            </a:r>
            <a:r>
              <a:rPr lang="fi-FI" sz="2000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2022 </a:t>
            </a:r>
          </a:p>
          <a:p>
            <a:pPr lvl="1">
              <a:lnSpc>
                <a:spcPct val="100000"/>
              </a:lnSpc>
              <a:spcAft>
                <a:spcPts val="0"/>
              </a:spcAft>
              <a:buFont typeface="Wingdings" panose="05000000000000000000" pitchFamily="2" charset="2"/>
              <a:buChar char="Ø"/>
            </a:pPr>
            <a:r>
              <a:rPr lang="fi-FI" sz="2000" dirty="0">
                <a:latin typeface="Calibri" panose="020F0502020204030204" pitchFamily="34" charset="0"/>
                <a:ea typeface="Calibri" panose="020F0502020204030204" pitchFamily="34" charset="0"/>
              </a:rPr>
              <a:t>K</a:t>
            </a:r>
            <a:r>
              <a:rPr lang="fi-FI" sz="2000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oulutuksen järjestäjien tulee lain mukaan ottaa </a:t>
            </a:r>
            <a:r>
              <a:rPr lang="fi-FI" sz="2000" b="1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uudet koulutuksenjärjestäjätasoiset opiskeluhuoltosuunnitelmat käyttöön 1.8.2023</a:t>
            </a:r>
            <a:r>
              <a:rPr lang="fi-FI" sz="2000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 mennessä.</a:t>
            </a:r>
          </a:p>
          <a:p>
            <a:pPr>
              <a:lnSpc>
                <a:spcPct val="100000"/>
              </a:lnSpc>
              <a:spcAft>
                <a:spcPts val="0"/>
              </a:spcAft>
              <a:buFont typeface="Wingdings" panose="05000000000000000000" pitchFamily="2" charset="2"/>
              <a:buChar char="Ø"/>
            </a:pPr>
            <a:r>
              <a:rPr lang="fi-FI" sz="2000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Paikallisen työn tueksi </a:t>
            </a:r>
            <a:r>
              <a:rPr lang="fi-FI" sz="2000" dirty="0" err="1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Opetushalltus</a:t>
            </a:r>
            <a:r>
              <a:rPr lang="fi-FI" sz="2000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 järjestää </a:t>
            </a:r>
            <a:r>
              <a:rPr lang="fi-FI" sz="2000" b="1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alkuvuodesta 2023 useita webinaareja </a:t>
            </a:r>
            <a:r>
              <a:rPr lang="fi-FI" sz="2000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ja aamukahvitilaisuuksia sekä </a:t>
            </a:r>
            <a:r>
              <a:rPr lang="fi-FI" sz="2000" b="1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lukioille tästä teemasta kaksi </a:t>
            </a:r>
            <a:r>
              <a:rPr lang="fi-FI" sz="2000" b="1" dirty="0" err="1">
                <a:latin typeface="Calibri" panose="020F0502020204030204" pitchFamily="34" charset="0"/>
                <a:ea typeface="Calibri" panose="020F0502020204030204" pitchFamily="34" charset="0"/>
              </a:rPr>
              <a:t>Lops-t</a:t>
            </a:r>
            <a:r>
              <a:rPr lang="fi-FI" sz="2000" b="1" dirty="0" err="1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uunaamoa</a:t>
            </a:r>
            <a:endParaRPr lang="fi-FI" sz="2000" dirty="0"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>
              <a:lnSpc>
                <a:spcPct val="100000"/>
              </a:lnSpc>
              <a:spcAft>
                <a:spcPts val="0"/>
              </a:spcAft>
              <a:buFont typeface="Wingdings" panose="05000000000000000000" pitchFamily="2" charset="2"/>
              <a:buChar char="Ø"/>
            </a:pPr>
            <a:r>
              <a:rPr lang="fi-FI" sz="2000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Tämän lisäksi tukiaineistoa on tulossa sekä </a:t>
            </a:r>
            <a:r>
              <a:rPr lang="fi-FI" sz="2000" dirty="0" err="1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ePerusteisiin</a:t>
            </a:r>
            <a:r>
              <a:rPr lang="fi-FI" sz="2000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 että </a:t>
            </a:r>
            <a:r>
              <a:rPr lang="fi-FI" sz="2000" dirty="0">
                <a:effectLst/>
                <a:latin typeface="Calibri" panose="020F0502020204030204" pitchFamily="34" charset="0"/>
                <a:ea typeface="Calibri" panose="020F0502020204030204" pitchFamily="34" charset="0"/>
                <a:hlinkClick r:id="rId2"/>
              </a:rPr>
              <a:t>www.oph.fi</a:t>
            </a:r>
            <a:r>
              <a:rPr lang="fi-FI" sz="2000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 -sivuille</a:t>
            </a:r>
          </a:p>
          <a:p>
            <a:pPr marL="447675" lvl="1" indent="0">
              <a:lnSpc>
                <a:spcPct val="100000"/>
              </a:lnSpc>
              <a:spcAft>
                <a:spcPts val="0"/>
              </a:spcAft>
              <a:buNone/>
            </a:pPr>
            <a:endParaRPr lang="fi-FI" sz="2000" dirty="0"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B2A76E48-6A23-4240-B226-A4D1FF28F905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971600" y="6476988"/>
            <a:ext cx="1501193" cy="262309"/>
          </a:xfrm>
        </p:spPr>
        <p:txBody>
          <a:bodyPr/>
          <a:lstStyle/>
          <a:p>
            <a:fld id="{5A93E190-C3B8-4F0D-BC5A-414A6F0316F6}" type="datetime1">
              <a:rPr lang="en-GB" smtClean="0"/>
              <a:t>22/11/2022</a:t>
            </a:fld>
            <a:r>
              <a:rPr lang="en-GB" dirty="0"/>
              <a:t>			</a:t>
            </a:r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D7D81620-985D-4328-8443-02BF445CC8A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809800" y="6308191"/>
            <a:ext cx="976394" cy="262309"/>
          </a:xfrm>
        </p:spPr>
        <p:txBody>
          <a:bodyPr/>
          <a:lstStyle/>
          <a:p>
            <a:r>
              <a:rPr lang="en-GB" dirty="0"/>
              <a:t>Opetushallitus</a:t>
            </a:r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3DB44532-B959-4A9E-A446-14DA1DEED8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E131DE-DA31-4CDF-828A-8EB206A3CD12}" type="slidenum">
              <a:rPr lang="en-GB" smtClean="0"/>
              <a:t>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6153571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AF2246B4-4B42-4B62-A97B-43B2044FAB9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89560" y="177763"/>
            <a:ext cx="10515600" cy="1325563"/>
          </a:xfrm>
        </p:spPr>
        <p:txBody>
          <a:bodyPr/>
          <a:lstStyle/>
          <a:p>
            <a:r>
              <a:rPr lang="fi-FI" sz="2400" b="1" i="0" u="none" strike="noStrike" baseline="0" dirty="0">
                <a:solidFill>
                  <a:schemeClr val="accent2"/>
                </a:solidFill>
                <a:latin typeface="Minion Pro Med"/>
              </a:rPr>
              <a:t>Ajankohtaista Opetushallituksen lukioyksiköstä 3/3 </a:t>
            </a:r>
            <a:br>
              <a:rPr lang="fi-FI" sz="3200" dirty="0"/>
            </a:br>
            <a:r>
              <a:rPr lang="fi-FI" sz="3200" dirty="0"/>
              <a:t>Maamme lukiot saavat tänä syksynä</a:t>
            </a:r>
            <a:br>
              <a:rPr lang="fi-FI" sz="3200" dirty="0"/>
            </a:br>
            <a:r>
              <a:rPr lang="fi-FI" sz="3200" dirty="0"/>
              <a:t>historiallisen merkittäviä valtionavustuksia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41C2652B-FFF2-4B73-8653-0CB613A0EEF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89560" y="1350371"/>
            <a:ext cx="10515600" cy="3871507"/>
          </a:xfrm>
        </p:spPr>
        <p:txBody>
          <a:bodyPr/>
          <a:lstStyle/>
          <a:p>
            <a:pPr>
              <a:lnSpc>
                <a:spcPct val="100000"/>
              </a:lnSpc>
              <a:spcAft>
                <a:spcPts val="0"/>
              </a:spcAft>
              <a:buFont typeface="Wingdings" panose="05000000000000000000" pitchFamily="2" charset="2"/>
              <a:buChar char="Ø"/>
            </a:pPr>
            <a:r>
              <a:rPr lang="fi-FI" sz="1800" b="1" dirty="0">
                <a:solidFill>
                  <a:srgbClr val="000A48"/>
                </a:solidFill>
              </a:rPr>
              <a:t>Lukiokoulutuksen korona-avustuksia 17 M€ </a:t>
            </a:r>
            <a:endParaRPr lang="fi-FI" sz="1800" b="1" i="0" dirty="0">
              <a:solidFill>
                <a:srgbClr val="000A48"/>
              </a:solidFill>
              <a:effectLst/>
            </a:endParaRPr>
          </a:p>
          <a:p>
            <a:pPr lvl="1">
              <a:lnSpc>
                <a:spcPct val="100000"/>
              </a:lnSpc>
              <a:spcAft>
                <a:spcPts val="0"/>
              </a:spcAft>
            </a:pPr>
            <a:r>
              <a:rPr lang="fi-FI" sz="1600" b="0" i="0" dirty="0">
                <a:solidFill>
                  <a:srgbClr val="000A48"/>
                </a:solidFill>
                <a:effectLst/>
              </a:rPr>
              <a:t>Avustusta sai 152 lukiokoulutuksen järjestäjää, käyttöaikaa 31.7.2024 asti</a:t>
            </a:r>
          </a:p>
          <a:p>
            <a:pPr lvl="1">
              <a:lnSpc>
                <a:spcPct val="100000"/>
              </a:lnSpc>
              <a:spcAft>
                <a:spcPts val="0"/>
              </a:spcAft>
            </a:pPr>
            <a:r>
              <a:rPr lang="fi-FI" sz="1600" b="0" i="0" dirty="0">
                <a:solidFill>
                  <a:srgbClr val="000A48"/>
                </a:solidFill>
                <a:effectLst/>
              </a:rPr>
              <a:t>Käytetään esimerkiksi opetuksen ja erityisopetuksen järjestämiseen, opiskelijoiden ohjauksen vahvistamiseen, opiskelijoiden osaamisvajeiden paikkaamiseen tai opiskelijoille annettavaan </a:t>
            </a:r>
            <a:r>
              <a:rPr lang="fi-FI" sz="1600" b="1" i="0" dirty="0">
                <a:solidFill>
                  <a:srgbClr val="000A48"/>
                </a:solidFill>
                <a:effectLst/>
              </a:rPr>
              <a:t>yhteisölliseen tai yksilölliseen hyvinvoinnin tukeen</a:t>
            </a:r>
          </a:p>
          <a:p>
            <a:pPr lvl="1">
              <a:lnSpc>
                <a:spcPct val="100000"/>
              </a:lnSpc>
              <a:spcAft>
                <a:spcPts val="0"/>
              </a:spcAft>
            </a:pPr>
            <a:r>
              <a:rPr lang="fi-FI" sz="1600" b="0" i="0" dirty="0">
                <a:solidFill>
                  <a:srgbClr val="000A48"/>
                </a:solidFill>
                <a:effectLst/>
              </a:rPr>
              <a:t>Tavoitteena on parantaa lukio-opiskelijoiden edellytyksiä jatkaa opintojaan lukion opetussuunnitelman perusteiden mukaisessa opetuksessa sekä tukea heitä ylioppilastutkintoon valmistautumisessa ja jatko-opintoihin siirtymisessä.</a:t>
            </a:r>
          </a:p>
          <a:p>
            <a:pPr>
              <a:lnSpc>
                <a:spcPct val="100000"/>
              </a:lnSpc>
              <a:spcAft>
                <a:spcPts val="0"/>
              </a:spcAft>
              <a:buFont typeface="Wingdings" panose="05000000000000000000" pitchFamily="2" charset="2"/>
              <a:buChar char="Ø"/>
            </a:pPr>
            <a:r>
              <a:rPr lang="fi-FI" sz="1800" b="1" i="0" dirty="0">
                <a:solidFill>
                  <a:srgbClr val="000A48"/>
                </a:solidFill>
                <a:effectLst/>
              </a:rPr>
              <a:t>Haettavana 30.11.2022 asti 11,2 M€ valtion erityisavustusta lukiokoulutuksen laatu- ja saavutettavuusohjelman edistämiseen 2022–24. Hankkeiden kehittämiskohteina voivat olla Lukiokoulutuksen laatustrategian ja Lukion opetussuunnitelman perusteiden 2019 linjausten ohjaamana yksi tai useampi seuraavista:</a:t>
            </a:r>
          </a:p>
          <a:p>
            <a:pPr lvl="1">
              <a:lnSpc>
                <a:spcPct val="100000"/>
              </a:lnSpc>
              <a:spcAft>
                <a:spcPts val="0"/>
              </a:spcAft>
            </a:pPr>
            <a:r>
              <a:rPr lang="fi-FI" sz="1600" b="0" i="0" dirty="0">
                <a:solidFill>
                  <a:srgbClr val="000A48"/>
                </a:solidFill>
                <a:effectLst/>
              </a:rPr>
              <a:t>laadukkaan oppimisen edellytysten parantaminen (esimerkiksi laaja-alainen osaaminen, integroidut opintojaksot ja muut opetusjärjestelyt)</a:t>
            </a:r>
          </a:p>
          <a:p>
            <a:pPr lvl="1">
              <a:lnSpc>
                <a:spcPct val="100000"/>
              </a:lnSpc>
              <a:spcAft>
                <a:spcPts val="0"/>
              </a:spcAft>
            </a:pPr>
            <a:r>
              <a:rPr lang="fi-FI" sz="1600" b="0" i="0" dirty="0">
                <a:solidFill>
                  <a:srgbClr val="000A48"/>
                </a:solidFill>
                <a:effectLst/>
              </a:rPr>
              <a:t>alueellisen ja verkostomaisen </a:t>
            </a:r>
            <a:r>
              <a:rPr lang="fi-FI" sz="1600" b="1" i="0" dirty="0">
                <a:solidFill>
                  <a:srgbClr val="000A48"/>
                </a:solidFill>
                <a:effectLst/>
              </a:rPr>
              <a:t>tutoropettaja-mallisen</a:t>
            </a:r>
            <a:r>
              <a:rPr lang="fi-FI" sz="1600" b="0" i="0" dirty="0">
                <a:solidFill>
                  <a:srgbClr val="000A48"/>
                </a:solidFill>
                <a:effectLst/>
              </a:rPr>
              <a:t> toiminnan pilotointi laatutyön tukemiseksi</a:t>
            </a:r>
          </a:p>
          <a:p>
            <a:pPr lvl="1">
              <a:lnSpc>
                <a:spcPct val="100000"/>
              </a:lnSpc>
              <a:spcAft>
                <a:spcPts val="0"/>
              </a:spcAft>
            </a:pPr>
            <a:r>
              <a:rPr lang="fi-FI" sz="1600" b="0" i="0" dirty="0">
                <a:solidFill>
                  <a:srgbClr val="000A48"/>
                </a:solidFill>
                <a:effectLst/>
              </a:rPr>
              <a:t>laadunhallinnan toimintamallien ja menettelytapojen kehittäminen (esimerkiksi vertaisarviointi, yhdessä kehittäminen)</a:t>
            </a:r>
          </a:p>
          <a:p>
            <a:pPr lvl="1">
              <a:lnSpc>
                <a:spcPct val="100000"/>
              </a:lnSpc>
              <a:spcAft>
                <a:spcPts val="0"/>
              </a:spcAft>
            </a:pPr>
            <a:r>
              <a:rPr lang="fi-FI" sz="1600" b="0" i="0" dirty="0">
                <a:solidFill>
                  <a:srgbClr val="000A48"/>
                </a:solidFill>
                <a:effectLst/>
              </a:rPr>
              <a:t>paikallisten tai seudullisten laatukriteerien laadinta ja pilotointi</a:t>
            </a:r>
          </a:p>
          <a:p>
            <a:pPr lvl="1">
              <a:lnSpc>
                <a:spcPct val="100000"/>
              </a:lnSpc>
              <a:spcAft>
                <a:spcPts val="0"/>
              </a:spcAft>
            </a:pPr>
            <a:r>
              <a:rPr lang="fi-FI" sz="1600" b="1" i="0" dirty="0">
                <a:solidFill>
                  <a:srgbClr val="000A48"/>
                </a:solidFill>
                <a:effectLst/>
              </a:rPr>
              <a:t>opiskelijoiden ja henkilöstön osallisuutta ja hyvinvointia mahdollistavan toimintakulttuurin vahvistaminen</a:t>
            </a:r>
          </a:p>
          <a:p>
            <a:pPr lvl="1">
              <a:lnSpc>
                <a:spcPct val="100000"/>
              </a:lnSpc>
              <a:spcAft>
                <a:spcPts val="0"/>
              </a:spcAft>
            </a:pPr>
            <a:r>
              <a:rPr lang="fi-FI" sz="1600" b="0" i="0" dirty="0">
                <a:solidFill>
                  <a:srgbClr val="000A48"/>
                </a:solidFill>
                <a:effectLst/>
              </a:rPr>
              <a:t>lukiokoulutuksen saavutettavuuden ja yhdenvertaisuuden edistäminen</a:t>
            </a:r>
          </a:p>
          <a:p>
            <a:pPr lvl="1">
              <a:lnSpc>
                <a:spcPct val="100000"/>
              </a:lnSpc>
              <a:spcAft>
                <a:spcPts val="0"/>
              </a:spcAft>
            </a:pPr>
            <a:r>
              <a:rPr lang="fi-FI" sz="1600" b="0" i="0" dirty="0">
                <a:solidFill>
                  <a:srgbClr val="000A48"/>
                </a:solidFill>
                <a:effectLst/>
              </a:rPr>
              <a:t>tiedolla johtamisen ja tietoperustaisuuden kehittäminen</a:t>
            </a:r>
          </a:p>
          <a:p>
            <a:pPr>
              <a:lnSpc>
                <a:spcPct val="100000"/>
              </a:lnSpc>
              <a:spcAft>
                <a:spcPts val="0"/>
              </a:spcAft>
              <a:buFont typeface="Wingdings" panose="05000000000000000000" pitchFamily="2" charset="2"/>
              <a:buChar char="Ø"/>
            </a:pPr>
            <a:endParaRPr lang="fi-FI" sz="1600" b="1" i="0" dirty="0">
              <a:solidFill>
                <a:srgbClr val="000A48"/>
              </a:solidFill>
              <a:effectLst/>
            </a:endParaRPr>
          </a:p>
          <a:p>
            <a:pPr>
              <a:lnSpc>
                <a:spcPct val="100000"/>
              </a:lnSpc>
              <a:spcAft>
                <a:spcPts val="0"/>
              </a:spcAft>
              <a:buFont typeface="Wingdings" panose="05000000000000000000" pitchFamily="2" charset="2"/>
              <a:buChar char="Ø"/>
            </a:pPr>
            <a:endParaRPr lang="fi-FI" sz="1600" b="1" i="0" dirty="0">
              <a:solidFill>
                <a:srgbClr val="000A48"/>
              </a:solidFill>
              <a:effectLst/>
              <a:latin typeface="Open Sans" panose="020B0606030504020204" pitchFamily="34" charset="0"/>
            </a:endParaRPr>
          </a:p>
          <a:p>
            <a:pPr>
              <a:lnSpc>
                <a:spcPct val="100000"/>
              </a:lnSpc>
              <a:spcAft>
                <a:spcPts val="0"/>
              </a:spcAft>
              <a:buFont typeface="Wingdings" panose="05000000000000000000" pitchFamily="2" charset="2"/>
              <a:buChar char="Ø"/>
            </a:pPr>
            <a:endParaRPr lang="fi-FI" sz="2000" dirty="0"/>
          </a:p>
        </p:txBody>
      </p:sp>
      <p:sp>
        <p:nvSpPr>
          <p:cNvPr id="4" name="Alatunnisteen paikkamerkki 3">
            <a:extLst>
              <a:ext uri="{FF2B5EF4-FFF2-40B4-BE49-F238E27FC236}">
                <a16:creationId xmlns:a16="http://schemas.microsoft.com/office/drawing/2014/main" id="{ECE5F8B3-C5F7-4594-A916-0E22B0A1D8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266562" y="6455890"/>
            <a:ext cx="4328808" cy="262309"/>
          </a:xfrm>
        </p:spPr>
        <p:txBody>
          <a:bodyPr/>
          <a:lstStyle/>
          <a:p>
            <a:endParaRPr lang="en-GB" dirty="0"/>
          </a:p>
        </p:txBody>
      </p:sp>
      <p:sp>
        <p:nvSpPr>
          <p:cNvPr id="5" name="Dian numeron paikkamerkki 4">
            <a:extLst>
              <a:ext uri="{FF2B5EF4-FFF2-40B4-BE49-F238E27FC236}">
                <a16:creationId xmlns:a16="http://schemas.microsoft.com/office/drawing/2014/main" id="{DCC1252B-FCCC-4DBB-9960-A10F7B37F5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E131DE-DA31-4CDF-828A-8EB206A3CD12}" type="slidenum">
              <a:rPr lang="en-GB" smtClean="0"/>
              <a:t>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8802388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D8BF5D3F-1C56-4265-9D87-D142C8C164A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60162" y="106699"/>
            <a:ext cx="10897616" cy="1325563"/>
          </a:xfrm>
        </p:spPr>
        <p:txBody>
          <a:bodyPr/>
          <a:lstStyle/>
          <a:p>
            <a:r>
              <a:rPr lang="fi-FI" dirty="0"/>
              <a:t>Millaiset tekijät edistävät tutkitusti oppijan kouluhyvinvointia? </a:t>
            </a:r>
            <a:r>
              <a:rPr lang="fi-FI" sz="2000" dirty="0">
                <a:solidFill>
                  <a:srgbClr val="00B050"/>
                </a:solidFill>
              </a:rPr>
              <a:t>Prof. Kirsi </a:t>
            </a:r>
            <a:r>
              <a:rPr lang="fi-FI" sz="2000" dirty="0" err="1">
                <a:solidFill>
                  <a:srgbClr val="00B050"/>
                </a:solidFill>
              </a:rPr>
              <a:t>Pyhältö</a:t>
            </a:r>
            <a:r>
              <a:rPr lang="fi-FI" sz="2000" dirty="0">
                <a:solidFill>
                  <a:srgbClr val="00B050"/>
                </a:solidFill>
              </a:rPr>
              <a:t> 22.11.2022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3B083C80-3780-4755-8758-AC589540E34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262735"/>
            <a:ext cx="10515600" cy="3871507"/>
          </a:xfrm>
        </p:spPr>
        <p:txBody>
          <a:bodyPr/>
          <a:lstStyle/>
          <a:p>
            <a:pPr>
              <a:lnSpc>
                <a:spcPct val="100000"/>
              </a:lnSpc>
              <a:spcAft>
                <a:spcPts val="0"/>
              </a:spcAft>
            </a:pPr>
            <a:r>
              <a:rPr lang="fi-FI" sz="1800" dirty="0"/>
              <a:t>Opettajan </a:t>
            </a:r>
            <a:r>
              <a:rPr lang="fi-FI" sz="1800" b="1" dirty="0"/>
              <a:t>tiedollinen ja emotionaalinen tuki </a:t>
            </a:r>
            <a:r>
              <a:rPr lang="fi-FI" sz="1800" dirty="0"/>
              <a:t>ja </a:t>
            </a:r>
            <a:r>
              <a:rPr lang="fi-FI" sz="1800" b="1" dirty="0"/>
              <a:t>lämmin opettaja-oppija -vuorovaikutus</a:t>
            </a:r>
          </a:p>
          <a:p>
            <a:pPr>
              <a:lnSpc>
                <a:spcPct val="100000"/>
              </a:lnSpc>
              <a:spcAft>
                <a:spcPts val="0"/>
              </a:spcAft>
            </a:pPr>
            <a:r>
              <a:rPr lang="fi-FI" sz="1800" dirty="0"/>
              <a:t>Opettajan </a:t>
            </a:r>
            <a:r>
              <a:rPr lang="fi-FI" sz="1800" b="1" dirty="0"/>
              <a:t>innostus</a:t>
            </a:r>
          </a:p>
          <a:p>
            <a:pPr>
              <a:lnSpc>
                <a:spcPct val="100000"/>
              </a:lnSpc>
              <a:spcAft>
                <a:spcPts val="0"/>
              </a:spcAft>
            </a:pPr>
            <a:r>
              <a:rPr lang="fi-FI" sz="1800" b="1" dirty="0"/>
              <a:t>Ryhmäytyminen</a:t>
            </a:r>
            <a:r>
              <a:rPr lang="fi-FI" sz="1800" dirty="0"/>
              <a:t> ja kuulumisen tunne vertaisryhmässä, </a:t>
            </a:r>
            <a:r>
              <a:rPr lang="fi-FI" sz="1800" b="1" dirty="0"/>
              <a:t>emotionaalinen tuki vertaisilta</a:t>
            </a:r>
          </a:p>
          <a:p>
            <a:pPr>
              <a:lnSpc>
                <a:spcPct val="100000"/>
              </a:lnSpc>
              <a:spcAft>
                <a:spcPts val="0"/>
              </a:spcAft>
            </a:pPr>
            <a:r>
              <a:rPr lang="fi-FI" sz="1800" dirty="0"/>
              <a:t>Emotionaalinen ja kognitiivinen </a:t>
            </a:r>
            <a:r>
              <a:rPr lang="fi-FI" sz="1800" b="1" dirty="0"/>
              <a:t>empatia vertaissuhteissa, itsesäätely ja tunteiden säätely, ennakointi ja ongelmanratkaisutaidot</a:t>
            </a:r>
          </a:p>
          <a:p>
            <a:pPr>
              <a:lnSpc>
                <a:spcPct val="100000"/>
              </a:lnSpc>
              <a:spcAft>
                <a:spcPts val="0"/>
              </a:spcAft>
            </a:pPr>
            <a:r>
              <a:rPr lang="fi-FI" sz="1800" b="1" dirty="0"/>
              <a:t>Vanhempien tuki</a:t>
            </a:r>
            <a:r>
              <a:rPr lang="fi-FI" sz="1800" dirty="0"/>
              <a:t>, positiivinen asenne ja kiinnostus koulunkäyntiä kohtaan</a:t>
            </a:r>
          </a:p>
          <a:p>
            <a:pPr>
              <a:lnSpc>
                <a:spcPct val="100000"/>
              </a:lnSpc>
              <a:spcAft>
                <a:spcPts val="0"/>
              </a:spcAft>
            </a:pPr>
            <a:r>
              <a:rPr lang="fi-FI" sz="1800" b="1" dirty="0"/>
              <a:t>Kodin ja koulun yhteistyö</a:t>
            </a:r>
            <a:r>
              <a:rPr lang="fi-FI" sz="1800" dirty="0"/>
              <a:t>, ymmärrys oppijan </a:t>
            </a:r>
            <a:r>
              <a:rPr lang="fi-FI" sz="1800" b="1" dirty="0"/>
              <a:t>elämäntilanteesta</a:t>
            </a:r>
          </a:p>
          <a:p>
            <a:pPr>
              <a:lnSpc>
                <a:spcPct val="100000"/>
              </a:lnSpc>
              <a:spcAft>
                <a:spcPts val="0"/>
              </a:spcAft>
            </a:pPr>
            <a:r>
              <a:rPr lang="fi-FI" sz="1800" dirty="0"/>
              <a:t>Aktiivinen ja </a:t>
            </a:r>
            <a:r>
              <a:rPr lang="fi-FI" sz="1800" b="1" dirty="0"/>
              <a:t>osallistava ongelmaratkaisu</a:t>
            </a:r>
          </a:p>
          <a:p>
            <a:pPr>
              <a:lnSpc>
                <a:spcPct val="100000"/>
              </a:lnSpc>
              <a:spcAft>
                <a:spcPts val="0"/>
              </a:spcAft>
            </a:pPr>
            <a:r>
              <a:rPr lang="fi-FI" sz="1800" dirty="0"/>
              <a:t>Jäsentynyt ja </a:t>
            </a:r>
            <a:r>
              <a:rPr lang="fi-FI" sz="1800" b="1" dirty="0"/>
              <a:t>selkeä ohjeistus ja oppimateriaalit</a:t>
            </a:r>
          </a:p>
          <a:p>
            <a:pPr>
              <a:lnSpc>
                <a:spcPct val="100000"/>
              </a:lnSpc>
              <a:spcAft>
                <a:spcPts val="0"/>
              </a:spcAft>
            </a:pPr>
            <a:r>
              <a:rPr lang="fi-FI" sz="1800" b="1" dirty="0"/>
              <a:t>Opettajien työtyytyväisyys </a:t>
            </a:r>
            <a:r>
              <a:rPr lang="fi-FI" sz="1800" dirty="0"/>
              <a:t>ja </a:t>
            </a:r>
            <a:r>
              <a:rPr lang="fi-FI" sz="1800" b="1" dirty="0"/>
              <a:t>kollegoilta saatu arvostus </a:t>
            </a:r>
          </a:p>
          <a:p>
            <a:pPr>
              <a:lnSpc>
                <a:spcPct val="100000"/>
              </a:lnSpc>
              <a:spcAft>
                <a:spcPts val="0"/>
              </a:spcAft>
            </a:pPr>
            <a:r>
              <a:rPr lang="fi-FI" sz="1800" b="1" dirty="0"/>
              <a:t>Jaettu tavoitteen asettaminen</a:t>
            </a:r>
            <a:r>
              <a:rPr lang="fi-FI" sz="1800" dirty="0"/>
              <a:t>, opiskeluun liittyvien </a:t>
            </a:r>
            <a:r>
              <a:rPr lang="fi-FI" sz="1800" b="1" dirty="0"/>
              <a:t>odotusten avaaminen</a:t>
            </a:r>
          </a:p>
          <a:p>
            <a:pPr>
              <a:lnSpc>
                <a:spcPct val="100000"/>
              </a:lnSpc>
              <a:spcAft>
                <a:spcPts val="0"/>
              </a:spcAft>
            </a:pPr>
            <a:r>
              <a:rPr lang="fi-FI" sz="1800" dirty="0"/>
              <a:t>Valmiudet tunnistaa ja </a:t>
            </a:r>
            <a:r>
              <a:rPr lang="fi-FI" sz="1800" b="1" dirty="0"/>
              <a:t>hyödyntää erilaisia voimavaroja </a:t>
            </a:r>
            <a:r>
              <a:rPr lang="fi-FI" sz="1800" dirty="0"/>
              <a:t>(</a:t>
            </a:r>
            <a:r>
              <a:rPr lang="fi-FI" sz="1800" dirty="0" err="1"/>
              <a:t>resilienssi</a:t>
            </a:r>
            <a:r>
              <a:rPr lang="fi-FI" sz="1800" dirty="0"/>
              <a:t>), </a:t>
            </a:r>
            <a:r>
              <a:rPr lang="fi-FI" sz="1800" b="1" dirty="0"/>
              <a:t>tietoisuustaidot</a:t>
            </a:r>
            <a:r>
              <a:rPr lang="fi-FI" sz="1800" dirty="0"/>
              <a:t> (</a:t>
            </a:r>
            <a:r>
              <a:rPr lang="fi-FI" sz="1800" dirty="0" err="1"/>
              <a:t>mindfulness</a:t>
            </a:r>
            <a:r>
              <a:rPr lang="fi-FI" sz="1800" dirty="0"/>
              <a:t>) ja </a:t>
            </a:r>
            <a:r>
              <a:rPr lang="fi-FI" sz="1800" b="1" dirty="0"/>
              <a:t>psykologinen joustavuus</a:t>
            </a:r>
          </a:p>
          <a:p>
            <a:pPr>
              <a:lnSpc>
                <a:spcPct val="100000"/>
              </a:lnSpc>
              <a:spcAft>
                <a:spcPts val="0"/>
              </a:spcAft>
            </a:pPr>
            <a:r>
              <a:rPr lang="fi-FI" sz="1800" b="1" dirty="0"/>
              <a:t>Liikunta, ravitsemus ja liikkuminen</a:t>
            </a:r>
          </a:p>
          <a:p>
            <a:pPr marL="0" indent="0">
              <a:lnSpc>
                <a:spcPct val="100000"/>
              </a:lnSpc>
              <a:spcAft>
                <a:spcPts val="0"/>
              </a:spcAft>
              <a:buNone/>
            </a:pPr>
            <a:endParaRPr lang="fi-FI" sz="1200" i="1" dirty="0"/>
          </a:p>
          <a:p>
            <a:pPr marL="0" indent="0">
              <a:lnSpc>
                <a:spcPct val="100000"/>
              </a:lnSpc>
              <a:spcAft>
                <a:spcPts val="0"/>
              </a:spcAft>
              <a:buNone/>
            </a:pPr>
            <a:r>
              <a:rPr lang="fi-FI" sz="1200" i="1" dirty="0"/>
              <a:t>Lähteet: </a:t>
            </a:r>
            <a:r>
              <a:rPr lang="fi-FI" sz="1200" i="1" dirty="0" err="1"/>
              <a:t>Anastassions</a:t>
            </a:r>
            <a:r>
              <a:rPr lang="fi-FI" sz="1200" i="1" dirty="0"/>
              <a:t> et. Al. 2020; </a:t>
            </a:r>
            <a:r>
              <a:rPr lang="fi-FI" sz="1200" i="1" dirty="0" err="1"/>
              <a:t>Caldwell</a:t>
            </a:r>
            <a:r>
              <a:rPr lang="fi-FI" sz="1200" i="1" dirty="0"/>
              <a:t> et al. 2019; </a:t>
            </a:r>
            <a:r>
              <a:rPr lang="fi-FI" sz="1200" i="1" dirty="0" err="1"/>
              <a:t>Fenwick</a:t>
            </a:r>
            <a:r>
              <a:rPr lang="fi-FI" sz="1200" i="1" dirty="0"/>
              <a:t>-Smith et al. 2018; </a:t>
            </a:r>
            <a:r>
              <a:rPr lang="fi-FI" sz="1200" i="1" dirty="0" err="1"/>
              <a:t>Korpershoek</a:t>
            </a:r>
            <a:r>
              <a:rPr lang="fi-FI" sz="1200" i="1" dirty="0"/>
              <a:t> et al. 2014; </a:t>
            </a:r>
            <a:r>
              <a:rPr lang="fi-FI" sz="1200" i="1" dirty="0" err="1"/>
              <a:t>MacArthur</a:t>
            </a:r>
            <a:r>
              <a:rPr lang="fi-FI" sz="1200" i="1" dirty="0"/>
              <a:t> et al. 2018, Haapala et al. 2014; Kantomaa et al. 2018; </a:t>
            </a:r>
            <a:r>
              <a:rPr lang="fi-FI" sz="1200" i="1" dirty="0" err="1"/>
              <a:t>Sneck</a:t>
            </a:r>
            <a:r>
              <a:rPr lang="fi-FI" sz="1200" i="1" dirty="0"/>
              <a:t> et al. 2019, 2020; Syväoja et al. 2012, 2019, 2021 Miller-Lewis et al. 2014; </a:t>
            </a:r>
            <a:r>
              <a:rPr lang="fi-FI" sz="1200" i="1" dirty="0" err="1"/>
              <a:t>O’Reilley</a:t>
            </a:r>
            <a:r>
              <a:rPr lang="fi-FI" sz="1200" i="1" dirty="0"/>
              <a:t> et al. 2018; </a:t>
            </a:r>
            <a:r>
              <a:rPr lang="fi-FI" sz="1200" i="1" dirty="0" err="1"/>
              <a:t>Twum-Antwi</a:t>
            </a:r>
            <a:r>
              <a:rPr lang="fi-FI" sz="1200" i="1" dirty="0"/>
              <a:t> et al. 2020; Salmivalli et al. 1996; World Heath Organization, 2021;Anttila et al. 2018; Becker et al. 2014; </a:t>
            </a:r>
            <a:r>
              <a:rPr lang="fi-FI" sz="1200" i="1" dirty="0" err="1"/>
              <a:t>Bakker</a:t>
            </a:r>
            <a:r>
              <a:rPr lang="fi-FI" sz="1200" i="1" dirty="0"/>
              <a:t> et al. 2008; </a:t>
            </a:r>
            <a:r>
              <a:rPr lang="fi-FI" sz="1200" i="1" dirty="0" err="1"/>
              <a:t>Frentzel</a:t>
            </a:r>
            <a:r>
              <a:rPr lang="fi-FI" sz="1200" i="1" dirty="0"/>
              <a:t> et al., 2009; </a:t>
            </a:r>
            <a:r>
              <a:rPr lang="fi-FI" sz="1200" i="1" dirty="0" err="1"/>
              <a:t>Havik</a:t>
            </a:r>
            <a:r>
              <a:rPr lang="fi-FI" sz="1200" i="1" dirty="0"/>
              <a:t>, et al. 2019; </a:t>
            </a:r>
            <a:r>
              <a:rPr lang="fi-FI" sz="1200" i="1" dirty="0" err="1"/>
              <a:t>Hoferichter</a:t>
            </a:r>
            <a:r>
              <a:rPr lang="fi-FI" sz="1200" i="1" dirty="0"/>
              <a:t> et al. 2015; </a:t>
            </a:r>
            <a:r>
              <a:rPr lang="fi-FI" sz="1200" i="1" dirty="0" err="1"/>
              <a:t>Klussman</a:t>
            </a:r>
            <a:r>
              <a:rPr lang="fi-FI" sz="1200" i="1" dirty="0"/>
              <a:t> et al. 2008; </a:t>
            </a:r>
            <a:r>
              <a:rPr lang="fi-FI" sz="1200" i="1" dirty="0" err="1"/>
              <a:t>Kunter</a:t>
            </a:r>
            <a:r>
              <a:rPr lang="fi-FI" sz="1200" i="1" dirty="0"/>
              <a:t> et al. 2013; </a:t>
            </a:r>
            <a:r>
              <a:rPr lang="fi-FI" sz="1200" i="1" dirty="0" err="1"/>
              <a:t>Lam</a:t>
            </a:r>
            <a:r>
              <a:rPr lang="fi-FI" sz="1200" i="1" dirty="0"/>
              <a:t> et. Al. 2012; </a:t>
            </a:r>
            <a:r>
              <a:rPr lang="fi-FI" sz="1200" i="1" dirty="0" err="1"/>
              <a:t>McGrath</a:t>
            </a:r>
            <a:r>
              <a:rPr lang="fi-FI" sz="1200" i="1" dirty="0"/>
              <a:t> et al. 2015; </a:t>
            </a:r>
            <a:r>
              <a:rPr lang="fi-FI" sz="1200" i="1" dirty="0" err="1"/>
              <a:t>Pekrun</a:t>
            </a:r>
            <a:r>
              <a:rPr lang="fi-FI" sz="1200" i="1" dirty="0"/>
              <a:t> et al. 2017; Pietarinen et al. 2014; Rautanen, et al. 2021; 2022; </a:t>
            </a:r>
            <a:r>
              <a:rPr lang="fi-FI" sz="1200" i="1" dirty="0" err="1"/>
              <a:t>Roseth</a:t>
            </a:r>
            <a:r>
              <a:rPr lang="fi-FI" sz="1200" i="1" dirty="0"/>
              <a:t> et al. 2008; </a:t>
            </a:r>
            <a:r>
              <a:rPr lang="fi-FI" sz="1200" i="1" dirty="0" err="1"/>
              <a:t>Pyhältö</a:t>
            </a:r>
            <a:r>
              <a:rPr lang="fi-FI" sz="1200" i="1" dirty="0"/>
              <a:t> et al. 2010; Ulmanen et al. 2016</a:t>
            </a:r>
          </a:p>
        </p:txBody>
      </p:sp>
      <p:sp>
        <p:nvSpPr>
          <p:cNvPr id="4" name="Alatunnisteen paikkamerkki 3">
            <a:extLst>
              <a:ext uri="{FF2B5EF4-FFF2-40B4-BE49-F238E27FC236}">
                <a16:creationId xmlns:a16="http://schemas.microsoft.com/office/drawing/2014/main" id="{53BDC571-96DE-41D4-A4D7-C71A84349AF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5" name="Dian numeron paikkamerkki 4">
            <a:extLst>
              <a:ext uri="{FF2B5EF4-FFF2-40B4-BE49-F238E27FC236}">
                <a16:creationId xmlns:a16="http://schemas.microsoft.com/office/drawing/2014/main" id="{68411AA9-E58C-48B5-B4B6-08D78469614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E131DE-DA31-4CDF-828A-8EB206A3CD12}" type="slidenum">
              <a:rPr lang="en-GB" smtClean="0"/>
              <a:t>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6411920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B5D34798-DAC3-4C52-92C8-58895654E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5301" y="26181"/>
            <a:ext cx="10515600" cy="1325563"/>
          </a:xfrm>
        </p:spPr>
        <p:txBody>
          <a:bodyPr/>
          <a:lstStyle/>
          <a:p>
            <a:r>
              <a:rPr lang="fi-FI" dirty="0"/>
              <a:t>Miksi hyvinvointia tukevat toimenpiteet (</a:t>
            </a:r>
            <a:r>
              <a:rPr lang="fi-FI" dirty="0" err="1"/>
              <a:t>epä</a:t>
            </a:r>
            <a:r>
              <a:rPr lang="fi-FI" dirty="0"/>
              <a:t>)onnistuvat? </a:t>
            </a:r>
            <a:r>
              <a:rPr lang="fi-FI" sz="2400" dirty="0">
                <a:solidFill>
                  <a:srgbClr val="00B050"/>
                </a:solidFill>
              </a:rPr>
              <a:t>Prof. Kirsi </a:t>
            </a:r>
            <a:r>
              <a:rPr lang="fi-FI" sz="2400" dirty="0" err="1">
                <a:solidFill>
                  <a:srgbClr val="00B050"/>
                </a:solidFill>
              </a:rPr>
              <a:t>Pyhältö</a:t>
            </a:r>
            <a:r>
              <a:rPr lang="fi-FI" sz="2400" dirty="0">
                <a:solidFill>
                  <a:srgbClr val="00B050"/>
                </a:solidFill>
              </a:rPr>
              <a:t> 22.11.2022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B589E248-6782-4291-8067-44E720C673A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32531" y="1351744"/>
            <a:ext cx="5320570" cy="3870000"/>
          </a:xfrm>
        </p:spPr>
        <p:txBody>
          <a:bodyPr/>
          <a:lstStyle/>
          <a:p>
            <a:pPr>
              <a:lnSpc>
                <a:spcPct val="100000"/>
              </a:lnSpc>
              <a:spcAft>
                <a:spcPts val="0"/>
              </a:spcAft>
              <a:buFont typeface="Wingdings" panose="05000000000000000000" pitchFamily="2" charset="2"/>
              <a:buChar char="Ø"/>
            </a:pPr>
            <a:r>
              <a:rPr lang="fi-FI" sz="1800" dirty="0"/>
              <a:t>Hyvinvointitoimet </a:t>
            </a:r>
            <a:r>
              <a:rPr lang="fi-FI" sz="1800" b="1" dirty="0"/>
              <a:t>eivät kiinnity koulun pedagogisiin perusprosesseihin</a:t>
            </a:r>
          </a:p>
          <a:p>
            <a:pPr>
              <a:lnSpc>
                <a:spcPct val="100000"/>
              </a:lnSpc>
              <a:spcAft>
                <a:spcPts val="0"/>
              </a:spcAft>
              <a:buFont typeface="Wingdings" panose="05000000000000000000" pitchFamily="2" charset="2"/>
              <a:buChar char="Ø"/>
            </a:pPr>
            <a:r>
              <a:rPr lang="fi-FI" sz="1800" dirty="0"/>
              <a:t>Summatiivinen lähestymistapa hyvinvoinnin lisäämiseen tai pahoinvoinnin ehkäisemiseen = </a:t>
            </a:r>
            <a:r>
              <a:rPr lang="fi-FI" sz="1800" b="1" dirty="0"/>
              <a:t>lisää projekteja, lisää toimenpiteitä, lisää toimijoita</a:t>
            </a:r>
          </a:p>
          <a:p>
            <a:pPr>
              <a:lnSpc>
                <a:spcPct val="100000"/>
              </a:lnSpc>
              <a:spcAft>
                <a:spcPts val="0"/>
              </a:spcAft>
              <a:buFont typeface="Wingdings" panose="05000000000000000000" pitchFamily="2" charset="2"/>
              <a:buChar char="Ø"/>
            </a:pPr>
            <a:r>
              <a:rPr lang="fi-FI" sz="1800" b="1" dirty="0"/>
              <a:t>Yksittäiseen hyvinvoinnin ulottuvuuteen </a:t>
            </a:r>
            <a:r>
              <a:rPr lang="fi-FI" sz="1800" dirty="0"/>
              <a:t>tai hyvinvointitekijään </a:t>
            </a:r>
            <a:r>
              <a:rPr lang="fi-FI" sz="1800" b="1" dirty="0"/>
              <a:t>keskittyminen</a:t>
            </a:r>
          </a:p>
          <a:p>
            <a:pPr>
              <a:lnSpc>
                <a:spcPct val="100000"/>
              </a:lnSpc>
              <a:spcAft>
                <a:spcPts val="0"/>
              </a:spcAft>
              <a:buFont typeface="Wingdings" panose="05000000000000000000" pitchFamily="2" charset="2"/>
              <a:buChar char="Ø"/>
            </a:pPr>
            <a:r>
              <a:rPr lang="fi-FI" sz="1800" b="1" dirty="0"/>
              <a:t>Painopiste on ongelmissa, ei niiden ennaltaehkäisyssä</a:t>
            </a:r>
          </a:p>
          <a:p>
            <a:pPr>
              <a:lnSpc>
                <a:spcPct val="100000"/>
              </a:lnSpc>
              <a:spcAft>
                <a:spcPts val="0"/>
              </a:spcAft>
              <a:buFont typeface="Wingdings" panose="05000000000000000000" pitchFamily="2" charset="2"/>
              <a:buChar char="Ø"/>
            </a:pPr>
            <a:r>
              <a:rPr lang="fi-FI" sz="1800" dirty="0"/>
              <a:t>Sama toimenpiteen ajatellaan soveltuvan kaikille = hyvinvoinnin hahmottaminen </a:t>
            </a:r>
            <a:r>
              <a:rPr lang="fi-FI" sz="1800" b="1" dirty="0"/>
              <a:t>yhdenkoon t-paitana</a:t>
            </a:r>
          </a:p>
          <a:p>
            <a:pPr>
              <a:lnSpc>
                <a:spcPct val="100000"/>
              </a:lnSpc>
              <a:spcAft>
                <a:spcPts val="0"/>
              </a:spcAft>
              <a:buFont typeface="Wingdings" panose="05000000000000000000" pitchFamily="2" charset="2"/>
              <a:buChar char="Ø"/>
            </a:pPr>
            <a:r>
              <a:rPr lang="fi-FI" sz="1800" dirty="0"/>
              <a:t>Toimenpiteet kohdistuvat tyypillisesti </a:t>
            </a:r>
            <a:r>
              <a:rPr lang="fi-FI" sz="1800" b="1" dirty="0"/>
              <a:t>joko yksilöön tai yhteisöön</a:t>
            </a:r>
            <a:r>
              <a:rPr lang="fi-FI" sz="1800" dirty="0"/>
              <a:t> (ei sekä että)</a:t>
            </a:r>
          </a:p>
          <a:p>
            <a:pPr>
              <a:lnSpc>
                <a:spcPct val="100000"/>
              </a:lnSpc>
              <a:spcAft>
                <a:spcPts val="0"/>
              </a:spcAft>
              <a:buFont typeface="Wingdings" panose="05000000000000000000" pitchFamily="2" charset="2"/>
              <a:buChar char="Ø"/>
            </a:pPr>
            <a:r>
              <a:rPr lang="fi-FI" sz="1800" b="1" dirty="0"/>
              <a:t>Koulu ja koulun ydintoimijat ovat hyvinvointitoimien kohteita, eivät asiantuntijoita ja kumppaneita</a:t>
            </a:r>
          </a:p>
        </p:txBody>
      </p:sp>
      <p:sp>
        <p:nvSpPr>
          <p:cNvPr id="4" name="Sisällön paikkamerkki 3">
            <a:extLst>
              <a:ext uri="{FF2B5EF4-FFF2-40B4-BE49-F238E27FC236}">
                <a16:creationId xmlns:a16="http://schemas.microsoft.com/office/drawing/2014/main" id="{FFDAA80A-1069-47AB-8402-937F1AC586E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5943601" y="1126159"/>
            <a:ext cx="5530174" cy="3870000"/>
          </a:xfrm>
        </p:spPr>
        <p:txBody>
          <a:bodyPr/>
          <a:lstStyle/>
          <a:p>
            <a:pPr marL="0" indent="0">
              <a:lnSpc>
                <a:spcPct val="100000"/>
              </a:lnSpc>
              <a:spcAft>
                <a:spcPts val="0"/>
              </a:spcAft>
              <a:buNone/>
            </a:pPr>
            <a:r>
              <a:rPr lang="fi-FI" dirty="0">
                <a:solidFill>
                  <a:schemeClr val="tx2"/>
                </a:solidFill>
              </a:rPr>
              <a:t>EHDOTUKSIA MUUTOKSIKSI: </a:t>
            </a:r>
          </a:p>
          <a:p>
            <a:pPr>
              <a:lnSpc>
                <a:spcPct val="100000"/>
              </a:lnSpc>
              <a:spcAft>
                <a:spcPts val="0"/>
              </a:spcAft>
              <a:buFont typeface="Wingdings" panose="05000000000000000000" pitchFamily="2" charset="2"/>
              <a:buChar char="ü"/>
            </a:pPr>
            <a:r>
              <a:rPr lang="fi-FI" sz="1800" b="1" dirty="0"/>
              <a:t>Integroitava hyvinvointia edistävät toimenpiteet osaksi koulun arjen pedagogiikkaa</a:t>
            </a:r>
          </a:p>
          <a:p>
            <a:pPr lvl="1">
              <a:lnSpc>
                <a:spcPct val="100000"/>
              </a:lnSpc>
              <a:spcAft>
                <a:spcPts val="0"/>
              </a:spcAft>
            </a:pPr>
            <a:r>
              <a:rPr lang="fi-FI" sz="1800" dirty="0"/>
              <a:t>Tunnistetaan, vahvistetaan ja rakennetaan sellaisia käytäntöjä, jotka edistävät oppimista ja oppijoiden kokonaisvaltaista hyvinvointia.</a:t>
            </a:r>
          </a:p>
          <a:p>
            <a:pPr>
              <a:lnSpc>
                <a:spcPct val="100000"/>
              </a:lnSpc>
              <a:spcAft>
                <a:spcPts val="0"/>
              </a:spcAft>
              <a:buFont typeface="Wingdings" panose="05000000000000000000" pitchFamily="2" charset="2"/>
              <a:buChar char="ü"/>
            </a:pPr>
            <a:r>
              <a:rPr lang="fi-FI" sz="1800" dirty="0"/>
              <a:t>Koulut, opettajat ja oppilaat </a:t>
            </a:r>
            <a:r>
              <a:rPr lang="fi-FI" sz="1800" b="1" dirty="0"/>
              <a:t>kokonaisvaltaisen hyvinvoinnin rakentamisen kumppaneita</a:t>
            </a:r>
            <a:endParaRPr lang="fi-FI" sz="1800" dirty="0"/>
          </a:p>
          <a:p>
            <a:pPr>
              <a:lnSpc>
                <a:spcPct val="100000"/>
              </a:lnSpc>
              <a:spcAft>
                <a:spcPts val="0"/>
              </a:spcAft>
              <a:buFont typeface="Wingdings" panose="05000000000000000000" pitchFamily="2" charset="2"/>
              <a:buChar char="ü"/>
            </a:pPr>
            <a:r>
              <a:rPr lang="fi-FI" sz="1800" dirty="0"/>
              <a:t>Lähestyttävä hyvinvoinnin edistämistä </a:t>
            </a:r>
            <a:r>
              <a:rPr lang="fi-FI" sz="1800" b="1" dirty="0"/>
              <a:t>holistisesti ja systeemisesti</a:t>
            </a:r>
          </a:p>
          <a:p>
            <a:pPr>
              <a:lnSpc>
                <a:spcPct val="100000"/>
              </a:lnSpc>
              <a:spcAft>
                <a:spcPts val="0"/>
              </a:spcAft>
              <a:buFont typeface="Wingdings" panose="05000000000000000000" pitchFamily="2" charset="2"/>
              <a:buChar char="ü"/>
            </a:pPr>
            <a:r>
              <a:rPr lang="fi-FI" sz="1800" dirty="0"/>
              <a:t>Otettava olemassa olevat resurssit käyttöön ja panostettava </a:t>
            </a:r>
            <a:r>
              <a:rPr lang="fi-FI" sz="1800" b="1" dirty="0"/>
              <a:t>ennakoivaan hyvinvoinnin edistämiseen </a:t>
            </a:r>
          </a:p>
          <a:p>
            <a:pPr>
              <a:lnSpc>
                <a:spcPct val="100000"/>
              </a:lnSpc>
              <a:spcAft>
                <a:spcPts val="0"/>
              </a:spcAft>
              <a:buFont typeface="Wingdings" panose="05000000000000000000" pitchFamily="2" charset="2"/>
              <a:buChar char="ü"/>
            </a:pPr>
            <a:r>
              <a:rPr lang="fi-FI" sz="1800" dirty="0"/>
              <a:t>Kohdistettava toimenpiteet sekä </a:t>
            </a:r>
            <a:r>
              <a:rPr lang="fi-FI" sz="1800" b="1" dirty="0"/>
              <a:t>yksilöön että yhteisöön </a:t>
            </a:r>
            <a:r>
              <a:rPr lang="fi-FI" sz="1800" dirty="0"/>
              <a:t>(ts. yksilö ympäristössään) </a:t>
            </a:r>
          </a:p>
          <a:p>
            <a:pPr>
              <a:lnSpc>
                <a:spcPct val="100000"/>
              </a:lnSpc>
              <a:spcAft>
                <a:spcPts val="0"/>
              </a:spcAft>
              <a:buFont typeface="Wingdings" panose="05000000000000000000" pitchFamily="2" charset="2"/>
              <a:buChar char="ü"/>
            </a:pPr>
            <a:r>
              <a:rPr lang="fi-FI" sz="1800" dirty="0"/>
              <a:t>Opettajien </a:t>
            </a:r>
            <a:r>
              <a:rPr lang="fi-FI" sz="1800" b="1" dirty="0"/>
              <a:t>perus- ja täydennyskoulutus </a:t>
            </a:r>
            <a:r>
              <a:rPr lang="fi-FI" sz="1800" dirty="0"/>
              <a:t>mukaan yhteistyöhön</a:t>
            </a:r>
          </a:p>
          <a:p>
            <a:pPr marL="0" indent="0">
              <a:lnSpc>
                <a:spcPct val="100000"/>
              </a:lnSpc>
              <a:spcAft>
                <a:spcPts val="0"/>
              </a:spcAft>
              <a:buNone/>
            </a:pPr>
            <a:endParaRPr lang="fi-FI" sz="1800" dirty="0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C077F976-D56D-418B-B0A3-D7672B65E00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962150" y="6238875"/>
            <a:ext cx="4146820" cy="329121"/>
          </a:xfrm>
        </p:spPr>
        <p:txBody>
          <a:bodyPr/>
          <a:lstStyle/>
          <a:p>
            <a:r>
              <a:rPr lang="en-GB" i="1" dirty="0" err="1">
                <a:solidFill>
                  <a:schemeClr val="tx1"/>
                </a:solidFill>
              </a:rPr>
              <a:t>Lähteet</a:t>
            </a:r>
            <a:r>
              <a:rPr lang="en-GB" i="1" dirty="0">
                <a:solidFill>
                  <a:schemeClr val="tx1"/>
                </a:solidFill>
              </a:rPr>
              <a:t>: Ben-</a:t>
            </a:r>
            <a:r>
              <a:rPr lang="en-GB" i="1" dirty="0" err="1">
                <a:solidFill>
                  <a:schemeClr val="tx1"/>
                </a:solidFill>
              </a:rPr>
              <a:t>Arieh</a:t>
            </a:r>
            <a:r>
              <a:rPr lang="en-GB" i="1" dirty="0">
                <a:solidFill>
                  <a:schemeClr val="tx1"/>
                </a:solidFill>
              </a:rPr>
              <a:t>, 2005; Caldwell </a:t>
            </a:r>
            <a:r>
              <a:rPr lang="en-GB" i="1" dirty="0" err="1">
                <a:solidFill>
                  <a:schemeClr val="tx1"/>
                </a:solidFill>
              </a:rPr>
              <a:t>ym</a:t>
            </a:r>
            <a:r>
              <a:rPr lang="en-GB" i="1" dirty="0">
                <a:solidFill>
                  <a:schemeClr val="tx1"/>
                </a:solidFill>
              </a:rPr>
              <a:t>., 2019; Dix </a:t>
            </a:r>
            <a:r>
              <a:rPr lang="en-GB" i="1" dirty="0" err="1">
                <a:solidFill>
                  <a:schemeClr val="tx1"/>
                </a:solidFill>
              </a:rPr>
              <a:t>ym</a:t>
            </a:r>
            <a:r>
              <a:rPr lang="en-GB" i="1" dirty="0">
                <a:solidFill>
                  <a:schemeClr val="tx1"/>
                </a:solidFill>
              </a:rPr>
              <a:t>. 2020; de Greeff </a:t>
            </a:r>
            <a:r>
              <a:rPr lang="en-GB" i="1" dirty="0" err="1">
                <a:solidFill>
                  <a:schemeClr val="tx1"/>
                </a:solidFill>
              </a:rPr>
              <a:t>ym</a:t>
            </a:r>
            <a:r>
              <a:rPr lang="en-GB" i="1" dirty="0">
                <a:solidFill>
                  <a:schemeClr val="tx1"/>
                </a:solidFill>
              </a:rPr>
              <a:t>., 2018; Hartwig </a:t>
            </a:r>
            <a:r>
              <a:rPr lang="en-GB" i="1" dirty="0" err="1">
                <a:solidFill>
                  <a:schemeClr val="tx1"/>
                </a:solidFill>
              </a:rPr>
              <a:t>ym</a:t>
            </a:r>
            <a:r>
              <a:rPr lang="en-GB" i="1" dirty="0">
                <a:solidFill>
                  <a:schemeClr val="tx1"/>
                </a:solidFill>
              </a:rPr>
              <a:t>. 2021; Melton, 2005; </a:t>
            </a:r>
            <a:r>
              <a:rPr lang="en-GB" i="1" dirty="0" err="1">
                <a:solidFill>
                  <a:schemeClr val="tx1"/>
                </a:solidFill>
              </a:rPr>
              <a:t>Milienos</a:t>
            </a:r>
            <a:r>
              <a:rPr lang="en-GB" i="1" dirty="0">
                <a:solidFill>
                  <a:schemeClr val="tx1"/>
                </a:solidFill>
              </a:rPr>
              <a:t> </a:t>
            </a:r>
            <a:r>
              <a:rPr lang="en-GB" i="1" dirty="0" err="1">
                <a:solidFill>
                  <a:schemeClr val="tx1"/>
                </a:solidFill>
              </a:rPr>
              <a:t>ym</a:t>
            </a:r>
            <a:r>
              <a:rPr lang="en-GB" i="1" dirty="0">
                <a:solidFill>
                  <a:schemeClr val="tx1"/>
                </a:solidFill>
              </a:rPr>
              <a:t>. 2021; Faught </a:t>
            </a:r>
            <a:r>
              <a:rPr lang="en-GB" i="1" dirty="0" err="1">
                <a:solidFill>
                  <a:schemeClr val="tx1"/>
                </a:solidFill>
              </a:rPr>
              <a:t>ym</a:t>
            </a:r>
            <a:r>
              <a:rPr lang="en-GB" i="1" dirty="0">
                <a:solidFill>
                  <a:schemeClr val="tx1"/>
                </a:solidFill>
              </a:rPr>
              <a:t>., 2019.</a:t>
            </a:r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9917E167-9AA4-4DA6-97C6-DCC0E654B8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E131DE-DA31-4CDF-828A-8EB206A3CD12}" type="slidenum">
              <a:rPr lang="en-GB" smtClean="0"/>
              <a:t>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4536695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>
          <a:xfrm>
            <a:off x="789560" y="822328"/>
            <a:ext cx="10515600" cy="1325563"/>
          </a:xfrm>
        </p:spPr>
        <p:txBody>
          <a:bodyPr anchor="t">
            <a:normAutofit fontScale="90000"/>
          </a:bodyPr>
          <a:lstStyle/>
          <a:p>
            <a:r>
              <a:rPr lang="fi-FI" sz="2800" dirty="0"/>
              <a:t>Voimia kaikille ja antoisaa seminaaripäivää!</a:t>
            </a:r>
            <a:br>
              <a:rPr lang="fi-FI" sz="2800" dirty="0"/>
            </a:br>
            <a:br>
              <a:rPr lang="fi-FI" sz="2800" dirty="0"/>
            </a:br>
            <a:r>
              <a:rPr lang="fi-FI" sz="1600" dirty="0"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petri.lehikoinen@oph.fi</a:t>
            </a:r>
            <a:br>
              <a:rPr lang="fi-FI" sz="1600" dirty="0"/>
            </a:br>
            <a:r>
              <a:rPr lang="fi-FI" sz="1600" dirty="0"/>
              <a:t>@petrilehikoine2</a:t>
            </a:r>
            <a:br>
              <a:rPr lang="fi-FI" sz="1600" dirty="0"/>
            </a:br>
            <a:r>
              <a:rPr lang="fi-FI" sz="1600" dirty="0"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www.oph.fi</a:t>
            </a:r>
            <a:endParaRPr lang="fi-FI" sz="1600" dirty="0"/>
          </a:p>
        </p:txBody>
      </p:sp>
      <p:sp>
        <p:nvSpPr>
          <p:cNvPr id="3" name="Alaotsikko 2"/>
          <p:cNvSpPr>
            <a:spLocks noGrp="1"/>
          </p:cNvSpPr>
          <p:nvPr>
            <p:ph sz="half" idx="1"/>
          </p:nvPr>
        </p:nvSpPr>
        <p:spPr>
          <a:xfrm>
            <a:off x="775430" y="2304000"/>
            <a:ext cx="5320570" cy="3870000"/>
          </a:xfrm>
        </p:spPr>
        <p:txBody>
          <a:bodyPr>
            <a:normAutofit/>
          </a:bodyPr>
          <a:lstStyle/>
          <a:p>
            <a:pPr eaLnBrk="1" hangingPunct="1"/>
            <a:r>
              <a:rPr lang="fi-FI" sz="4000" dirty="0">
                <a:latin typeface="Monotype Corsiva" panose="03010101010201010101" pitchFamily="66" charset="0"/>
              </a:rPr>
              <a:t>”Parhaiten käyttämäni minuutti on se minuutti, jonka investoin ihmiseen”</a:t>
            </a:r>
          </a:p>
          <a:p>
            <a:pPr marL="0" indent="0">
              <a:buNone/>
            </a:pPr>
            <a:endParaRPr lang="it-IT" dirty="0"/>
          </a:p>
        </p:txBody>
      </p:sp>
      <p:sp>
        <p:nvSpPr>
          <p:cNvPr id="19" name="Footer Placeholder 3">
            <a:extLst>
              <a:ext uri="{FF2B5EF4-FFF2-40B4-BE49-F238E27FC236}">
                <a16:creationId xmlns:a16="http://schemas.microsoft.com/office/drawing/2014/main" id="{552BA853-BF6A-B4A0-50DF-3A9618A9BC6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780162" y="6305687"/>
            <a:ext cx="4328808" cy="262309"/>
          </a:xfrm>
        </p:spPr>
        <p:txBody>
          <a:bodyPr/>
          <a:lstStyle/>
          <a:p>
            <a:pPr>
              <a:spcAft>
                <a:spcPts val="600"/>
              </a:spcAft>
            </a:pPr>
            <a:endParaRPr lang="en-GB" dirty="0"/>
          </a:p>
        </p:txBody>
      </p:sp>
      <p:sp>
        <p:nvSpPr>
          <p:cNvPr id="14" name="Slide Number Placeholder 5">
            <a:extLst>
              <a:ext uri="{FF2B5EF4-FFF2-40B4-BE49-F238E27FC236}">
                <a16:creationId xmlns:a16="http://schemas.microsoft.com/office/drawing/2014/main" id="{0EDA6ED8-D99D-3E84-48F0-C23F7DB8B3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554508" y="6305687"/>
            <a:ext cx="818748" cy="262309"/>
          </a:xfrm>
        </p:spPr>
        <p:txBody>
          <a:bodyPr anchor="ctr">
            <a:normAutofit/>
          </a:bodyPr>
          <a:lstStyle/>
          <a:p>
            <a:pPr>
              <a:spcAft>
                <a:spcPts val="600"/>
              </a:spcAft>
            </a:pPr>
            <a:fld id="{A6E131DE-DA31-4CDF-828A-8EB206A3CD12}" type="slidenum">
              <a:rPr lang="en-GB" smtClean="0"/>
              <a:pPr>
                <a:spcAft>
                  <a:spcPts val="600"/>
                </a:spcAft>
              </a:pPr>
              <a:t>8</a:t>
            </a:fld>
            <a:endParaRPr lang="en-GB"/>
          </a:p>
        </p:txBody>
      </p:sp>
      <p:pic>
        <p:nvPicPr>
          <p:cNvPr id="7" name="Picture 3" descr="C:\Documents and Settings\lehikoinenp\Local Settings\Temporary Internet Files\Content.IE5\J5L3FWHF\MCj01956540000[1].wmf">
            <a:extLst>
              <a:ext uri="{FF2B5EF4-FFF2-40B4-BE49-F238E27FC236}">
                <a16:creationId xmlns:a16="http://schemas.microsoft.com/office/drawing/2014/main" id="{3F3C134E-24DE-458A-8E70-20B1F74BCC8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/>
          <a:stretch>
            <a:fillRect/>
          </a:stretch>
        </p:blipFill>
        <p:spPr bwMode="auto">
          <a:xfrm>
            <a:off x="6936632" y="2304000"/>
            <a:ext cx="4466968" cy="3443288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889506202"/>
      </p:ext>
    </p:extLst>
  </p:cSld>
  <p:clrMapOvr>
    <a:masterClrMapping/>
  </p:clrMapOvr>
</p:sld>
</file>

<file path=ppt/theme/theme1.xml><?xml version="1.0" encoding="utf-8"?>
<a:theme xmlns:a="http://schemas.openxmlformats.org/drawingml/2006/main" name="Opetushallitus">
  <a:themeElements>
    <a:clrScheme name="OPH">
      <a:dk1>
        <a:sysClr val="windowText" lastClr="000000"/>
      </a:dk1>
      <a:lt1>
        <a:sysClr val="window" lastClr="FFFFFF"/>
      </a:lt1>
      <a:dk2>
        <a:srgbClr val="0041DC"/>
      </a:dk2>
      <a:lt2>
        <a:srgbClr val="E7E6E6"/>
      </a:lt2>
      <a:accent1>
        <a:srgbClr val="0041DC"/>
      </a:accent1>
      <a:accent2>
        <a:srgbClr val="5BCA13"/>
      </a:accent2>
      <a:accent3>
        <a:srgbClr val="82D4FF"/>
      </a:accent3>
      <a:accent4>
        <a:srgbClr val="FFE500"/>
      </a:accent4>
      <a:accent5>
        <a:srgbClr val="FF5000"/>
      </a:accent5>
      <a:accent6>
        <a:srgbClr val="C227B9"/>
      </a:accent6>
      <a:hlink>
        <a:srgbClr val="0563C1"/>
      </a:hlink>
      <a:folHlink>
        <a:srgbClr val="954F72"/>
      </a:folHlink>
    </a:clrScheme>
    <a:fontScheme name="OPHpowerpoint">
      <a:majorFont>
        <a:latin typeface="Calibri"/>
        <a:ea typeface=""/>
        <a:cs typeface=""/>
      </a:majorFont>
      <a:minorFont>
        <a:latin typeface="Calibr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PH_malliesitys_v2016-12-27.potx" id="{33B8A95F-A2FD-4DF9-92B2-42FF91268AB1}" vid="{1518D60F-0F21-4C63-A737-55D117EA71EE}"/>
    </a:ext>
  </a:extLst>
</a:theme>
</file>

<file path=ppt/theme/theme2.xml><?xml version="1.0" encoding="utf-8"?>
<a:theme xmlns:a="http://schemas.openxmlformats.org/drawingml/2006/main" name="Office-te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-te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15345</TotalTime>
  <Words>1042</Words>
  <Application>Microsoft Office PowerPoint</Application>
  <PresentationFormat>Laajakuva</PresentationFormat>
  <Paragraphs>97</Paragraphs>
  <Slides>8</Slides>
  <Notes>1</Notes>
  <HiddenSlides>0</HiddenSlides>
  <MMClips>0</MMClips>
  <ScaleCrop>false</ScaleCrop>
  <HeadingPairs>
    <vt:vector size="6" baseType="variant">
      <vt:variant>
        <vt:lpstr>Käytetyt fontit</vt:lpstr>
      </vt:variant>
      <vt:variant>
        <vt:i4>7</vt:i4>
      </vt:variant>
      <vt:variant>
        <vt:lpstr>Teema</vt:lpstr>
      </vt:variant>
      <vt:variant>
        <vt:i4>1</vt:i4>
      </vt:variant>
      <vt:variant>
        <vt:lpstr>Dian otsikot</vt:lpstr>
      </vt:variant>
      <vt:variant>
        <vt:i4>8</vt:i4>
      </vt:variant>
    </vt:vector>
  </HeadingPairs>
  <TitlesOfParts>
    <vt:vector size="16" baseType="lpstr">
      <vt:lpstr>Arial</vt:lpstr>
      <vt:lpstr>Brush Script MT</vt:lpstr>
      <vt:lpstr>Calibri</vt:lpstr>
      <vt:lpstr>Minion Pro Med</vt:lpstr>
      <vt:lpstr>Monotype Corsiva</vt:lpstr>
      <vt:lpstr>Open Sans</vt:lpstr>
      <vt:lpstr>Wingdings</vt:lpstr>
      <vt:lpstr>Opetushallitus</vt:lpstr>
      <vt:lpstr>   Tervetuloa  LUKE-aluekoordinaattorit &amp; Laatu- ja saavutettavuusohjelman ohjaushankkeiden vastuuhenkilöt Laadukasta ohjausta lukioverkostoissa –seminaariin </vt:lpstr>
      <vt:lpstr> </vt:lpstr>
      <vt:lpstr>Ajankohtaista Opetushallituksen lukioyksiköstä 1/3 Lops-tuunaamot, Lukiopäivät, lukiodiplomit sekä  talous-, yrittäjyys- ja työelämäosaaminen  </vt:lpstr>
      <vt:lpstr>Ajankohtaista Opetushallituksen lukioyksiköstä 2/3  Opiskeluhuollon uudistus </vt:lpstr>
      <vt:lpstr>Ajankohtaista Opetushallituksen lukioyksiköstä 3/3  Maamme lukiot saavat tänä syksynä historiallisen merkittäviä valtionavustuksia</vt:lpstr>
      <vt:lpstr>Millaiset tekijät edistävät tutkitusti oppijan kouluhyvinvointia? Prof. Kirsi Pyhältö 22.11.2022</vt:lpstr>
      <vt:lpstr>Miksi hyvinvointia tukevat toimenpiteet (epä)onnistuvat? Prof. Kirsi Pyhältö 22.11.2022</vt:lpstr>
      <vt:lpstr>Voimia kaikille ja antoisaa seminaaripäivää!  petri.lehikoinen@oph.fi @petrilehikoine2 www.oph.fi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Tervetuloa LUKE  -webinaariin!     – tilanne ja näkymät</dc:title>
  <dc:creator>Lehikoinen Petri</dc:creator>
  <cp:lastModifiedBy>Lehikoinen Petri (OPH)</cp:lastModifiedBy>
  <cp:revision>132</cp:revision>
  <cp:lastPrinted>2022-08-24T12:36:01Z</cp:lastPrinted>
  <dcterms:created xsi:type="dcterms:W3CDTF">2020-10-01T07:24:22Z</dcterms:created>
  <dcterms:modified xsi:type="dcterms:W3CDTF">2022-11-22T14:27:18Z</dcterms:modified>
</cp:coreProperties>
</file>