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48" r:id="rId2"/>
    <p:sldMasterId id="2147483663" r:id="rId3"/>
  </p:sldMasterIdLst>
  <p:sldIdLst>
    <p:sldId id="265" r:id="rId4"/>
    <p:sldId id="274" r:id="rId5"/>
    <p:sldId id="268" r:id="rId6"/>
    <p:sldId id="270" r:id="rId7"/>
    <p:sldId id="271" r:id="rId8"/>
    <p:sldId id="272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D7FB93-9B53-4285-8792-74E25CF18243}" v="37" dt="2022-11-21T08:15:39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67" d="100"/>
          <a:sy n="67" d="100"/>
        </p:scale>
        <p:origin x="4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microsoft.com/office/2016/11/relationships/changesInfo" Target="changesInfos/changesInfo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i Kurikka" userId="a68cf874-769d-4735-8904-6eb43fe2acb6" providerId="ADAL" clId="{7E8E0D5F-DF5E-47A3-B1A2-A787A2C15A45}"/>
    <pc:docChg chg="undo custSel addSld delSld modSld sldOrd">
      <pc:chgData name="Matti Kurikka" userId="a68cf874-769d-4735-8904-6eb43fe2acb6" providerId="ADAL" clId="{7E8E0D5F-DF5E-47A3-B1A2-A787A2C15A45}" dt="2022-10-05T13:46:11.496" v="377" actId="113"/>
      <pc:docMkLst>
        <pc:docMk/>
      </pc:docMkLst>
      <pc:sldChg chg="del">
        <pc:chgData name="Matti Kurikka" userId="a68cf874-769d-4735-8904-6eb43fe2acb6" providerId="ADAL" clId="{7E8E0D5F-DF5E-47A3-B1A2-A787A2C15A45}" dt="2022-10-05T13:37:43.156" v="224" actId="47"/>
        <pc:sldMkLst>
          <pc:docMk/>
          <pc:sldMk cId="2583866228" sldId="261"/>
        </pc:sldMkLst>
      </pc:sldChg>
      <pc:sldChg chg="del">
        <pc:chgData name="Matti Kurikka" userId="a68cf874-769d-4735-8904-6eb43fe2acb6" providerId="ADAL" clId="{7E8E0D5F-DF5E-47A3-B1A2-A787A2C15A45}" dt="2022-10-05T13:37:42.293" v="223" actId="47"/>
        <pc:sldMkLst>
          <pc:docMk/>
          <pc:sldMk cId="3342637715" sldId="262"/>
        </pc:sldMkLst>
      </pc:sldChg>
      <pc:sldChg chg="modSp del mod">
        <pc:chgData name="Matti Kurikka" userId="a68cf874-769d-4735-8904-6eb43fe2acb6" providerId="ADAL" clId="{7E8E0D5F-DF5E-47A3-B1A2-A787A2C15A45}" dt="2022-10-05T13:37:40.767" v="222" actId="47"/>
        <pc:sldMkLst>
          <pc:docMk/>
          <pc:sldMk cId="3797858484" sldId="263"/>
        </pc:sldMkLst>
        <pc:spChg chg="mod">
          <ac:chgData name="Matti Kurikka" userId="a68cf874-769d-4735-8904-6eb43fe2acb6" providerId="ADAL" clId="{7E8E0D5F-DF5E-47A3-B1A2-A787A2C15A45}" dt="2022-10-05T13:32:33.979" v="165" actId="1076"/>
          <ac:spMkLst>
            <pc:docMk/>
            <pc:sldMk cId="3797858484" sldId="263"/>
            <ac:spMk id="2" creationId="{725E36D3-5EFA-9389-09A3-BE87A65E5B34}"/>
          </ac:spMkLst>
        </pc:spChg>
      </pc:sldChg>
      <pc:sldChg chg="modSp mod">
        <pc:chgData name="Matti Kurikka" userId="a68cf874-769d-4735-8904-6eb43fe2acb6" providerId="ADAL" clId="{7E8E0D5F-DF5E-47A3-B1A2-A787A2C15A45}" dt="2022-10-05T13:42:57.307" v="367" actId="1076"/>
        <pc:sldMkLst>
          <pc:docMk/>
          <pc:sldMk cId="1253481707" sldId="264"/>
        </pc:sldMkLst>
        <pc:spChg chg="mod">
          <ac:chgData name="Matti Kurikka" userId="a68cf874-769d-4735-8904-6eb43fe2acb6" providerId="ADAL" clId="{7E8E0D5F-DF5E-47A3-B1A2-A787A2C15A45}" dt="2022-10-05T13:31:49.546" v="164" actId="1076"/>
          <ac:spMkLst>
            <pc:docMk/>
            <pc:sldMk cId="1253481707" sldId="264"/>
            <ac:spMk id="3" creationId="{064E41D0-45A4-052F-516E-EC480929A516}"/>
          </ac:spMkLst>
        </pc:spChg>
        <pc:spChg chg="mod">
          <ac:chgData name="Matti Kurikka" userId="a68cf874-769d-4735-8904-6eb43fe2acb6" providerId="ADAL" clId="{7E8E0D5F-DF5E-47A3-B1A2-A787A2C15A45}" dt="2022-10-05T13:42:57.307" v="367" actId="1076"/>
          <ac:spMkLst>
            <pc:docMk/>
            <pc:sldMk cId="1253481707" sldId="264"/>
            <ac:spMk id="9" creationId="{0065A4A9-A8B2-62FB-A349-73A762AF94EB}"/>
          </ac:spMkLst>
        </pc:spChg>
      </pc:sldChg>
      <pc:sldChg chg="addSp delSp modSp mod">
        <pc:chgData name="Matti Kurikka" userId="a68cf874-769d-4735-8904-6eb43fe2acb6" providerId="ADAL" clId="{7E8E0D5F-DF5E-47A3-B1A2-A787A2C15A45}" dt="2022-10-05T13:43:34.346" v="374" actId="1076"/>
        <pc:sldMkLst>
          <pc:docMk/>
          <pc:sldMk cId="1079044111" sldId="265"/>
        </pc:sldMkLst>
        <pc:spChg chg="add del mod">
          <ac:chgData name="Matti Kurikka" userId="a68cf874-769d-4735-8904-6eb43fe2acb6" providerId="ADAL" clId="{7E8E0D5F-DF5E-47A3-B1A2-A787A2C15A45}" dt="2022-10-05T13:26:10.750" v="90" actId="21"/>
          <ac:spMkLst>
            <pc:docMk/>
            <pc:sldMk cId="1079044111" sldId="265"/>
            <ac:spMk id="2" creationId="{0F7E0E67-EAE9-4888-A301-592A7E4B97C7}"/>
          </ac:spMkLst>
        </pc:spChg>
        <pc:spChg chg="mod">
          <ac:chgData name="Matti Kurikka" userId="a68cf874-769d-4735-8904-6eb43fe2acb6" providerId="ADAL" clId="{7E8E0D5F-DF5E-47A3-B1A2-A787A2C15A45}" dt="2022-10-05T13:43:34.346" v="374" actId="1076"/>
          <ac:spMkLst>
            <pc:docMk/>
            <pc:sldMk cId="1079044111" sldId="265"/>
            <ac:spMk id="3" creationId="{F0548736-0AAB-4A4D-BB98-E1C7CF5D5D1E}"/>
          </ac:spMkLst>
        </pc:spChg>
        <pc:spChg chg="add mod">
          <ac:chgData name="Matti Kurikka" userId="a68cf874-769d-4735-8904-6eb43fe2acb6" providerId="ADAL" clId="{7E8E0D5F-DF5E-47A3-B1A2-A787A2C15A45}" dt="2022-10-05T13:26:55.025" v="97" actId="20577"/>
          <ac:spMkLst>
            <pc:docMk/>
            <pc:sldMk cId="1079044111" sldId="265"/>
            <ac:spMk id="6" creationId="{E6683A9A-1B41-C2C4-7817-C35F14C9D56F}"/>
          </ac:spMkLst>
        </pc:spChg>
        <pc:spChg chg="add del mod">
          <ac:chgData name="Matti Kurikka" userId="a68cf874-769d-4735-8904-6eb43fe2acb6" providerId="ADAL" clId="{7E8E0D5F-DF5E-47A3-B1A2-A787A2C15A45}" dt="2022-10-05T13:22:41.756" v="40" actId="478"/>
          <ac:spMkLst>
            <pc:docMk/>
            <pc:sldMk cId="1079044111" sldId="265"/>
            <ac:spMk id="8" creationId="{DAADB0E1-121B-BEAE-2F30-8DDF67B8A720}"/>
          </ac:spMkLst>
        </pc:spChg>
        <pc:spChg chg="add mod">
          <ac:chgData name="Matti Kurikka" userId="a68cf874-769d-4735-8904-6eb43fe2acb6" providerId="ADAL" clId="{7E8E0D5F-DF5E-47A3-B1A2-A787A2C15A45}" dt="2022-10-05T13:43:31.854" v="373" actId="20577"/>
          <ac:spMkLst>
            <pc:docMk/>
            <pc:sldMk cId="1079044111" sldId="265"/>
            <ac:spMk id="9" creationId="{ADA29B60-B4A4-2148-74F8-EED0168B3F50}"/>
          </ac:spMkLst>
        </pc:spChg>
        <pc:picChg chg="mod">
          <ac:chgData name="Matti Kurikka" userId="a68cf874-769d-4735-8904-6eb43fe2acb6" providerId="ADAL" clId="{7E8E0D5F-DF5E-47A3-B1A2-A787A2C15A45}" dt="2022-10-05T13:26:43.153" v="95" actId="1076"/>
          <ac:picMkLst>
            <pc:docMk/>
            <pc:sldMk cId="1079044111" sldId="265"/>
            <ac:picMk id="4" creationId="{E1A4EA13-3E16-2D82-1DD6-4B18101F3D4A}"/>
          </ac:picMkLst>
        </pc:picChg>
      </pc:sldChg>
      <pc:sldChg chg="new del">
        <pc:chgData name="Matti Kurikka" userId="a68cf874-769d-4735-8904-6eb43fe2acb6" providerId="ADAL" clId="{7E8E0D5F-DF5E-47A3-B1A2-A787A2C15A45}" dt="2022-10-05T13:27:15.565" v="99" actId="47"/>
        <pc:sldMkLst>
          <pc:docMk/>
          <pc:sldMk cId="567510103" sldId="266"/>
        </pc:sldMkLst>
      </pc:sldChg>
      <pc:sldChg chg="addSp modSp new mod ord">
        <pc:chgData name="Matti Kurikka" userId="a68cf874-769d-4735-8904-6eb43fe2acb6" providerId="ADAL" clId="{7E8E0D5F-DF5E-47A3-B1A2-A787A2C15A45}" dt="2022-10-05T13:28:49.916" v="128" actId="20577"/>
        <pc:sldMkLst>
          <pc:docMk/>
          <pc:sldMk cId="3339417652" sldId="266"/>
        </pc:sldMkLst>
        <pc:spChg chg="add mod">
          <ac:chgData name="Matti Kurikka" userId="a68cf874-769d-4735-8904-6eb43fe2acb6" providerId="ADAL" clId="{7E8E0D5F-DF5E-47A3-B1A2-A787A2C15A45}" dt="2022-10-05T13:28:49.916" v="128" actId="20577"/>
          <ac:spMkLst>
            <pc:docMk/>
            <pc:sldMk cId="3339417652" sldId="266"/>
            <ac:spMk id="2" creationId="{9E278030-BD41-5BD3-898C-B1C38979A85B}"/>
          </ac:spMkLst>
        </pc:spChg>
      </pc:sldChg>
      <pc:sldChg chg="addSp modSp new mod">
        <pc:chgData name="Matti Kurikka" userId="a68cf874-769d-4735-8904-6eb43fe2acb6" providerId="ADAL" clId="{7E8E0D5F-DF5E-47A3-B1A2-A787A2C15A45}" dt="2022-10-05T13:46:11.496" v="377" actId="113"/>
        <pc:sldMkLst>
          <pc:docMk/>
          <pc:sldMk cId="3602760464" sldId="267"/>
        </pc:sldMkLst>
        <pc:spChg chg="add mod">
          <ac:chgData name="Matti Kurikka" userId="a68cf874-769d-4735-8904-6eb43fe2acb6" providerId="ADAL" clId="{7E8E0D5F-DF5E-47A3-B1A2-A787A2C15A45}" dt="2022-10-05T13:46:11.496" v="377" actId="113"/>
          <ac:spMkLst>
            <pc:docMk/>
            <pc:sldMk cId="3602760464" sldId="267"/>
            <ac:spMk id="2" creationId="{4A3C85DF-D44E-B2B2-48A8-140978CFA5D5}"/>
          </ac:spMkLst>
        </pc:spChg>
      </pc:sldChg>
    </pc:docChg>
  </pc:docChgLst>
  <pc:docChgLst>
    <pc:chgData name="Matti Kurikka" userId="a68cf874-769d-4735-8904-6eb43fe2acb6" providerId="ADAL" clId="{BAD7FB93-9B53-4285-8792-74E25CF18243}"/>
    <pc:docChg chg="undo redo custSel addSld delSld modSld sldOrd">
      <pc:chgData name="Matti Kurikka" userId="a68cf874-769d-4735-8904-6eb43fe2acb6" providerId="ADAL" clId="{BAD7FB93-9B53-4285-8792-74E25CF18243}" dt="2022-11-21T08:39:43.294" v="847" actId="114"/>
      <pc:docMkLst>
        <pc:docMk/>
      </pc:docMkLst>
      <pc:sldChg chg="modSp del mod ord">
        <pc:chgData name="Matti Kurikka" userId="a68cf874-769d-4735-8904-6eb43fe2acb6" providerId="ADAL" clId="{BAD7FB93-9B53-4285-8792-74E25CF18243}" dt="2022-11-21T08:15:24.687" v="843" actId="47"/>
        <pc:sldMkLst>
          <pc:docMk/>
          <pc:sldMk cId="1253481707" sldId="264"/>
        </pc:sldMkLst>
        <pc:spChg chg="mod">
          <ac:chgData name="Matti Kurikka" userId="a68cf874-769d-4735-8904-6eb43fe2acb6" providerId="ADAL" clId="{BAD7FB93-9B53-4285-8792-74E25CF18243}" dt="2022-11-21T06:54:25.374" v="242" actId="20577"/>
          <ac:spMkLst>
            <pc:docMk/>
            <pc:sldMk cId="1253481707" sldId="264"/>
            <ac:spMk id="9" creationId="{0065A4A9-A8B2-62FB-A349-73A762AF94EB}"/>
          </ac:spMkLst>
        </pc:spChg>
      </pc:sldChg>
      <pc:sldChg chg="modSp mod">
        <pc:chgData name="Matti Kurikka" userId="a68cf874-769d-4735-8904-6eb43fe2acb6" providerId="ADAL" clId="{BAD7FB93-9B53-4285-8792-74E25CF18243}" dt="2022-11-21T07:41:39.454" v="824" actId="20577"/>
        <pc:sldMkLst>
          <pc:docMk/>
          <pc:sldMk cId="1079044111" sldId="265"/>
        </pc:sldMkLst>
        <pc:spChg chg="mod">
          <ac:chgData name="Matti Kurikka" userId="a68cf874-769d-4735-8904-6eb43fe2acb6" providerId="ADAL" clId="{BAD7FB93-9B53-4285-8792-74E25CF18243}" dt="2022-11-21T05:58:31.740" v="15" actId="1076"/>
          <ac:spMkLst>
            <pc:docMk/>
            <pc:sldMk cId="1079044111" sldId="265"/>
            <ac:spMk id="6" creationId="{E6683A9A-1B41-C2C4-7817-C35F14C9D56F}"/>
          </ac:spMkLst>
        </pc:spChg>
        <pc:spChg chg="mod">
          <ac:chgData name="Matti Kurikka" userId="a68cf874-769d-4735-8904-6eb43fe2acb6" providerId="ADAL" clId="{BAD7FB93-9B53-4285-8792-74E25CF18243}" dt="2022-11-21T07:41:39.454" v="824" actId="20577"/>
          <ac:spMkLst>
            <pc:docMk/>
            <pc:sldMk cId="1079044111" sldId="265"/>
            <ac:spMk id="9" creationId="{ADA29B60-B4A4-2148-74F8-EED0168B3F50}"/>
          </ac:spMkLst>
        </pc:spChg>
      </pc:sldChg>
      <pc:sldChg chg="del">
        <pc:chgData name="Matti Kurikka" userId="a68cf874-769d-4735-8904-6eb43fe2acb6" providerId="ADAL" clId="{BAD7FB93-9B53-4285-8792-74E25CF18243}" dt="2022-11-21T07:30:58.194" v="816" actId="47"/>
        <pc:sldMkLst>
          <pc:docMk/>
          <pc:sldMk cId="3339417652" sldId="266"/>
        </pc:sldMkLst>
      </pc:sldChg>
      <pc:sldChg chg="del">
        <pc:chgData name="Matti Kurikka" userId="a68cf874-769d-4735-8904-6eb43fe2acb6" providerId="ADAL" clId="{BAD7FB93-9B53-4285-8792-74E25CF18243}" dt="2022-11-21T07:31:13.003" v="817" actId="47"/>
        <pc:sldMkLst>
          <pc:docMk/>
          <pc:sldMk cId="3602760464" sldId="267"/>
        </pc:sldMkLst>
      </pc:sldChg>
      <pc:sldChg chg="addSp delSp modSp new mod">
        <pc:chgData name="Matti Kurikka" userId="a68cf874-769d-4735-8904-6eb43fe2acb6" providerId="ADAL" clId="{BAD7FB93-9B53-4285-8792-74E25CF18243}" dt="2022-11-21T07:42:06.156" v="826" actId="20577"/>
        <pc:sldMkLst>
          <pc:docMk/>
          <pc:sldMk cId="3417597330" sldId="268"/>
        </pc:sldMkLst>
        <pc:spChg chg="add mod">
          <ac:chgData name="Matti Kurikka" userId="a68cf874-769d-4735-8904-6eb43fe2acb6" providerId="ADAL" clId="{BAD7FB93-9B53-4285-8792-74E25CF18243}" dt="2022-11-21T06:40:41.113" v="164"/>
          <ac:spMkLst>
            <pc:docMk/>
            <pc:sldMk cId="3417597330" sldId="268"/>
            <ac:spMk id="3" creationId="{2905BD76-6924-27D0-8CB7-71843B384F21}"/>
          </ac:spMkLst>
        </pc:spChg>
        <pc:spChg chg="add del mod">
          <ac:chgData name="Matti Kurikka" userId="a68cf874-769d-4735-8904-6eb43fe2acb6" providerId="ADAL" clId="{BAD7FB93-9B53-4285-8792-74E25CF18243}" dt="2022-11-21T06:43:49.390" v="179" actId="478"/>
          <ac:spMkLst>
            <pc:docMk/>
            <pc:sldMk cId="3417597330" sldId="268"/>
            <ac:spMk id="5" creationId="{6D39A15B-47E3-BB1F-0366-208B999AB2F3}"/>
          </ac:spMkLst>
        </pc:spChg>
        <pc:spChg chg="add mod">
          <ac:chgData name="Matti Kurikka" userId="a68cf874-769d-4735-8904-6eb43fe2acb6" providerId="ADAL" clId="{BAD7FB93-9B53-4285-8792-74E25CF18243}" dt="2022-11-21T06:41:51.053" v="172" actId="1076"/>
          <ac:spMkLst>
            <pc:docMk/>
            <pc:sldMk cId="3417597330" sldId="268"/>
            <ac:spMk id="6" creationId="{6B85A8BE-4B5D-1062-24A5-5D9C6B16AE6D}"/>
          </ac:spMkLst>
        </pc:spChg>
        <pc:spChg chg="add del">
          <ac:chgData name="Matti Kurikka" userId="a68cf874-769d-4735-8904-6eb43fe2acb6" providerId="ADAL" clId="{BAD7FB93-9B53-4285-8792-74E25CF18243}" dt="2022-11-21T06:23:11.859" v="112" actId="22"/>
          <ac:spMkLst>
            <pc:docMk/>
            <pc:sldMk cId="3417597330" sldId="268"/>
            <ac:spMk id="8" creationId="{207AA4C8-953F-66F1-9889-EACAE6B0F460}"/>
          </ac:spMkLst>
        </pc:spChg>
        <pc:spChg chg="add mod">
          <ac:chgData name="Matti Kurikka" userId="a68cf874-769d-4735-8904-6eb43fe2acb6" providerId="ADAL" clId="{BAD7FB93-9B53-4285-8792-74E25CF18243}" dt="2022-11-21T07:42:06.156" v="826" actId="20577"/>
          <ac:spMkLst>
            <pc:docMk/>
            <pc:sldMk cId="3417597330" sldId="268"/>
            <ac:spMk id="10" creationId="{70777E75-FCDE-7F66-10AD-74091E4F7C86}"/>
          </ac:spMkLst>
        </pc:spChg>
        <pc:spChg chg="add mod">
          <ac:chgData name="Matti Kurikka" userId="a68cf874-769d-4735-8904-6eb43fe2acb6" providerId="ADAL" clId="{BAD7FB93-9B53-4285-8792-74E25CF18243}" dt="2022-11-21T06:39:48.787" v="161" actId="1076"/>
          <ac:spMkLst>
            <pc:docMk/>
            <pc:sldMk cId="3417597330" sldId="268"/>
            <ac:spMk id="13" creationId="{C9E761BD-2F6B-5350-B8AF-A374FE0C0AD4}"/>
          </ac:spMkLst>
        </pc:spChg>
        <pc:spChg chg="add mod">
          <ac:chgData name="Matti Kurikka" userId="a68cf874-769d-4735-8904-6eb43fe2acb6" providerId="ADAL" clId="{BAD7FB93-9B53-4285-8792-74E25CF18243}" dt="2022-11-21T06:44:24.480" v="191" actId="207"/>
          <ac:spMkLst>
            <pc:docMk/>
            <pc:sldMk cId="3417597330" sldId="268"/>
            <ac:spMk id="14" creationId="{49069A28-39BF-1983-49C7-494BA1D831E1}"/>
          </ac:spMkLst>
        </pc:spChg>
        <pc:graphicFrameChg chg="add del mod">
          <ac:chgData name="Matti Kurikka" userId="a68cf874-769d-4735-8904-6eb43fe2acb6" providerId="ADAL" clId="{BAD7FB93-9B53-4285-8792-74E25CF18243}" dt="2022-11-21T06:29:14.234" v="145" actId="21"/>
          <ac:graphicFrameMkLst>
            <pc:docMk/>
            <pc:sldMk cId="3417597330" sldId="268"/>
            <ac:graphicFrameMk id="11" creationId="{0C34C490-849D-43D4-98CD-42F66F133E9E}"/>
          </ac:graphicFrameMkLst>
        </pc:graphicFrameChg>
      </pc:sldChg>
      <pc:sldChg chg="addSp modSp new del mod">
        <pc:chgData name="Matti Kurikka" userId="a68cf874-769d-4735-8904-6eb43fe2acb6" providerId="ADAL" clId="{BAD7FB93-9B53-4285-8792-74E25CF18243}" dt="2022-11-21T07:30:55.951" v="815" actId="47"/>
        <pc:sldMkLst>
          <pc:docMk/>
          <pc:sldMk cId="2303638693" sldId="269"/>
        </pc:sldMkLst>
        <pc:graphicFrameChg chg="add mod">
          <ac:chgData name="Matti Kurikka" userId="a68cf874-769d-4735-8904-6eb43fe2acb6" providerId="ADAL" clId="{BAD7FB93-9B53-4285-8792-74E25CF18243}" dt="2022-11-21T06:29:46.050" v="149" actId="14100"/>
          <ac:graphicFrameMkLst>
            <pc:docMk/>
            <pc:sldMk cId="2303638693" sldId="269"/>
            <ac:graphicFrameMk id="2" creationId="{0C347391-2B65-9C91-8371-1FBE1589C4F6}"/>
          </ac:graphicFrameMkLst>
        </pc:graphicFrameChg>
      </pc:sldChg>
      <pc:sldChg chg="addSp delSp modSp new mod">
        <pc:chgData name="Matti Kurikka" userId="a68cf874-769d-4735-8904-6eb43fe2acb6" providerId="ADAL" clId="{BAD7FB93-9B53-4285-8792-74E25CF18243}" dt="2022-11-21T08:39:43.294" v="847" actId="114"/>
        <pc:sldMkLst>
          <pc:docMk/>
          <pc:sldMk cId="2893199066" sldId="270"/>
        </pc:sldMkLst>
        <pc:spChg chg="add del">
          <ac:chgData name="Matti Kurikka" userId="a68cf874-769d-4735-8904-6eb43fe2acb6" providerId="ADAL" clId="{BAD7FB93-9B53-4285-8792-74E25CF18243}" dt="2022-11-21T06:38:59" v="160" actId="22"/>
          <ac:spMkLst>
            <pc:docMk/>
            <pc:sldMk cId="2893199066" sldId="270"/>
            <ac:spMk id="3" creationId="{A170FDB7-C26B-4698-8F7E-3FC95239DE4C}"/>
          </ac:spMkLst>
        </pc:spChg>
        <pc:spChg chg="add mod">
          <ac:chgData name="Matti Kurikka" userId="a68cf874-769d-4735-8904-6eb43fe2acb6" providerId="ADAL" clId="{BAD7FB93-9B53-4285-8792-74E25CF18243}" dt="2022-11-21T06:42:18.060" v="177" actId="403"/>
          <ac:spMkLst>
            <pc:docMk/>
            <pc:sldMk cId="2893199066" sldId="270"/>
            <ac:spMk id="5" creationId="{96B705D9-5278-2FBD-B422-A6F1652E18D2}"/>
          </ac:spMkLst>
        </pc:spChg>
        <pc:spChg chg="add mod">
          <ac:chgData name="Matti Kurikka" userId="a68cf874-769d-4735-8904-6eb43fe2acb6" providerId="ADAL" clId="{BAD7FB93-9B53-4285-8792-74E25CF18243}" dt="2022-11-21T06:44:54.573" v="205" actId="207"/>
          <ac:spMkLst>
            <pc:docMk/>
            <pc:sldMk cId="2893199066" sldId="270"/>
            <ac:spMk id="6" creationId="{4DAD0C80-A1CB-3592-36BB-B3B926CCC144}"/>
          </ac:spMkLst>
        </pc:spChg>
        <pc:spChg chg="add mod">
          <ac:chgData name="Matti Kurikka" userId="a68cf874-769d-4735-8904-6eb43fe2acb6" providerId="ADAL" clId="{BAD7FB93-9B53-4285-8792-74E25CF18243}" dt="2022-11-21T08:39:37.134" v="846" actId="114"/>
          <ac:spMkLst>
            <pc:docMk/>
            <pc:sldMk cId="2893199066" sldId="270"/>
            <ac:spMk id="8" creationId="{453998F8-87A5-3BD8-07CF-36AD20F788B0}"/>
          </ac:spMkLst>
        </pc:spChg>
        <pc:spChg chg="add mod">
          <ac:chgData name="Matti Kurikka" userId="a68cf874-769d-4735-8904-6eb43fe2acb6" providerId="ADAL" clId="{BAD7FB93-9B53-4285-8792-74E25CF18243}" dt="2022-11-21T08:39:43.294" v="847" actId="114"/>
          <ac:spMkLst>
            <pc:docMk/>
            <pc:sldMk cId="2893199066" sldId="270"/>
            <ac:spMk id="10" creationId="{3EC68375-A79E-47F4-0047-9AF333AE54EF}"/>
          </ac:spMkLst>
        </pc:spChg>
      </pc:sldChg>
      <pc:sldChg chg="addSp modSp new mod">
        <pc:chgData name="Matti Kurikka" userId="a68cf874-769d-4735-8904-6eb43fe2acb6" providerId="ADAL" clId="{BAD7FB93-9B53-4285-8792-74E25CF18243}" dt="2022-11-21T07:00:22.471" v="327" actId="1076"/>
        <pc:sldMkLst>
          <pc:docMk/>
          <pc:sldMk cId="2273326990" sldId="271"/>
        </pc:sldMkLst>
        <pc:spChg chg="add mod">
          <ac:chgData name="Matti Kurikka" userId="a68cf874-769d-4735-8904-6eb43fe2acb6" providerId="ADAL" clId="{BAD7FB93-9B53-4285-8792-74E25CF18243}" dt="2022-11-21T07:00:22.471" v="327" actId="1076"/>
          <ac:spMkLst>
            <pc:docMk/>
            <pc:sldMk cId="2273326990" sldId="271"/>
            <ac:spMk id="4" creationId="{3066BE02-DDCD-D2F2-09AA-6BBA12E11087}"/>
          </ac:spMkLst>
        </pc:spChg>
        <pc:picChg chg="add mod">
          <ac:chgData name="Matti Kurikka" userId="a68cf874-769d-4735-8904-6eb43fe2acb6" providerId="ADAL" clId="{BAD7FB93-9B53-4285-8792-74E25CF18243}" dt="2022-11-21T06:56:42.847" v="246" actId="14100"/>
          <ac:picMkLst>
            <pc:docMk/>
            <pc:sldMk cId="2273326990" sldId="271"/>
            <ac:picMk id="3" creationId="{A91B7FB7-6F8B-B9F4-2F90-1788C05284B5}"/>
          </ac:picMkLst>
        </pc:picChg>
      </pc:sldChg>
      <pc:sldChg chg="addSp modSp new mod">
        <pc:chgData name="Matti Kurikka" userId="a68cf874-769d-4735-8904-6eb43fe2acb6" providerId="ADAL" clId="{BAD7FB93-9B53-4285-8792-74E25CF18243}" dt="2022-11-21T07:23:02.911" v="595" actId="108"/>
        <pc:sldMkLst>
          <pc:docMk/>
          <pc:sldMk cId="1646895705" sldId="272"/>
        </pc:sldMkLst>
        <pc:spChg chg="add mod">
          <ac:chgData name="Matti Kurikka" userId="a68cf874-769d-4735-8904-6eb43fe2acb6" providerId="ADAL" clId="{BAD7FB93-9B53-4285-8792-74E25CF18243}" dt="2022-11-21T07:01:28.097" v="344" actId="403"/>
          <ac:spMkLst>
            <pc:docMk/>
            <pc:sldMk cId="1646895705" sldId="272"/>
            <ac:spMk id="2" creationId="{9932FC93-BA2C-BA47-8BEE-BE8D4AF89B51}"/>
          </ac:spMkLst>
        </pc:spChg>
        <pc:spChg chg="add mod">
          <ac:chgData name="Matti Kurikka" userId="a68cf874-769d-4735-8904-6eb43fe2acb6" providerId="ADAL" clId="{BAD7FB93-9B53-4285-8792-74E25CF18243}" dt="2022-11-21T07:23:02.911" v="595" actId="108"/>
          <ac:spMkLst>
            <pc:docMk/>
            <pc:sldMk cId="1646895705" sldId="272"/>
            <ac:spMk id="3" creationId="{FA5B0576-64C1-924E-BF1D-67D1ACBAC441}"/>
          </ac:spMkLst>
        </pc:spChg>
      </pc:sldChg>
      <pc:sldChg chg="addSp modSp new mod">
        <pc:chgData name="Matti Kurikka" userId="a68cf874-769d-4735-8904-6eb43fe2acb6" providerId="ADAL" clId="{BAD7FB93-9B53-4285-8792-74E25CF18243}" dt="2022-11-21T08:04:11.352" v="842" actId="20577"/>
        <pc:sldMkLst>
          <pc:docMk/>
          <pc:sldMk cId="2673843485" sldId="273"/>
        </pc:sldMkLst>
        <pc:spChg chg="add mod">
          <ac:chgData name="Matti Kurikka" userId="a68cf874-769d-4735-8904-6eb43fe2acb6" providerId="ADAL" clId="{BAD7FB93-9B53-4285-8792-74E25CF18243}" dt="2022-11-21T07:24:19.669" v="613" actId="403"/>
          <ac:spMkLst>
            <pc:docMk/>
            <pc:sldMk cId="2673843485" sldId="273"/>
            <ac:spMk id="2" creationId="{52BE4FDF-BD1C-E589-C1E5-6F61E822E139}"/>
          </ac:spMkLst>
        </pc:spChg>
        <pc:spChg chg="add mod">
          <ac:chgData name="Matti Kurikka" userId="a68cf874-769d-4735-8904-6eb43fe2acb6" providerId="ADAL" clId="{BAD7FB93-9B53-4285-8792-74E25CF18243}" dt="2022-11-21T08:04:11.352" v="842" actId="20577"/>
          <ac:spMkLst>
            <pc:docMk/>
            <pc:sldMk cId="2673843485" sldId="273"/>
            <ac:spMk id="3" creationId="{23461E18-4A7A-BCB6-857F-08175153B174}"/>
          </ac:spMkLst>
        </pc:spChg>
      </pc:sldChg>
      <pc:sldChg chg="addSp modSp new modAnim">
        <pc:chgData name="Matti Kurikka" userId="a68cf874-769d-4735-8904-6eb43fe2acb6" providerId="ADAL" clId="{BAD7FB93-9B53-4285-8792-74E25CF18243}" dt="2022-11-21T08:15:39.856" v="845"/>
        <pc:sldMkLst>
          <pc:docMk/>
          <pc:sldMk cId="277455028" sldId="274"/>
        </pc:sldMkLst>
        <pc:spChg chg="add mod">
          <ac:chgData name="Matti Kurikka" userId="a68cf874-769d-4735-8904-6eb43fe2acb6" providerId="ADAL" clId="{BAD7FB93-9B53-4285-8792-74E25CF18243}" dt="2022-11-21T08:15:39.856" v="845"/>
          <ac:spMkLst>
            <pc:docMk/>
            <pc:sldMk cId="277455028" sldId="274"/>
            <ac:spMk id="2" creationId="{BDF53A63-5B61-934B-62BA-F7A011652C92}"/>
          </ac:spMkLst>
        </pc:spChg>
        <pc:spChg chg="add mod">
          <ac:chgData name="Matti Kurikka" userId="a68cf874-769d-4735-8904-6eb43fe2acb6" providerId="ADAL" clId="{BAD7FB93-9B53-4285-8792-74E25CF18243}" dt="2022-11-21T08:15:39.856" v="845"/>
          <ac:spMkLst>
            <pc:docMk/>
            <pc:sldMk cId="277455028" sldId="274"/>
            <ac:spMk id="3" creationId="{DD4F08EA-C12C-B460-63D3-A49FB6660870}"/>
          </ac:spMkLst>
        </pc:spChg>
        <pc:spChg chg="add mod">
          <ac:chgData name="Matti Kurikka" userId="a68cf874-769d-4735-8904-6eb43fe2acb6" providerId="ADAL" clId="{BAD7FB93-9B53-4285-8792-74E25CF18243}" dt="2022-11-21T08:15:39.856" v="845"/>
          <ac:spMkLst>
            <pc:docMk/>
            <pc:sldMk cId="277455028" sldId="274"/>
            <ac:spMk id="4" creationId="{9C8A3E9D-4BD8-A78C-2EEC-64933D9DCA0F}"/>
          </ac:spMkLst>
        </pc:spChg>
        <pc:spChg chg="add mod">
          <ac:chgData name="Matti Kurikka" userId="a68cf874-769d-4735-8904-6eb43fe2acb6" providerId="ADAL" clId="{BAD7FB93-9B53-4285-8792-74E25CF18243}" dt="2022-11-21T08:15:39.856" v="845"/>
          <ac:spMkLst>
            <pc:docMk/>
            <pc:sldMk cId="277455028" sldId="274"/>
            <ac:spMk id="5" creationId="{99C5E2F9-8191-ECA4-5617-24D6206A7E4F}"/>
          </ac:spMkLst>
        </pc:spChg>
      </pc:sldChg>
    </pc:docChg>
  </pc:docChgLst>
  <pc:docChgLst>
    <pc:chgData name="Matti Kurikka" userId="S::matti.kurikka@sasky.fi::a68cf874-769d-4735-8904-6eb43fe2acb6" providerId="AD" clId="Web-{2E371817-76E1-EFB9-739F-1145839D5EFB}"/>
    <pc:docChg chg="modSld">
      <pc:chgData name="Matti Kurikka" userId="S::matti.kurikka@sasky.fi::a68cf874-769d-4735-8904-6eb43fe2acb6" providerId="AD" clId="Web-{2E371817-76E1-EFB9-739F-1145839D5EFB}" dt="2022-10-06T05:28:15.190" v="10" actId="1076"/>
      <pc:docMkLst>
        <pc:docMk/>
      </pc:docMkLst>
      <pc:sldChg chg="modSp">
        <pc:chgData name="Matti Kurikka" userId="S::matti.kurikka@sasky.fi::a68cf874-769d-4735-8904-6eb43fe2acb6" providerId="AD" clId="Web-{2E371817-76E1-EFB9-739F-1145839D5EFB}" dt="2022-10-06T05:28:15.190" v="10" actId="1076"/>
        <pc:sldMkLst>
          <pc:docMk/>
          <pc:sldMk cId="1079044111" sldId="265"/>
        </pc:sldMkLst>
        <pc:picChg chg="mod">
          <ac:chgData name="Matti Kurikka" userId="S::matti.kurikka@sasky.fi::a68cf874-769d-4735-8904-6eb43fe2acb6" providerId="AD" clId="Web-{2E371817-76E1-EFB9-739F-1145839D5EFB}" dt="2022-10-06T05:28:15.190" v="10" actId="1076"/>
          <ac:picMkLst>
            <pc:docMk/>
            <pc:sldMk cId="1079044111" sldId="265"/>
            <ac:picMk id="4" creationId="{E1A4EA13-3E16-2D82-1DD6-4B18101F3D4A}"/>
          </ac:picMkLst>
        </pc:picChg>
      </pc:sldChg>
      <pc:sldChg chg="modSp">
        <pc:chgData name="Matti Kurikka" userId="S::matti.kurikka@sasky.fi::a68cf874-769d-4735-8904-6eb43fe2acb6" providerId="AD" clId="Web-{2E371817-76E1-EFB9-739F-1145839D5EFB}" dt="2022-10-06T05:23:43.994" v="8" actId="14100"/>
        <pc:sldMkLst>
          <pc:docMk/>
          <pc:sldMk cId="3339417652" sldId="266"/>
        </pc:sldMkLst>
        <pc:spChg chg="mod">
          <ac:chgData name="Matti Kurikka" userId="S::matti.kurikka@sasky.fi::a68cf874-769d-4735-8904-6eb43fe2acb6" providerId="AD" clId="Web-{2E371817-76E1-EFB9-739F-1145839D5EFB}" dt="2022-10-06T05:23:43.994" v="8" actId="14100"/>
          <ac:spMkLst>
            <pc:docMk/>
            <pc:sldMk cId="3339417652" sldId="266"/>
            <ac:spMk id="2" creationId="{9E278030-BD41-5BD3-898C-B1C38979A85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35F3D03B-FB57-4A74-B8D7-A8374EB5F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9" name="Otsikkoruutu 2">
            <a:extLst>
              <a:ext uri="{FF2B5EF4-FFF2-40B4-BE49-F238E27FC236}">
                <a16:creationId xmlns:a16="http://schemas.microsoft.com/office/drawing/2014/main" id="{89D67AB9-A5F3-4E2A-A309-B42AB880D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i-FI" dirty="0"/>
          </a:p>
        </p:txBody>
      </p:sp>
      <p:sp>
        <p:nvSpPr>
          <p:cNvPr id="13" name="Teksti 4">
            <a:extLst>
              <a:ext uri="{FF2B5EF4-FFF2-40B4-BE49-F238E27FC236}">
                <a16:creationId xmlns:a16="http://schemas.microsoft.com/office/drawing/2014/main" id="{D6C6CE57-C849-4A83-9D5E-300B04E3A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9457" y="4001411"/>
            <a:ext cx="3738004" cy="1317802"/>
          </a:xfrm>
          <a:noFill/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35BCCD4-B1AB-4642-9641-412945351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6F723D-4297-49B0-976D-8695FB8F6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2BACD-BC2B-4590-9611-5B07F8E8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92EEE96-9880-4BDD-BA0E-64AFBBF4F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12" name="Saskyn_logo 5" descr="SASKY koulutuskuntayhtymän sinikeltainen&#10;logo, jonka sisäosassa teksti Sasky.">
            <a:extLst>
              <a:ext uri="{FF2B5EF4-FFF2-40B4-BE49-F238E27FC236}">
                <a16:creationId xmlns:a16="http://schemas.microsoft.com/office/drawing/2014/main" id="{A91810F2-08D7-492C-B3FE-2263CE9957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61732" y="4170304"/>
            <a:ext cx="1277136" cy="980016"/>
          </a:xfrm>
          <a:prstGeom prst="rect">
            <a:avLst/>
          </a:prstGeom>
        </p:spPr>
      </p:pic>
      <p:sp>
        <p:nvSpPr>
          <p:cNvPr id="15" name="Otsikko 1">
            <a:extLst>
              <a:ext uri="{FF2B5EF4-FFF2-40B4-BE49-F238E27FC236}">
                <a16:creationId xmlns:a16="http://schemas.microsoft.com/office/drawing/2014/main" id="{32357EF8-1ED9-4101-B6CB-1754D3719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09010"/>
            <a:ext cx="9144000" cy="2123653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14730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35F3D03B-FB57-4A74-B8D7-A8374EB5F6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15" name="Valkoinen laatikko 2">
            <a:extLst>
              <a:ext uri="{FF2B5EF4-FFF2-40B4-BE49-F238E27FC236}">
                <a16:creationId xmlns:a16="http://schemas.microsoft.com/office/drawing/2014/main" id="{D1A712B2-08B8-4204-932A-EE325A1E8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8650" y="504824"/>
            <a:ext cx="4838700" cy="5010151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i-FI" dirty="0"/>
          </a:p>
        </p:txBody>
      </p:sp>
      <p:sp>
        <p:nvSpPr>
          <p:cNvPr id="16" name="Otsikko 3">
            <a:extLst>
              <a:ext uri="{FF2B5EF4-FFF2-40B4-BE49-F238E27FC236}">
                <a16:creationId xmlns:a16="http://schemas.microsoft.com/office/drawing/2014/main" id="{242DA9DC-E4FE-41C2-8630-A1B95D1B1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695327"/>
            <a:ext cx="4524375" cy="4648198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00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7" name="Kuva 5">
            <a:extLst>
              <a:ext uri="{FF2B5EF4-FFF2-40B4-BE49-F238E27FC236}">
                <a16:creationId xmlns:a16="http://schemas.microsoft.com/office/drawing/2014/main" id="{7B2ADEA9-7261-447A-87F5-A71FF14F2E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00726" y="514352"/>
            <a:ext cx="6078642" cy="500062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35BCCD4-B1AB-4642-9641-412945351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6F723D-4297-49B0-976D-8695FB8F6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2BACD-BC2B-4590-9611-5B07F8E8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3046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ininen tausta 1">
            <a:extLst>
              <a:ext uri="{FF2B5EF4-FFF2-40B4-BE49-F238E27FC236}">
                <a16:creationId xmlns:a16="http://schemas.microsoft.com/office/drawing/2014/main" id="{E377A410-A622-4F4A-A2BE-BCAD9BF32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10" name="Valkoinen laatikko 2">
            <a:extLst>
              <a:ext uri="{FF2B5EF4-FFF2-40B4-BE49-F238E27FC236}">
                <a16:creationId xmlns:a16="http://schemas.microsoft.com/office/drawing/2014/main" id="{11020CCB-728F-4D39-BFC7-FB29727F0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8650" y="2802194"/>
            <a:ext cx="4859444" cy="368709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i-FI" dirty="0"/>
          </a:p>
        </p:txBody>
      </p:sp>
      <p:sp>
        <p:nvSpPr>
          <p:cNvPr id="11" name="Valkoinen laatikko 2">
            <a:extLst>
              <a:ext uri="{FF2B5EF4-FFF2-40B4-BE49-F238E27FC236}">
                <a16:creationId xmlns:a16="http://schemas.microsoft.com/office/drawing/2014/main" id="{D92A79A7-376D-4AAF-A505-13C771E2B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8650" y="457200"/>
            <a:ext cx="11296652" cy="2179744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i-FI" dirty="0"/>
          </a:p>
        </p:txBody>
      </p:sp>
      <p:sp>
        <p:nvSpPr>
          <p:cNvPr id="12" name="Otsikko 3">
            <a:extLst>
              <a:ext uri="{FF2B5EF4-FFF2-40B4-BE49-F238E27FC236}">
                <a16:creationId xmlns:a16="http://schemas.microsoft.com/office/drawing/2014/main" id="{59C360AD-D2F1-4C2E-8A36-4DF928DCD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680" y="766916"/>
            <a:ext cx="10567670" cy="1649085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00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3" name="Teksti 4">
            <a:extLst>
              <a:ext uri="{FF2B5EF4-FFF2-40B4-BE49-F238E27FC236}">
                <a16:creationId xmlns:a16="http://schemas.microsoft.com/office/drawing/2014/main" id="{F6979DFF-7FB6-477F-B6B0-9E9357DC0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440" y="3067665"/>
            <a:ext cx="4416650" cy="3254477"/>
          </a:xfrm>
          <a:noFill/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Kuva 5">
            <a:extLst>
              <a:ext uri="{FF2B5EF4-FFF2-40B4-BE49-F238E27FC236}">
                <a16:creationId xmlns:a16="http://schemas.microsoft.com/office/drawing/2014/main" id="{BA8CB354-91EE-4FB0-8CA7-17FBBB819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00726" y="2802194"/>
            <a:ext cx="6078642" cy="28270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35BCCD4-B1AB-4642-9641-412945351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6F723D-4297-49B0-976D-8695FB8F6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2BACD-BC2B-4590-9611-5B07F8E8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5670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268CFC-1ECC-4D15-9B8B-D2D3663EE6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F60D0D7-1BA1-4525-9D5C-A00DBC6E0B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04BEBFC-557A-4538-97BC-5542A928B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57B3-32F6-453B-B2B0-C69473A25BAF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1BD3B3-9EB7-46FD-A0FA-537C6AD5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38BC21-AA62-4EFD-9C04-48088C587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68C88-02CD-44BD-BD6E-00DF8C270F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1368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7BEEED-7591-4F43-9E15-948A97DC9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05F620-2547-4277-B605-43341373A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FC2ABF2-7C03-4FB6-9333-1FB140DA9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22689C5-519F-4FDB-9FF6-0F356F1FF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B0EBBDA-F1A7-4AF5-9369-7C205606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7225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15427A-5E24-43F1-BD69-261F8C5D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20A844-A0C0-496F-A29B-E34A34440E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601F4CC-8C1F-4666-ADD2-5CBF18000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74D0BAB-CD6B-4FAE-8A97-8A6B68D05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859E823-BD4B-425D-A728-F9E851C80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7A605EE-7D4B-4E1C-9554-A42659AF4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2098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175B03-99E1-44C9-AF11-0AAA1F305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202F7B5-8970-465B-80AA-55909E71D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957D448-E3CD-4269-B175-D28146B21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CA5C5E5-B5AB-473A-907A-31F2BD35B9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A20E04C-C498-4B34-A485-E8B59757F4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FFCEE9F-3338-4602-BC57-2B3AF9CD5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FE46041-A6AF-4750-BAFB-26FCD42FE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DAEE25-73D2-4303-9AE0-8FEAF630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8799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53B644-8920-4325-9787-93F9CAD52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3D623A1-D457-4D51-8F7B-AD69F25D6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13878DC-8A25-407A-A66B-9C9CCB574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83F36AD-3AA7-4B36-B4C3-FDA263D72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7597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FF7C2BA-212A-456B-A6E6-C266ACE8E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A6E95A4-8A2C-41D0-9E02-01FE3BF55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1A36B1B-B827-479D-9DA8-FCB20DD5D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343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45913B-B4A1-4721-83F6-DC1731174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A54783-BD97-49A1-8EB1-2D9828D3E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D024EC-F732-4076-9D94-25F42C43E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727AE17-B485-4B24-BAC4-F46008F18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0758071-C7EB-43B1-9546-2FAD0F695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0AB949A-47CF-46E7-A78A-040E51DA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42045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26F40C-C6EF-4706-AC88-4C2277E13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26389B-7E44-4AA6-A03A-040455790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04DF74C-8433-4EE8-97B2-DB1E691F06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2A97E4F-5F25-4F96-B394-DC13407B6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4D3FBED-F14A-4C15-BBB2-FB14DD905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004514C-EAB9-4208-AA5E-955318F54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20093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FF7C2BA-212A-456B-A6E6-C266ACE8E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A6E95A4-8A2C-41D0-9E02-01FE3BF55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1A36B1B-B827-479D-9DA8-FCB20DD5D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34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B126157-40B8-777C-4B5B-7E7DBEE3D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9" name="Otsikkoruutu 2">
            <a:extLst>
              <a:ext uri="{FF2B5EF4-FFF2-40B4-BE49-F238E27FC236}">
                <a16:creationId xmlns:a16="http://schemas.microsoft.com/office/drawing/2014/main" id="{89D67AB9-A5F3-4E2A-A309-B42AB880D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i-FI"/>
          </a:p>
        </p:txBody>
      </p:sp>
      <p:sp>
        <p:nvSpPr>
          <p:cNvPr id="13" name="Teksti 4">
            <a:extLst>
              <a:ext uri="{FF2B5EF4-FFF2-40B4-BE49-F238E27FC236}">
                <a16:creationId xmlns:a16="http://schemas.microsoft.com/office/drawing/2014/main" id="{D6C6CE57-C849-4A83-9D5E-300B04E3A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9457" y="4001411"/>
            <a:ext cx="3738004" cy="1317802"/>
          </a:xfrm>
          <a:noFill/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35BCCD4-B1AB-4642-9641-412945351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6F723D-4297-49B0-976D-8695FB8F6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2BACD-BC2B-4590-9611-5B07F8E8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92EEE96-9880-4BDD-BA0E-64AFBBF4F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12" name="Saskyn_logo 5" descr="SASKY koulutuskuntayhtymän sinikeltainen&#10;logo, jonka sisäosassa teksti Sasky.">
            <a:extLst>
              <a:ext uri="{FF2B5EF4-FFF2-40B4-BE49-F238E27FC236}">
                <a16:creationId xmlns:a16="http://schemas.microsoft.com/office/drawing/2014/main" id="{A91810F2-08D7-492C-B3FE-2263CE9957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61732" y="4170304"/>
            <a:ext cx="1277136" cy="980016"/>
          </a:xfrm>
          <a:prstGeom prst="rect">
            <a:avLst/>
          </a:prstGeom>
        </p:spPr>
      </p:pic>
      <p:sp>
        <p:nvSpPr>
          <p:cNvPr id="15" name="Otsikko 1">
            <a:extLst>
              <a:ext uri="{FF2B5EF4-FFF2-40B4-BE49-F238E27FC236}">
                <a16:creationId xmlns:a16="http://schemas.microsoft.com/office/drawing/2014/main" id="{32357EF8-1ED9-4101-B6CB-1754D3719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09010"/>
            <a:ext cx="9144000" cy="2123653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414730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7" r:id="rId4"/>
    <p:sldLayoutId id="2147483665" r:id="rId5"/>
    <p:sldLayoutId id="2147483666" r:id="rId6"/>
    <p:sldLayoutId id="2147483667" r:id="rId7"/>
    <p:sldLayoutId id="2147483668" r:id="rId8"/>
    <p:sldLayoutId id="2147483676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DE84B7A-4CB6-4136-9617-E818C3C24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AEC5DF1-3760-4823-BCA0-A9228F287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96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 descr="Pävämäärä">
            <a:extLst>
              <a:ext uri="{FF2B5EF4-FFF2-40B4-BE49-F238E27FC236}">
                <a16:creationId xmlns:a16="http://schemas.microsoft.com/office/drawing/2014/main" id="{18B03020-8BE7-4FB5-B9FA-12F35DA7B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2271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21D41-A5D5-4020-8A21-6862D4A37190}" type="datetimeFigureOut">
              <a:rPr lang="fi-FI" smtClean="0"/>
              <a:t>21.11.2022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AFD66A2-A80B-453F-A41E-57C0C5FF7A6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2714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 descr="Dian numero">
            <a:extLst>
              <a:ext uri="{FF2B5EF4-FFF2-40B4-BE49-F238E27FC236}">
                <a16:creationId xmlns:a16="http://schemas.microsoft.com/office/drawing/2014/main" id="{169307F9-011B-4F8E-9517-E562E28F49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271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AE3A9-20C2-4D14-9053-A1F0E96830CA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6C04231B-6BB0-4C8B-B5B7-579D920D8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839"/>
            <a:ext cx="12192000" cy="2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34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96D9FF79-262E-6EF8-9666-169E19E0EC2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1248"/>
            <a:ext cx="12192000" cy="356527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DE84B7A-4CB6-4136-9617-E818C3C24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AEC5DF1-3760-4823-BCA0-A9228F287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96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 descr="Pävämäärä">
            <a:extLst>
              <a:ext uri="{FF2B5EF4-FFF2-40B4-BE49-F238E27FC236}">
                <a16:creationId xmlns:a16="http://schemas.microsoft.com/office/drawing/2014/main" id="{18B03020-8BE7-4FB5-B9FA-12F35DA7B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2271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21D41-A5D5-4020-8A21-6862D4A37190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AFD66A2-A80B-453F-A41E-57C0C5FF7A6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2714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 descr="Dian numero">
            <a:extLst>
              <a:ext uri="{FF2B5EF4-FFF2-40B4-BE49-F238E27FC236}">
                <a16:creationId xmlns:a16="http://schemas.microsoft.com/office/drawing/2014/main" id="{169307F9-011B-4F8E-9517-E562E28F49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271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AE3A9-20C2-4D14-9053-A1F0E96830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4734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F0548736-0AAB-4A4D-BB98-E1C7CF5D5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8694" y="1893346"/>
            <a:ext cx="8756073" cy="1347799"/>
          </a:xfrm>
        </p:spPr>
        <p:txBody>
          <a:bodyPr>
            <a:normAutofit fontScale="90000"/>
          </a:bodyPr>
          <a:lstStyle/>
          <a:p>
            <a:br>
              <a:rPr lang="fi-FI" sz="5400" dirty="0"/>
            </a:br>
            <a:endParaRPr lang="fi-FI" sz="4900" dirty="0"/>
          </a:p>
        </p:txBody>
      </p:sp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0F7E0E67-EAE9-4888-A301-592A7E4B9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8950" y="3616855"/>
            <a:ext cx="3638550" cy="134779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dirty="0"/>
          </a:p>
          <a:p>
            <a:endParaRPr lang="fi-FI" dirty="0"/>
          </a:p>
        </p:txBody>
      </p:sp>
      <p:pic>
        <p:nvPicPr>
          <p:cNvPr id="4" name="Picture 4" descr="Logo&#10;&#10;Description automatically generated">
            <a:extLst>
              <a:ext uri="{FF2B5EF4-FFF2-40B4-BE49-F238E27FC236}">
                <a16:creationId xmlns:a16="http://schemas.microsoft.com/office/drawing/2014/main" id="{E1A4EA13-3E16-2D82-1DD6-4B18101F3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1204" y="3986293"/>
            <a:ext cx="1428750" cy="1438275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E6683A9A-1B41-C2C4-7817-C35F14C9D56F}"/>
              </a:ext>
            </a:extLst>
          </p:cNvPr>
          <p:cNvSpPr txBox="1"/>
          <p:nvPr/>
        </p:nvSpPr>
        <p:spPr>
          <a:xfrm>
            <a:off x="3118083" y="456454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000" dirty="0">
                <a:solidFill>
                  <a:srgbClr val="000000"/>
                </a:solidFill>
                <a:latin typeface="WordVisi_MSFontService"/>
              </a:rPr>
              <a:t>Laadukasta ohjausta lukioverkostoissa 24.11.2022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ADA29B60-B4A4-2148-74F8-EED0168B3F50}"/>
              </a:ext>
            </a:extLst>
          </p:cNvPr>
          <p:cNvSpPr txBox="1"/>
          <p:nvPr/>
        </p:nvSpPr>
        <p:spPr>
          <a:xfrm>
            <a:off x="2057400" y="1647825"/>
            <a:ext cx="82173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2400" dirty="0">
              <a:ea typeface="+mj-lt"/>
              <a:cs typeface="+mj-lt"/>
            </a:endParaRPr>
          </a:p>
          <a:p>
            <a:pPr algn="ctr"/>
            <a:r>
              <a:rPr lang="fi-FI" sz="4400" dirty="0">
                <a:ea typeface="+mj-lt"/>
                <a:cs typeface="+mj-lt"/>
              </a:rPr>
              <a:t>LOOP! – </a:t>
            </a:r>
            <a:r>
              <a:rPr lang="fi-FI" sz="3200" dirty="0">
                <a:ea typeface="+mj-lt"/>
                <a:cs typeface="+mj-lt"/>
              </a:rPr>
              <a:t>Laatua opiskelijoiden opintopolkuihin!</a:t>
            </a:r>
          </a:p>
          <a:p>
            <a:pPr algn="ctr"/>
            <a:endParaRPr lang="fi-FI" sz="2400" dirty="0"/>
          </a:p>
          <a:p>
            <a:pPr algn="ctr"/>
            <a:r>
              <a:rPr lang="fi-FI" sz="2400" dirty="0"/>
              <a:t>9.2.2022-31.7.2023</a:t>
            </a:r>
          </a:p>
          <a:p>
            <a:pPr algn="ctr"/>
            <a:endParaRPr lang="fi-FI" sz="1200" dirty="0">
              <a:solidFill>
                <a:srgbClr val="000000"/>
              </a:solidFill>
              <a:latin typeface="WordVisi_MSFontService"/>
            </a:endParaRPr>
          </a:p>
        </p:txBody>
      </p:sp>
    </p:spTree>
    <p:extLst>
      <p:ext uri="{BB962C8B-B14F-4D97-AF65-F5344CB8AC3E}">
        <p14:creationId xmlns:p14="http://schemas.microsoft.com/office/powerpoint/2010/main" val="1079044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F53A63-5B61-934B-62BA-F7A011652C92}"/>
              </a:ext>
            </a:extLst>
          </p:cNvPr>
          <p:cNvSpPr txBox="1">
            <a:spLocks/>
          </p:cNvSpPr>
          <p:nvPr/>
        </p:nvSpPr>
        <p:spPr>
          <a:xfrm>
            <a:off x="552450" y="488951"/>
            <a:ext cx="10801350" cy="977900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1100" b="1" i="0" dirty="0">
                <a:solidFill>
                  <a:srgbClr val="000000"/>
                </a:solidFill>
                <a:effectLst/>
                <a:latin typeface="WordVisi_MSFontService"/>
              </a:rPr>
              <a:t>F.E. Sillanpään, Ikaalisten, Parkanon ja Ruoveden lukiot</a:t>
            </a:r>
            <a:br>
              <a:rPr lang="fi-FI" sz="1600" dirty="0"/>
            </a:br>
            <a:endParaRPr lang="fi-FI" sz="28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4F08EA-C12C-B460-63D3-A49FB6660870}"/>
              </a:ext>
            </a:extLst>
          </p:cNvPr>
          <p:cNvSpPr txBox="1">
            <a:spLocks/>
          </p:cNvSpPr>
          <p:nvPr/>
        </p:nvSpPr>
        <p:spPr>
          <a:xfrm>
            <a:off x="838200" y="1114425"/>
            <a:ext cx="10515600" cy="50080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br>
              <a:rPr lang="fi-FI" sz="2400" dirty="0"/>
            </a:br>
            <a:endParaRPr lang="fi-FI" dirty="0"/>
          </a:p>
        </p:txBody>
      </p:sp>
      <p:sp>
        <p:nvSpPr>
          <p:cNvPr id="4" name="Tekstiruutu 4">
            <a:extLst>
              <a:ext uri="{FF2B5EF4-FFF2-40B4-BE49-F238E27FC236}">
                <a16:creationId xmlns:a16="http://schemas.microsoft.com/office/drawing/2014/main" id="{9C8A3E9D-4BD8-A78C-2EEC-64933D9DCA0F}"/>
              </a:ext>
            </a:extLst>
          </p:cNvPr>
          <p:cNvSpPr txBox="1"/>
          <p:nvPr/>
        </p:nvSpPr>
        <p:spPr>
          <a:xfrm>
            <a:off x="11727808" y="3061765"/>
            <a:ext cx="2600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 sz="2400" b="1" dirty="0"/>
          </a:p>
          <a:p>
            <a:endParaRPr lang="fi-FI" sz="2400" b="1" dirty="0"/>
          </a:p>
        </p:txBody>
      </p:sp>
      <p:sp>
        <p:nvSpPr>
          <p:cNvPr id="5" name="Tekstiruutu 5">
            <a:extLst>
              <a:ext uri="{FF2B5EF4-FFF2-40B4-BE49-F238E27FC236}">
                <a16:creationId xmlns:a16="http://schemas.microsoft.com/office/drawing/2014/main" id="{99C5E2F9-8191-ECA4-5617-24D6206A7E4F}"/>
              </a:ext>
            </a:extLst>
          </p:cNvPr>
          <p:cNvSpPr txBox="1"/>
          <p:nvPr/>
        </p:nvSpPr>
        <p:spPr>
          <a:xfrm>
            <a:off x="352425" y="963133"/>
            <a:ext cx="11635442" cy="59708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+mj-lt"/>
              <a:buAutoNum type="arabicParenR"/>
            </a:pPr>
            <a:endParaRPr lang="fi-FI" sz="2400" dirty="0"/>
          </a:p>
          <a:p>
            <a:pPr marL="457200" indent="-457200">
              <a:buFont typeface="+mj-lt"/>
              <a:buAutoNum type="arabicParenR"/>
            </a:pPr>
            <a:r>
              <a:rPr lang="fi-FI" sz="2400" dirty="0"/>
              <a:t>Opiskelijan ohjaus:  Tarpeet, kartoitus, ohjauksen järjestelyt</a:t>
            </a:r>
          </a:p>
          <a:p>
            <a:endParaRPr lang="fi-FI" sz="2400" dirty="0"/>
          </a:p>
          <a:p>
            <a:pPr marL="457200" indent="-457200">
              <a:buFont typeface="+mj-lt"/>
              <a:buAutoNum type="arabicParenR" startAt="2"/>
            </a:pPr>
            <a:r>
              <a:rPr lang="fi-FI" sz="2400" dirty="0"/>
              <a:t>Tutkintokoulutukseen valmentava koulutus, TUVA : Ohjaus, yhteiset kriteerit järjestämiselle.</a:t>
            </a:r>
          </a:p>
          <a:p>
            <a:pPr marL="457200" indent="-457200">
              <a:buFont typeface="+mj-lt"/>
              <a:buAutoNum type="arabicParenR" startAt="2"/>
            </a:pPr>
            <a:endParaRPr lang="fi-FI" sz="2400" dirty="0"/>
          </a:p>
          <a:p>
            <a:pPr marL="457200" indent="-457200">
              <a:buFont typeface="+mj-lt"/>
              <a:buAutoNum type="arabicParenR" startAt="2"/>
            </a:pPr>
            <a:r>
              <a:rPr lang="fi-FI" sz="2400" dirty="0"/>
              <a:t>Opetushenkilöstön osaaminen: Oppiainekohtainen ohjaus ml. erityisopiskelijan kohtaaminen, ohjauksen tarpeen tunnistaminen, moniammatillinen yhteistyö</a:t>
            </a:r>
          </a:p>
          <a:p>
            <a:endParaRPr lang="fi-FI" sz="2400" dirty="0"/>
          </a:p>
          <a:p>
            <a:pPr marL="457200" indent="-457200">
              <a:buFont typeface="+mj-lt"/>
              <a:buAutoNum type="arabicParenR" startAt="4"/>
            </a:pPr>
            <a:r>
              <a:rPr lang="fi-FI" sz="2400" dirty="0"/>
              <a:t>KOPA-verkosto: Yhteistyö, ennakointi, täydentävä ote.</a:t>
            </a:r>
          </a:p>
          <a:p>
            <a:endParaRPr lang="fi-FI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/>
              <a:t>Orientaatiopäivä 26.4.2022 (</a:t>
            </a:r>
            <a:r>
              <a:rPr lang="fi-FI" sz="2000" dirty="0" err="1"/>
              <a:t>Teams</a:t>
            </a:r>
            <a:r>
              <a:rPr lang="fi-FI" sz="20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ym typeface="Wingdings" panose="05000000000000000000" pitchFamily="2" charset="2"/>
              </a:rPr>
              <a:t>Ohjauksen päivät – ohjaus oppimisen mahdollistajana 12.-13.5.2022 (Messukeskus, </a:t>
            </a:r>
            <a:r>
              <a:rPr lang="fi-FI" sz="2000" dirty="0" err="1">
                <a:sym typeface="Wingdings" panose="05000000000000000000" pitchFamily="2" charset="2"/>
              </a:rPr>
              <a:t>Oph</a:t>
            </a:r>
            <a:r>
              <a:rPr lang="fi-FI" sz="2000" dirty="0">
                <a:sym typeface="Wingdings" panose="05000000000000000000" pitchFamily="2" charset="2"/>
              </a:rPr>
              <a:t>)</a:t>
            </a:r>
            <a:endParaRPr lang="fi-FI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ym typeface="Wingdings" panose="05000000000000000000" pitchFamily="2" charset="2"/>
              </a:rPr>
              <a:t>Ohjauksen kehittämispäivä  8.10.2022 klo 9-15 (Ikaalisten kylpylä, LOOP)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ym typeface="Wingdings" panose="05000000000000000000" pitchFamily="2" charset="2"/>
              </a:rPr>
              <a:t>KOPA-verkosto 16.11.2022</a:t>
            </a:r>
            <a:endParaRPr lang="fi-FI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74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905BD76-6924-27D0-8CB7-71843B384F21}"/>
              </a:ext>
            </a:extLst>
          </p:cNvPr>
          <p:cNvSpPr txBox="1"/>
          <p:nvPr/>
        </p:nvSpPr>
        <p:spPr>
          <a:xfrm>
            <a:off x="428625" y="1437989"/>
            <a:ext cx="11506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fi-FI" sz="18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Millaisia</a:t>
            </a:r>
            <a:r>
              <a:rPr kumimoji="0" lang="en-US" altLang="fi-FI" sz="1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i-FI" sz="18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valmiuksia</a:t>
            </a:r>
            <a:r>
              <a:rPr kumimoji="0" lang="en-US" altLang="fi-FI" sz="1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i-FI" sz="18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sinulla</a:t>
            </a:r>
            <a:r>
              <a:rPr kumimoji="0" lang="en-US" altLang="fi-FI" sz="1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kumimoji="0" lang="en-US" altLang="fi-FI" sz="18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huomata</a:t>
            </a:r>
            <a:r>
              <a:rPr kumimoji="0" lang="en-US" altLang="fi-FI" sz="1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i-FI" sz="18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opiskelijan</a:t>
            </a:r>
            <a:r>
              <a:rPr kumimoji="0" lang="en-US" altLang="fi-FI" sz="1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i-FI" sz="18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ohjauksen</a:t>
            </a:r>
            <a:r>
              <a:rPr kumimoji="0" lang="en-US" altLang="fi-FI" sz="1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en-US" altLang="fi-FI" sz="18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tukitarpeet</a:t>
            </a:r>
            <a:r>
              <a:rPr kumimoji="0" lang="en-US" altLang="fi-FI" sz="1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?</a:t>
            </a:r>
            <a:endParaRPr kumimoji="0" lang="fi-FI" altLang="fi-FI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fi-FI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Minun on vaikea tunnistaa johtuuko opiskelijan heikko menestys motivaation puutteesta vai tuen tarpeesta.</a:t>
            </a:r>
            <a:r>
              <a:rPr lang="fi-FI" sz="1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i-FI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Joskus jos opiskelija tarvitsisi erityistä tukea, mutta ei ole sitä saanut, opiskelija menettää motivaationsa ja opettajalle tilanne näyttäytyy vain motivaation puutteena.</a:t>
            </a:r>
            <a:r>
              <a:rPr lang="fi-FI" sz="1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B85A8BE-4B5D-1062-24A5-5D9C6B16AE6D}"/>
              </a:ext>
            </a:extLst>
          </p:cNvPr>
          <p:cNvSpPr txBox="1"/>
          <p:nvPr/>
        </p:nvSpPr>
        <p:spPr>
          <a:xfrm>
            <a:off x="428625" y="390525"/>
            <a:ext cx="7058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Kartoitus kevät 2022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0777E75-FCDE-7F66-10AD-74091E4F7C86}"/>
              </a:ext>
            </a:extLst>
          </p:cNvPr>
          <p:cNvSpPr txBox="1"/>
          <p:nvPr/>
        </p:nvSpPr>
        <p:spPr>
          <a:xfrm>
            <a:off x="428625" y="3059668"/>
            <a:ext cx="110966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b="1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Mitä tarvitset, jotta valmiutesi kasvaa (huomata opiskelijan ohjauksen tukitarpeet)? </a:t>
            </a:r>
          </a:p>
          <a:p>
            <a:r>
              <a:rPr lang="fi-FI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Aikaa. Tai jos on nopeita tapoja </a:t>
            </a:r>
            <a:r>
              <a:rPr lang="fi-FI" i="1" dirty="0">
                <a:solidFill>
                  <a:srgbClr val="333333"/>
                </a:solidFill>
                <a:latin typeface="Arial" panose="020B0604020202020204" pitchFamily="34" charset="0"/>
              </a:rPr>
              <a:t>huomata, </a:t>
            </a:r>
            <a:r>
              <a:rPr lang="fi-FI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niin haluaisin oppia niitä.</a:t>
            </a:r>
            <a:endParaRPr lang="fi-FI" dirty="0"/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C9E761BD-2F6B-5350-B8AF-A374FE0C0AD4}"/>
              </a:ext>
            </a:extLst>
          </p:cNvPr>
          <p:cNvSpPr txBox="1"/>
          <p:nvPr/>
        </p:nvSpPr>
        <p:spPr>
          <a:xfrm>
            <a:off x="428625" y="4496681"/>
            <a:ext cx="114204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Millä ohjauksen menetelmillä voisi parantaa jaksamista ja hyvinvointia?</a:t>
            </a:r>
            <a:endParaRPr lang="fi-FI" sz="1800" dirty="0"/>
          </a:p>
          <a:p>
            <a:r>
              <a:rPr lang="fi-FI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Lämpimillä kohtaamisilla, stressin hallintakeinoja, yhteisiä tapahtumia, jotka tuovat hyvinvointia, rauhoittumisen paikkoja. Kokonaistyömäärä olisi hyvä kartoittaa nuorella, ettei hän uuvu, oppimisstrategioita, muististrategioita, ajan hallintaa.</a:t>
            </a:r>
            <a:endParaRPr lang="fi-FI" dirty="0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9069A28-39BF-1983-49C7-494BA1D831E1}"/>
              </a:ext>
            </a:extLst>
          </p:cNvPr>
          <p:cNvSpPr txBox="1"/>
          <p:nvPr/>
        </p:nvSpPr>
        <p:spPr>
          <a:xfrm>
            <a:off x="3657600" y="6139543"/>
            <a:ext cx="410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chemeClr val="bg2">
                    <a:lumMod val="75000"/>
                  </a:schemeClr>
                </a:solidFill>
              </a:rPr>
              <a:t>Opettajat</a:t>
            </a:r>
          </a:p>
        </p:txBody>
      </p:sp>
    </p:spTree>
    <p:extLst>
      <p:ext uri="{BB962C8B-B14F-4D97-AF65-F5344CB8AC3E}">
        <p14:creationId xmlns:p14="http://schemas.microsoft.com/office/powerpoint/2010/main" val="3417597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96B705D9-5278-2FBD-B422-A6F1652E18D2}"/>
              </a:ext>
            </a:extLst>
          </p:cNvPr>
          <p:cNvSpPr txBox="1"/>
          <p:nvPr/>
        </p:nvSpPr>
        <p:spPr>
          <a:xfrm>
            <a:off x="435429" y="46847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800" dirty="0"/>
              <a:t>Kartoitus kevät 2022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4DAD0C80-A1CB-3592-36BB-B3B926CCC144}"/>
              </a:ext>
            </a:extLst>
          </p:cNvPr>
          <p:cNvSpPr txBox="1"/>
          <p:nvPr/>
        </p:nvSpPr>
        <p:spPr>
          <a:xfrm>
            <a:off x="3701143" y="6074229"/>
            <a:ext cx="3918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chemeClr val="bg2">
                    <a:lumMod val="75000"/>
                  </a:schemeClr>
                </a:solidFill>
              </a:rPr>
              <a:t>Opiskelijat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453998F8-87A5-3BD8-07CF-36AD20F788B0}"/>
              </a:ext>
            </a:extLst>
          </p:cNvPr>
          <p:cNvSpPr txBox="1"/>
          <p:nvPr/>
        </p:nvSpPr>
        <p:spPr>
          <a:xfrm>
            <a:off x="566057" y="1345364"/>
            <a:ext cx="115279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Mitä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osaamista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mielestäsi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vaaditaan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opettajalta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/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opinto-ohjaajalta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opiskelijan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opiskelutaitojen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kehittämiseksi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? </a:t>
            </a:r>
          </a:p>
          <a:p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Osaisi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ymmärtää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että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ihmiset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ovat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erilaisia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ja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oppivat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erilaisissa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ympäristöissä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ja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erilaisilla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tavoilla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parhaiten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i-FI" i="1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3EC68375-A79E-47F4-0047-9AF333AE54EF}"/>
              </a:ext>
            </a:extLst>
          </p:cNvPr>
          <p:cNvSpPr txBox="1"/>
          <p:nvPr/>
        </p:nvSpPr>
        <p:spPr>
          <a:xfrm>
            <a:off x="566057" y="3294298"/>
            <a:ext cx="112231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Mitä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mielestäsi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pitäisi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muuttaa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jotta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oppimismenetelmien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opettaminen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olisi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osa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oppiaineen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opettajan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työtä</a:t>
            </a:r>
            <a:r>
              <a:rPr lang="en-US" sz="1800" b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?</a:t>
            </a:r>
          </a:p>
          <a:p>
            <a:r>
              <a:rPr lang="fi-FI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Mielestäni tärkein huomioitava asia on se, että jokainen opiskelija on erilainen. Erilaisia oppimismenetelmiä voisi tuoda tunneilla julki, mutta se on tiedostettava samalla, että jokaiselle ei välttämättä nämä keinot toimi.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Opettajien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on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pysyttävä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opiskelijoidensa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mukana</a:t>
            </a:r>
            <a:r>
              <a:rPr lang="en-US" sz="18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fi-FI" i="1" dirty="0"/>
          </a:p>
          <a:p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2893199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A91B7FB7-6F8B-B9F4-2F90-1788C0528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554165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3066BE02-DDCD-D2F2-09AA-6BBA12E11087}"/>
              </a:ext>
            </a:extLst>
          </p:cNvPr>
          <p:cNvSpPr txBox="1"/>
          <p:nvPr/>
        </p:nvSpPr>
        <p:spPr>
          <a:xfrm>
            <a:off x="3494314" y="662578"/>
            <a:ext cx="10254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b="1" dirty="0"/>
              <a:t>8.10.2022 (VESO), neljän lukion yhteinen kehittämispäivä</a:t>
            </a:r>
          </a:p>
        </p:txBody>
      </p:sp>
    </p:spTree>
    <p:extLst>
      <p:ext uri="{BB962C8B-B14F-4D97-AF65-F5344CB8AC3E}">
        <p14:creationId xmlns:p14="http://schemas.microsoft.com/office/powerpoint/2010/main" val="2273326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9932FC93-BA2C-BA47-8BEE-BE8D4AF89B51}"/>
              </a:ext>
            </a:extLst>
          </p:cNvPr>
          <p:cNvSpPr txBox="1"/>
          <p:nvPr/>
        </p:nvSpPr>
        <p:spPr>
          <a:xfrm>
            <a:off x="925286" y="609600"/>
            <a:ext cx="10189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Työn alla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FA5B0576-64C1-924E-BF1D-67D1ACBAC441}"/>
              </a:ext>
            </a:extLst>
          </p:cNvPr>
          <p:cNvSpPr txBox="1"/>
          <p:nvPr/>
        </p:nvSpPr>
        <p:spPr>
          <a:xfrm>
            <a:off x="1001485" y="1839686"/>
            <a:ext cx="1087482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>
                <a:latin typeface="Calibri" panose="020F0502020204030204" pitchFamily="34" charset="0"/>
              </a:rPr>
              <a:t>Vuosikello </a:t>
            </a:r>
          </a:p>
          <a:p>
            <a:pPr marL="285750" indent="-285750">
              <a:buFontTx/>
              <a:buChar char="-"/>
            </a:pPr>
            <a:r>
              <a:rPr lang="fi-FI" sz="2400" dirty="0">
                <a:latin typeface="Calibri" panose="020F0502020204030204" pitchFamily="34" charset="0"/>
              </a:rPr>
              <a:t>Yhteissuunnittelu</a:t>
            </a:r>
          </a:p>
          <a:p>
            <a:pPr marL="285750" indent="-285750">
              <a:buFontTx/>
              <a:buChar char="-"/>
            </a:pPr>
            <a:r>
              <a:rPr lang="fi-FI" sz="2400" dirty="0">
                <a:latin typeface="Calibri" panose="020F0502020204030204" pitchFamily="34" charset="0"/>
              </a:rPr>
              <a:t>Opinto-ohjaus</a:t>
            </a:r>
          </a:p>
          <a:p>
            <a:pPr marL="285750" indent="-285750">
              <a:buFontTx/>
              <a:buChar char="-"/>
            </a:pPr>
            <a:r>
              <a:rPr lang="fi-FI" sz="2400" dirty="0">
                <a:latin typeface="Calibri" panose="020F0502020204030204" pitchFamily="34" charset="0"/>
              </a:rPr>
              <a:t>Neljä lukiota</a:t>
            </a:r>
          </a:p>
          <a:p>
            <a:endParaRPr lang="fi-FI" sz="2400" dirty="0"/>
          </a:p>
          <a:p>
            <a:r>
              <a:rPr lang="fi-FI" sz="2400" b="1" dirty="0">
                <a:latin typeface="Calibri" panose="020F0502020204030204" pitchFamily="34" charset="0"/>
              </a:rPr>
              <a:t>Vastaaminen kartoituksen haasteisiin</a:t>
            </a:r>
          </a:p>
          <a:p>
            <a:pPr marL="285750" indent="-285750">
              <a:buFontTx/>
              <a:buChar char="-"/>
            </a:pPr>
            <a:r>
              <a:rPr lang="fi-FI" sz="2400" dirty="0">
                <a:latin typeface="Calibri" panose="020F0502020204030204" pitchFamily="34" charset="0"/>
              </a:rPr>
              <a:t>Parityö – Ryhmätyö </a:t>
            </a:r>
            <a:r>
              <a:rPr lang="fi-FI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(lukioparit yhdessä) – arviointi laajemmin, muutokset – parityö, ryhmätyö – koonti</a:t>
            </a:r>
          </a:p>
          <a:p>
            <a:endParaRPr lang="fi-FI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2400" b="1" dirty="0">
                <a:latin typeface="Calibri" panose="020F0502020204030204" pitchFamily="34" charset="0"/>
                <a:ea typeface="Calibri" panose="020F0502020204030204" pitchFamily="34" charset="0"/>
              </a:rPr>
              <a:t>Yhteistapaaminen, neljä lukiota</a:t>
            </a:r>
          </a:p>
          <a:p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</a:rPr>
              <a:t>- </a:t>
            </a:r>
            <a:r>
              <a:rPr lang="fi-FI" sz="2400" dirty="0" err="1">
                <a:latin typeface="Calibri" panose="020F0502020204030204" pitchFamily="34" charset="0"/>
                <a:ea typeface="Calibri" panose="020F0502020204030204" pitchFamily="34" charset="0"/>
              </a:rPr>
              <a:t>Educa</a:t>
            </a: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</a:rPr>
              <a:t>-messut 27.1.2023</a:t>
            </a:r>
          </a:p>
        </p:txBody>
      </p:sp>
    </p:spTree>
    <p:extLst>
      <p:ext uri="{BB962C8B-B14F-4D97-AF65-F5344CB8AC3E}">
        <p14:creationId xmlns:p14="http://schemas.microsoft.com/office/powerpoint/2010/main" val="1646895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52BE4FDF-BD1C-E589-C1E5-6F61E822E139}"/>
              </a:ext>
            </a:extLst>
          </p:cNvPr>
          <p:cNvSpPr txBox="1"/>
          <p:nvPr/>
        </p:nvSpPr>
        <p:spPr>
          <a:xfrm>
            <a:off x="903514" y="696686"/>
            <a:ext cx="8109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Yhteistiedot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3461E18-4A7A-BCB6-857F-08175153B174}"/>
              </a:ext>
            </a:extLst>
          </p:cNvPr>
          <p:cNvSpPr txBox="1"/>
          <p:nvPr/>
        </p:nvSpPr>
        <p:spPr>
          <a:xfrm>
            <a:off x="903514" y="1536174"/>
            <a:ext cx="115279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/>
              <a:t>SASKY koulutuskuntayhtymä, Kehittämis-, innovaatio- ja kansainvälisyystoiminta (KIK-tiimi)</a:t>
            </a:r>
          </a:p>
          <a:p>
            <a:endParaRPr lang="fi-FI" sz="2000" dirty="0"/>
          </a:p>
          <a:p>
            <a:endParaRPr lang="fi-FI" sz="2000" dirty="0"/>
          </a:p>
          <a:p>
            <a:endParaRPr lang="fi-FI" sz="2000" dirty="0"/>
          </a:p>
          <a:p>
            <a:r>
              <a:rPr lang="fi-FI" sz="2000" dirty="0"/>
              <a:t>Matti Kurikka, hankevastaava, puh. 040 6405665</a:t>
            </a:r>
          </a:p>
          <a:p>
            <a:endParaRPr lang="fi-FI" sz="2000" dirty="0"/>
          </a:p>
          <a:p>
            <a:r>
              <a:rPr lang="fi-FI" sz="2000" dirty="0"/>
              <a:t>Anne Herrala, hankekoordinaattori, puh. 040 6851715</a:t>
            </a:r>
          </a:p>
          <a:p>
            <a:endParaRPr lang="fi-FI" sz="2000" dirty="0"/>
          </a:p>
          <a:p>
            <a:r>
              <a:rPr lang="fi-FI" sz="2000" dirty="0"/>
              <a:t>Merja Suoperä, kehittämispäällikkö, puh. 0407732566 </a:t>
            </a:r>
          </a:p>
          <a:p>
            <a:endParaRPr lang="fi-FI" sz="2000" dirty="0"/>
          </a:p>
          <a:p>
            <a:endParaRPr lang="fi-FI" sz="2000" dirty="0"/>
          </a:p>
          <a:p>
            <a:r>
              <a:rPr lang="fi-FI" sz="2000" dirty="0" err="1"/>
              <a:t>email</a:t>
            </a:r>
            <a:r>
              <a:rPr lang="fi-FI" sz="2000" dirty="0"/>
              <a:t> etunimi.sukunimi@sasky.fi</a:t>
            </a:r>
          </a:p>
        </p:txBody>
      </p:sp>
    </p:spTree>
    <p:extLst>
      <p:ext uri="{BB962C8B-B14F-4D97-AF65-F5344CB8AC3E}">
        <p14:creationId xmlns:p14="http://schemas.microsoft.com/office/powerpoint/2010/main" val="2673843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Sasky_mukautetut_värit">
      <a:dk1>
        <a:srgbClr val="000000"/>
      </a:dk1>
      <a:lt1>
        <a:srgbClr val="F8F8F8"/>
      </a:lt1>
      <a:dk2>
        <a:srgbClr val="F8F8F8"/>
      </a:dk2>
      <a:lt2>
        <a:srgbClr val="F8F8F8"/>
      </a:lt2>
      <a:accent1>
        <a:srgbClr val="5EC2E4"/>
      </a:accent1>
      <a:accent2>
        <a:srgbClr val="88CDE6"/>
      </a:accent2>
      <a:accent3>
        <a:srgbClr val="2896B7"/>
      </a:accent3>
      <a:accent4>
        <a:srgbClr val="E471AC"/>
      </a:accent4>
      <a:accent5>
        <a:srgbClr val="CF3493"/>
      </a:accent5>
      <a:accent6>
        <a:srgbClr val="A31C87"/>
      </a:accent6>
      <a:hlink>
        <a:srgbClr val="0070C0"/>
      </a:hlink>
      <a:folHlink>
        <a:srgbClr val="A9117B"/>
      </a:folHlink>
    </a:clrScheme>
    <a:fontScheme name="Sasky_fonti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BF583BAA-5C1E-4506-A970-0E1A47892C45}" vid="{17CE9866-2AFF-45DC-9B1F-A936A10B5591}"/>
    </a:ext>
  </a:extLst>
</a:theme>
</file>

<file path=ppt/theme/theme3.xml><?xml version="1.0" encoding="utf-8"?>
<a:theme xmlns:a="http://schemas.openxmlformats.org/drawingml/2006/main" name="Office-teema">
  <a:themeElements>
    <a:clrScheme name="Sasky_mukautetut_värit">
      <a:dk1>
        <a:srgbClr val="000000"/>
      </a:dk1>
      <a:lt1>
        <a:srgbClr val="F8F8F8"/>
      </a:lt1>
      <a:dk2>
        <a:srgbClr val="F8F8F8"/>
      </a:dk2>
      <a:lt2>
        <a:srgbClr val="F8F8F8"/>
      </a:lt2>
      <a:accent1>
        <a:srgbClr val="5EC2E4"/>
      </a:accent1>
      <a:accent2>
        <a:srgbClr val="88CDE6"/>
      </a:accent2>
      <a:accent3>
        <a:srgbClr val="2896B7"/>
      </a:accent3>
      <a:accent4>
        <a:srgbClr val="E471AC"/>
      </a:accent4>
      <a:accent5>
        <a:srgbClr val="CF3493"/>
      </a:accent5>
      <a:accent6>
        <a:srgbClr val="A31C87"/>
      </a:accent6>
      <a:hlink>
        <a:srgbClr val="0070C0"/>
      </a:hlink>
      <a:folHlink>
        <a:srgbClr val="A9117B"/>
      </a:folHlink>
    </a:clrScheme>
    <a:fontScheme name="Sasky_fonti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sky_yleissivistävä" id="{D409BC10-C4B8-4FA4-A296-457ACF9BDDC1}" vid="{E3B7C8AF-9397-422C-A210-D1D6C2DF16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</TotalTime>
  <Words>399</Words>
  <Application>Microsoft Office PowerPoint</Application>
  <PresentationFormat>Laajakuva</PresentationFormat>
  <Paragraphs>60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Trebuchet MS</vt:lpstr>
      <vt:lpstr>WordVisi_MSFontService</vt:lpstr>
      <vt:lpstr>office theme</vt:lpstr>
      <vt:lpstr>Office-teema</vt:lpstr>
      <vt:lpstr>Office-teema</vt:lpstr>
      <vt:lpstr>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Matti Kurikka</cp:lastModifiedBy>
  <cp:revision>59</cp:revision>
  <dcterms:created xsi:type="dcterms:W3CDTF">2022-09-16T10:49:45Z</dcterms:created>
  <dcterms:modified xsi:type="dcterms:W3CDTF">2022-11-21T08:39:46Z</dcterms:modified>
</cp:coreProperties>
</file>