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3.xml" ContentType="application/vnd.openxmlformats-officedocument.them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4.xml" ContentType="application/vnd.openxmlformats-officedocument.them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87" r:id="rId5"/>
    <p:sldMasterId id="2147483708" r:id="rId6"/>
    <p:sldMasterId id="2147483727" r:id="rId7"/>
    <p:sldMasterId id="2147483755" r:id="rId8"/>
  </p:sldMasterIdLst>
  <p:notesMasterIdLst>
    <p:notesMasterId r:id="rId30"/>
  </p:notesMasterIdLst>
  <p:sldIdLst>
    <p:sldId id="294" r:id="rId9"/>
    <p:sldId id="319" r:id="rId10"/>
    <p:sldId id="304" r:id="rId11"/>
    <p:sldId id="306" r:id="rId12"/>
    <p:sldId id="308" r:id="rId13"/>
    <p:sldId id="307" r:id="rId14"/>
    <p:sldId id="320" r:id="rId15"/>
    <p:sldId id="309" r:id="rId16"/>
    <p:sldId id="310" r:id="rId17"/>
    <p:sldId id="311" r:id="rId18"/>
    <p:sldId id="312" r:id="rId19"/>
    <p:sldId id="313" r:id="rId20"/>
    <p:sldId id="322" r:id="rId21"/>
    <p:sldId id="314" r:id="rId22"/>
    <p:sldId id="315" r:id="rId23"/>
    <p:sldId id="323" r:id="rId24"/>
    <p:sldId id="316" r:id="rId25"/>
    <p:sldId id="317" r:id="rId26"/>
    <p:sldId id="318" r:id="rId27"/>
    <p:sldId id="324" r:id="rId28"/>
    <p:sldId id="325" r:id="rId2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 autoAdjust="0"/>
    <p:restoredTop sz="93265" autoAdjust="0"/>
  </p:normalViewPr>
  <p:slideViewPr>
    <p:cSldViewPr snapToGrid="0">
      <p:cViewPr varScale="1">
        <p:scale>
          <a:sx n="62" d="100"/>
          <a:sy n="62" d="100"/>
        </p:scale>
        <p:origin x="11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01-4234-ABDA-6A8106F9EC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01-4234-ABDA-6A8106F9EC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01-4234-ABDA-6A8106F9EC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01-4234-ABDA-6A8106F9EC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Taul1!$A$2:$A$5</c:f>
              <c:strCache>
                <c:ptCount val="4"/>
                <c:pt idx="0">
                  <c:v>1. neljännes</c:v>
                </c:pt>
                <c:pt idx="1">
                  <c:v>2. neljännes</c:v>
                </c:pt>
                <c:pt idx="2">
                  <c:v>3. neljännes</c:v>
                </c:pt>
                <c:pt idx="3">
                  <c:v>4. neljännes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46-4B66-BF2D-F21967BD0E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937007164314484E-2"/>
          <c:y val="0.87759443420309813"/>
          <c:w val="0.82507988367755836"/>
          <c:h val="8.72493179595645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Sarake1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732-4C4D-92AA-DA88A56E566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32-4C4D-92AA-DA88A56E566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732-4C4D-92AA-DA88A56E566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32-4C4D-92AA-DA88A56E566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AA-450F-BEB2-DE69502A7C1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EAAA-450F-BEB2-DE69502A7C1A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fld id="{03D62BD6-EF26-4086-B43B-BCA93E2AA476}" type="VALUE">
                      <a:rPr lang="en-US">
                        <a:solidFill>
                          <a:schemeClr val="tx2"/>
                        </a:solidFill>
                      </a:rPr>
                      <a:pPr/>
                      <a:t>[ARVO]</a:t>
                    </a:fld>
                    <a:endParaRPr lang="fi-FI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AAA-450F-BEB2-DE69502A7C1A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51E9FED-AEE1-44B2-B221-BADD672CC5C9}" type="VALUE">
                      <a:rPr lang="en-US" sz="1200">
                        <a:solidFill>
                          <a:schemeClr val="tx2"/>
                        </a:solidFill>
                      </a:rPr>
                      <a:pPr>
                        <a:defRPr sz="1200"/>
                      </a:pPr>
                      <a:t>[ARVO]</a:t>
                    </a:fld>
                    <a:endParaRPr lang="fi-FI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AAA-450F-BEB2-DE69502A7C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1.</c:v>
                </c:pt>
                <c:pt idx="1">
                  <c:v>2.</c:v>
                </c:pt>
                <c:pt idx="2">
                  <c:v>3.</c:v>
                </c:pt>
                <c:pt idx="3">
                  <c:v>4.</c:v>
                </c:pt>
                <c:pt idx="4">
                  <c:v>5.</c:v>
                </c:pt>
                <c:pt idx="5">
                  <c:v>6.</c:v>
                </c:pt>
              </c:strCache>
            </c:strRef>
          </c:cat>
          <c:val>
            <c:numRef>
              <c:f>Taul1!$B$2:$B$7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6.2</c:v>
                </c:pt>
                <c:pt idx="2">
                  <c:v>5.4</c:v>
                </c:pt>
                <c:pt idx="3">
                  <c:v>4.2</c:v>
                </c:pt>
                <c:pt idx="4">
                  <c:v>2.8</c:v>
                </c:pt>
                <c:pt idx="5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2-4C4D-92AA-DA88A56E566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4"/>
        <c:overlap val="-42"/>
        <c:axId val="474374896"/>
        <c:axId val="474375224"/>
      </c:barChart>
      <c:catAx>
        <c:axId val="47437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5224"/>
        <c:crosses val="autoZero"/>
        <c:auto val="1"/>
        <c:lblAlgn val="ctr"/>
        <c:lblOffset val="100"/>
        <c:noMultiLvlLbl val="0"/>
      </c:catAx>
      <c:valAx>
        <c:axId val="47437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fi-F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01-4234-ABDA-6A8106F9EC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01-4234-ABDA-6A8106F9EC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01-4234-ABDA-6A8106F9EC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01-4234-ABDA-6A8106F9EC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Taul1!$A$2:$A$5</c:f>
              <c:strCache>
                <c:ptCount val="4"/>
                <c:pt idx="0">
                  <c:v>1. neljännes</c:v>
                </c:pt>
                <c:pt idx="1">
                  <c:v>2. neljännes</c:v>
                </c:pt>
                <c:pt idx="2">
                  <c:v>3. neljännes</c:v>
                </c:pt>
                <c:pt idx="3">
                  <c:v>4. neljännes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46-4B66-BF2D-F21967BD0E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937007164314484E-2"/>
          <c:y val="0.87759443420309813"/>
          <c:w val="0.82507988367755836"/>
          <c:h val="8.72493179595645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Sarake1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732-4C4D-92AA-DA88A56E566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32-4C4D-92AA-DA88A56E566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732-4C4D-92AA-DA88A56E566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32-4C4D-92AA-DA88A56E566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AA-450F-BEB2-DE69502A7C1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EAAA-450F-BEB2-DE69502A7C1A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fld id="{03D62BD6-EF26-4086-B43B-BCA93E2AA476}" type="VALUE">
                      <a:rPr lang="en-US">
                        <a:solidFill>
                          <a:schemeClr val="tx2"/>
                        </a:solidFill>
                      </a:rPr>
                      <a:pPr/>
                      <a:t>[ARVO]</a:t>
                    </a:fld>
                    <a:endParaRPr lang="fi-FI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AAA-450F-BEB2-DE69502A7C1A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51E9FED-AEE1-44B2-B221-BADD672CC5C9}" type="VALUE">
                      <a:rPr lang="en-US" sz="1200">
                        <a:solidFill>
                          <a:schemeClr val="tx2"/>
                        </a:solidFill>
                      </a:rPr>
                      <a:pPr>
                        <a:defRPr sz="1200"/>
                      </a:pPr>
                      <a:t>[ARVO]</a:t>
                    </a:fld>
                    <a:endParaRPr lang="fi-FI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AAA-450F-BEB2-DE69502A7C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1.</c:v>
                </c:pt>
                <c:pt idx="1">
                  <c:v>2.</c:v>
                </c:pt>
                <c:pt idx="2">
                  <c:v>3.</c:v>
                </c:pt>
                <c:pt idx="3">
                  <c:v>4.</c:v>
                </c:pt>
                <c:pt idx="4">
                  <c:v>5.</c:v>
                </c:pt>
                <c:pt idx="5">
                  <c:v>6.</c:v>
                </c:pt>
              </c:strCache>
            </c:strRef>
          </c:cat>
          <c:val>
            <c:numRef>
              <c:f>Taul1!$B$2:$B$7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6.2</c:v>
                </c:pt>
                <c:pt idx="2">
                  <c:v>5.4</c:v>
                </c:pt>
                <c:pt idx="3">
                  <c:v>4.2</c:v>
                </c:pt>
                <c:pt idx="4">
                  <c:v>2.8</c:v>
                </c:pt>
                <c:pt idx="5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2-4C4D-92AA-DA88A56E566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4"/>
        <c:overlap val="-42"/>
        <c:axId val="474374896"/>
        <c:axId val="474375224"/>
      </c:barChart>
      <c:catAx>
        <c:axId val="47437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5224"/>
        <c:crosses val="autoZero"/>
        <c:auto val="1"/>
        <c:lblAlgn val="ctr"/>
        <c:lblOffset val="100"/>
        <c:noMultiLvlLbl val="0"/>
      </c:catAx>
      <c:valAx>
        <c:axId val="47437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fi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01-4234-ABDA-6A8106F9EC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01-4234-ABDA-6A8106F9EC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01-4234-ABDA-6A8106F9EC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01-4234-ABDA-6A8106F9EC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Taul1!$A$2:$A$5</c:f>
              <c:strCache>
                <c:ptCount val="4"/>
                <c:pt idx="0">
                  <c:v>1. neljännes</c:v>
                </c:pt>
                <c:pt idx="1">
                  <c:v>2. neljännes</c:v>
                </c:pt>
                <c:pt idx="2">
                  <c:v>3. neljännes</c:v>
                </c:pt>
                <c:pt idx="3">
                  <c:v>4. neljännes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46-4B66-BF2D-F21967BD0E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937007164314484E-2"/>
          <c:y val="0.87759443420309813"/>
          <c:w val="0.82507988367755836"/>
          <c:h val="8.72493179595645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fi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Sarake1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732-4C4D-92AA-DA88A56E566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32-4C4D-92AA-DA88A56E566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732-4C4D-92AA-DA88A56E566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32-4C4D-92AA-DA88A56E566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AA-450F-BEB2-DE69502A7C1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EAAA-450F-BEB2-DE69502A7C1A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fld id="{03D62BD6-EF26-4086-B43B-BCA93E2AA476}" type="VALUE">
                      <a:rPr lang="en-US">
                        <a:solidFill>
                          <a:schemeClr val="tx2"/>
                        </a:solidFill>
                      </a:rPr>
                      <a:pPr/>
                      <a:t>[ARVO]</a:t>
                    </a:fld>
                    <a:endParaRPr lang="fi-FI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AAA-450F-BEB2-DE69502A7C1A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51E9FED-AEE1-44B2-B221-BADD672CC5C9}" type="VALUE">
                      <a:rPr lang="en-US" sz="1200">
                        <a:solidFill>
                          <a:schemeClr val="tx2"/>
                        </a:solidFill>
                      </a:rPr>
                      <a:pPr>
                        <a:defRPr sz="1200"/>
                      </a:pPr>
                      <a:t>[ARVO]</a:t>
                    </a:fld>
                    <a:endParaRPr lang="fi-FI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AAA-450F-BEB2-DE69502A7C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1.</c:v>
                </c:pt>
                <c:pt idx="1">
                  <c:v>2.</c:v>
                </c:pt>
                <c:pt idx="2">
                  <c:v>3.</c:v>
                </c:pt>
                <c:pt idx="3">
                  <c:v>4.</c:v>
                </c:pt>
                <c:pt idx="4">
                  <c:v>5.</c:v>
                </c:pt>
                <c:pt idx="5">
                  <c:v>6.</c:v>
                </c:pt>
              </c:strCache>
            </c:strRef>
          </c:cat>
          <c:val>
            <c:numRef>
              <c:f>Taul1!$B$2:$B$7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6.2</c:v>
                </c:pt>
                <c:pt idx="2">
                  <c:v>5.4</c:v>
                </c:pt>
                <c:pt idx="3">
                  <c:v>4.2</c:v>
                </c:pt>
                <c:pt idx="4">
                  <c:v>2.8</c:v>
                </c:pt>
                <c:pt idx="5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2-4C4D-92AA-DA88A56E566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4"/>
        <c:overlap val="-42"/>
        <c:axId val="474374896"/>
        <c:axId val="474375224"/>
      </c:barChart>
      <c:catAx>
        <c:axId val="47437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5224"/>
        <c:crosses val="autoZero"/>
        <c:auto val="1"/>
        <c:lblAlgn val="ctr"/>
        <c:lblOffset val="100"/>
        <c:noMultiLvlLbl val="0"/>
      </c:catAx>
      <c:valAx>
        <c:axId val="47437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fi-FI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Myynti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01-4234-ABDA-6A8106F9ECD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01-4234-ABDA-6A8106F9EC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01-4234-ABDA-6A8106F9EC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01-4234-ABDA-6A8106F9ECD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Taul1!$A$2:$A$5</c:f>
              <c:strCache>
                <c:ptCount val="4"/>
                <c:pt idx="0">
                  <c:v>1. neljännes</c:v>
                </c:pt>
                <c:pt idx="1">
                  <c:v>2. neljännes</c:v>
                </c:pt>
                <c:pt idx="2">
                  <c:v>3. neljännes</c:v>
                </c:pt>
                <c:pt idx="3">
                  <c:v>4. neljännes</c:v>
                </c:pt>
              </c:strCache>
            </c:strRef>
          </c:cat>
          <c:val>
            <c:numRef>
              <c:f>Taul1!$B$2:$B$5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46-4B66-BF2D-F21967BD0E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0937007164314484E-2"/>
          <c:y val="0.87759443420309813"/>
          <c:w val="0.82507988367755836"/>
          <c:h val="8.72493179595645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19050"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fi-FI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Taul1!$B$1</c:f>
              <c:strCache>
                <c:ptCount val="1"/>
                <c:pt idx="0">
                  <c:v>Sarake1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E732-4C4D-92AA-DA88A56E566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732-4C4D-92AA-DA88A56E566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E732-4C4D-92AA-DA88A56E566B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732-4C4D-92AA-DA88A56E566B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EAAA-450F-BEB2-DE69502A7C1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A-EAAA-450F-BEB2-DE69502A7C1A}"/>
              </c:ext>
            </c:extLst>
          </c:dPt>
          <c:dLbls>
            <c:dLbl>
              <c:idx val="4"/>
              <c:tx>
                <c:rich>
                  <a:bodyPr/>
                  <a:lstStyle/>
                  <a:p>
                    <a:fld id="{03D62BD6-EF26-4086-B43B-BCA93E2AA476}" type="VALUE">
                      <a:rPr lang="en-US">
                        <a:solidFill>
                          <a:schemeClr val="tx2"/>
                        </a:solidFill>
                      </a:rPr>
                      <a:pPr/>
                      <a:t>[ARVO]</a:t>
                    </a:fld>
                    <a:endParaRPr lang="fi-FI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AAA-450F-BEB2-DE69502A7C1A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51E9FED-AEE1-44B2-B221-BADD672CC5C9}" type="VALUE">
                      <a:rPr lang="en-US" sz="1200">
                        <a:solidFill>
                          <a:schemeClr val="tx2"/>
                        </a:solidFill>
                      </a:rPr>
                      <a:pPr>
                        <a:defRPr sz="1200"/>
                      </a:pPr>
                      <a:t>[ARVO]</a:t>
                    </a:fld>
                    <a:endParaRPr lang="fi-FI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i-FI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AAA-450F-BEB2-DE69502A7C1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Taul1!$A$2:$A$7</c:f>
              <c:strCache>
                <c:ptCount val="6"/>
                <c:pt idx="0">
                  <c:v>1.</c:v>
                </c:pt>
                <c:pt idx="1">
                  <c:v>2.</c:v>
                </c:pt>
                <c:pt idx="2">
                  <c:v>3.</c:v>
                </c:pt>
                <c:pt idx="3">
                  <c:v>4.</c:v>
                </c:pt>
                <c:pt idx="4">
                  <c:v>5.</c:v>
                </c:pt>
                <c:pt idx="5">
                  <c:v>6.</c:v>
                </c:pt>
              </c:strCache>
            </c:strRef>
          </c:cat>
          <c:val>
            <c:numRef>
              <c:f>Taul1!$B$2:$B$7</c:f>
              <c:numCache>
                <c:formatCode>General</c:formatCode>
                <c:ptCount val="6"/>
                <c:pt idx="0">
                  <c:v>8.1999999999999993</c:v>
                </c:pt>
                <c:pt idx="1">
                  <c:v>6.2</c:v>
                </c:pt>
                <c:pt idx="2">
                  <c:v>5.4</c:v>
                </c:pt>
                <c:pt idx="3">
                  <c:v>4.2</c:v>
                </c:pt>
                <c:pt idx="4">
                  <c:v>2.8</c:v>
                </c:pt>
                <c:pt idx="5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2-4C4D-92AA-DA88A56E566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74"/>
        <c:overlap val="-42"/>
        <c:axId val="474374896"/>
        <c:axId val="474375224"/>
      </c:barChart>
      <c:catAx>
        <c:axId val="47437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5224"/>
        <c:crosses val="autoZero"/>
        <c:auto val="1"/>
        <c:lblAlgn val="ctr"/>
        <c:lblOffset val="100"/>
        <c:noMultiLvlLbl val="0"/>
      </c:catAx>
      <c:valAx>
        <c:axId val="47437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9050"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47437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2"/>
          </a:solidFill>
        </a:defRPr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BEE4BA-AB1A-4DB3-AD12-21F430A7DB7D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fi"/>
        </a:p>
      </dgm:t>
    </dgm:pt>
    <dgm:pt modelId="{FC31F949-6487-4F56-80A0-72A58ED85C50}">
      <dgm:prSet phldrT="[Teksti]"/>
      <dgm:spPr/>
      <dgm:t>
        <a:bodyPr/>
        <a:lstStyle/>
        <a:p>
          <a:pPr algn="ctr" rtl="0"/>
          <a:r>
            <a:rPr lang="sv-fi" b="0" i="0" u="none" baseline="0"/>
            <a:t>Orientering</a:t>
          </a:r>
        </a:p>
      </dgm:t>
    </dgm:pt>
    <dgm:pt modelId="{47BD39CF-F597-46A3-850E-8BA8C1154203}" type="parTrans" cxnId="{4361A275-EDAD-408A-A68D-9386E0EC5A9F}">
      <dgm:prSet/>
      <dgm:spPr/>
      <dgm:t>
        <a:bodyPr/>
        <a:lstStyle/>
        <a:p>
          <a:endParaRPr lang="sv-fi"/>
        </a:p>
      </dgm:t>
    </dgm:pt>
    <dgm:pt modelId="{335687E0-9804-45E8-A7F1-C64955020C00}" type="sibTrans" cxnId="{4361A275-EDAD-408A-A68D-9386E0EC5A9F}">
      <dgm:prSet/>
      <dgm:spPr/>
      <dgm:t>
        <a:bodyPr/>
        <a:lstStyle/>
        <a:p>
          <a:endParaRPr lang="sv-fi"/>
        </a:p>
      </dgm:t>
    </dgm:pt>
    <dgm:pt modelId="{1490C526-ACF5-4056-ADEF-222D4ECD171F}">
      <dgm:prSet phldrT="[Teksti]"/>
      <dgm:spPr/>
      <dgm:t>
        <a:bodyPr/>
        <a:lstStyle/>
        <a:p>
          <a:pPr algn="ctr" rtl="0"/>
          <a:r>
            <a:rPr lang="sv-fi" b="0" i="0" u="none" baseline="0"/>
            <a:t>Huvudsakliga budskap</a:t>
          </a:r>
        </a:p>
      </dgm:t>
    </dgm:pt>
    <dgm:pt modelId="{5A437E4F-0654-4744-A0A9-9083CA832D93}" type="parTrans" cxnId="{7826FD33-06A8-48A3-9037-1DC09AA982C7}">
      <dgm:prSet/>
      <dgm:spPr/>
      <dgm:t>
        <a:bodyPr/>
        <a:lstStyle/>
        <a:p>
          <a:endParaRPr lang="sv-fi"/>
        </a:p>
      </dgm:t>
    </dgm:pt>
    <dgm:pt modelId="{03157AF4-B0B5-4934-A840-F56CB1EE6B0A}" type="sibTrans" cxnId="{7826FD33-06A8-48A3-9037-1DC09AA982C7}">
      <dgm:prSet/>
      <dgm:spPr/>
      <dgm:t>
        <a:bodyPr/>
        <a:lstStyle/>
        <a:p>
          <a:endParaRPr lang="sv-fi"/>
        </a:p>
      </dgm:t>
    </dgm:pt>
    <dgm:pt modelId="{5E20577A-5367-4A3E-8915-D8D8DED08D75}">
      <dgm:prSet phldrT="[Teksti]"/>
      <dgm:spPr/>
      <dgm:t>
        <a:bodyPr/>
        <a:lstStyle/>
        <a:p>
          <a:pPr algn="ctr" rtl="0"/>
          <a:r>
            <a:rPr lang="sv-fi" b="0" i="0" u="none" baseline="0"/>
            <a:t>Målgrupper och kanaler</a:t>
          </a:r>
        </a:p>
      </dgm:t>
    </dgm:pt>
    <dgm:pt modelId="{9BC800C6-7EA5-4844-B4A0-C4C31D50277D}" type="parTrans" cxnId="{77E3DE6C-0B54-4385-BF73-565B70436B74}">
      <dgm:prSet/>
      <dgm:spPr/>
      <dgm:t>
        <a:bodyPr/>
        <a:lstStyle/>
        <a:p>
          <a:endParaRPr lang="sv-fi"/>
        </a:p>
      </dgm:t>
    </dgm:pt>
    <dgm:pt modelId="{8565B0C7-44B8-4504-B96C-D31866FEF632}" type="sibTrans" cxnId="{77E3DE6C-0B54-4385-BF73-565B70436B74}">
      <dgm:prSet/>
      <dgm:spPr/>
      <dgm:t>
        <a:bodyPr/>
        <a:lstStyle/>
        <a:p>
          <a:endParaRPr lang="sv-fi"/>
        </a:p>
      </dgm:t>
    </dgm:pt>
    <dgm:pt modelId="{FA222BDA-41E4-41D7-8F09-CF1C7FB1EB94}">
      <dgm:prSet phldrT="[Teksti]"/>
      <dgm:spPr/>
      <dgm:t>
        <a:bodyPr/>
        <a:lstStyle/>
        <a:p>
          <a:pPr algn="ctr" rtl="0"/>
          <a:r>
            <a:rPr lang="sv-fi" b="0" i="0" u="none" baseline="0" dirty="0"/>
            <a:t>Ett gemensamt arbetsgrepp</a:t>
          </a:r>
        </a:p>
      </dgm:t>
      <dgm:extLst>
        <a:ext uri="{E40237B7-FDA0-4F09-8148-C483321AD2D9}">
          <dgm14:cNvPr xmlns:dgm14="http://schemas.microsoft.com/office/drawing/2010/diagram" id="0" name="" descr="Osallistavan viestintätyöpajan vaiheet: orientaatio, tavoitteet, pääviestit, arviointi, yhteinen työote, kohderyhmät ja kanavat, kokonaisuuden tarkastelu, seuraavat askeleet, kiitos."/>
        </a:ext>
      </dgm:extLst>
    </dgm:pt>
    <dgm:pt modelId="{1EFD217B-C143-4C14-AE94-60DD1B48213F}" type="parTrans" cxnId="{AD0B0354-326D-4336-95E8-1902BB40C3E1}">
      <dgm:prSet/>
      <dgm:spPr/>
      <dgm:t>
        <a:bodyPr/>
        <a:lstStyle/>
        <a:p>
          <a:endParaRPr lang="sv-fi"/>
        </a:p>
      </dgm:t>
    </dgm:pt>
    <dgm:pt modelId="{8BD87F28-F581-47A3-A9A2-DE2CE2A961CF}" type="sibTrans" cxnId="{AD0B0354-326D-4336-95E8-1902BB40C3E1}">
      <dgm:prSet/>
      <dgm:spPr/>
      <dgm:t>
        <a:bodyPr/>
        <a:lstStyle/>
        <a:p>
          <a:endParaRPr lang="sv-fi"/>
        </a:p>
      </dgm:t>
    </dgm:pt>
    <dgm:pt modelId="{B3F95152-DF47-4682-BCB9-76B2B3CDE0DB}">
      <dgm:prSet phldrT="[Teksti]"/>
      <dgm:spPr/>
      <dgm:t>
        <a:bodyPr/>
        <a:lstStyle/>
        <a:p>
          <a:pPr algn="ctr" rtl="0"/>
          <a:r>
            <a:rPr lang="sv-fi" b="0" i="0" u="none" baseline="0"/>
            <a:t>Bedömning</a:t>
          </a:r>
        </a:p>
      </dgm:t>
    </dgm:pt>
    <dgm:pt modelId="{122B5C73-483B-4037-89C4-21F86AE306A9}" type="parTrans" cxnId="{2E900B2E-EC94-48D2-B3D4-5BAF8E315082}">
      <dgm:prSet/>
      <dgm:spPr/>
      <dgm:t>
        <a:bodyPr/>
        <a:lstStyle/>
        <a:p>
          <a:endParaRPr lang="sv-fi"/>
        </a:p>
      </dgm:t>
    </dgm:pt>
    <dgm:pt modelId="{1F2E8099-D276-41F4-95B3-8FA4B3B3BAB6}" type="sibTrans" cxnId="{2E900B2E-EC94-48D2-B3D4-5BAF8E315082}">
      <dgm:prSet/>
      <dgm:spPr/>
      <dgm:t>
        <a:bodyPr/>
        <a:lstStyle/>
        <a:p>
          <a:endParaRPr lang="sv-fi"/>
        </a:p>
      </dgm:t>
    </dgm:pt>
    <dgm:pt modelId="{84CA73D0-0A16-4CD0-8D03-7B9D512B4DD4}">
      <dgm:prSet phldrT="[Teksti]"/>
      <dgm:spPr/>
      <dgm:t>
        <a:bodyPr/>
        <a:lstStyle/>
        <a:p>
          <a:pPr algn="ctr" rtl="0"/>
          <a:r>
            <a:rPr lang="sv-fi" b="0" i="0" u="none" baseline="0"/>
            <a:t>Granskning av helheten</a:t>
          </a:r>
        </a:p>
      </dgm:t>
    </dgm:pt>
    <dgm:pt modelId="{B671CFBE-D9A9-46A8-8FDA-D4E1DADAB7AC}" type="parTrans" cxnId="{25B69048-6D20-4411-B961-E23AEEC68D21}">
      <dgm:prSet/>
      <dgm:spPr/>
      <dgm:t>
        <a:bodyPr/>
        <a:lstStyle/>
        <a:p>
          <a:endParaRPr lang="sv-fi"/>
        </a:p>
      </dgm:t>
    </dgm:pt>
    <dgm:pt modelId="{0BDD0389-37A7-47E4-A810-5C490A08F269}" type="sibTrans" cxnId="{25B69048-6D20-4411-B961-E23AEEC68D21}">
      <dgm:prSet/>
      <dgm:spPr/>
      <dgm:t>
        <a:bodyPr/>
        <a:lstStyle/>
        <a:p>
          <a:endParaRPr lang="sv-fi"/>
        </a:p>
      </dgm:t>
    </dgm:pt>
    <dgm:pt modelId="{BB1C5B75-7C79-404B-9B7C-F32A6AF6D8E5}">
      <dgm:prSet phldrT="[Teksti]"/>
      <dgm:spPr/>
      <dgm:t>
        <a:bodyPr/>
        <a:lstStyle/>
        <a:p>
          <a:pPr algn="ctr" rtl="0"/>
          <a:r>
            <a:rPr lang="sv-fi" b="0" i="0" u="none" baseline="0"/>
            <a:t>Följande steg</a:t>
          </a:r>
        </a:p>
      </dgm:t>
    </dgm:pt>
    <dgm:pt modelId="{969F6726-391F-4996-8725-93AF500D6C31}" type="parTrans" cxnId="{56A7772B-1662-476E-AA45-64F4EE6CC9D7}">
      <dgm:prSet/>
      <dgm:spPr/>
      <dgm:t>
        <a:bodyPr/>
        <a:lstStyle/>
        <a:p>
          <a:endParaRPr lang="sv-fi"/>
        </a:p>
      </dgm:t>
    </dgm:pt>
    <dgm:pt modelId="{2191A386-C2BC-465D-86EF-95CD9F37D900}" type="sibTrans" cxnId="{56A7772B-1662-476E-AA45-64F4EE6CC9D7}">
      <dgm:prSet/>
      <dgm:spPr/>
      <dgm:t>
        <a:bodyPr/>
        <a:lstStyle/>
        <a:p>
          <a:endParaRPr lang="sv-fi"/>
        </a:p>
      </dgm:t>
    </dgm:pt>
    <dgm:pt modelId="{6048E185-91C7-4A04-B57A-BEC43213F9B7}">
      <dgm:prSet phldrT="[Teksti]"/>
      <dgm:spPr/>
      <dgm:t>
        <a:bodyPr/>
        <a:lstStyle/>
        <a:p>
          <a:pPr algn="ctr" rtl="0"/>
          <a:r>
            <a:rPr lang="sv-fi" b="0" i="0" u="none" baseline="0"/>
            <a:t>Mål</a:t>
          </a:r>
        </a:p>
      </dgm:t>
    </dgm:pt>
    <dgm:pt modelId="{8CBDCF3A-C056-488B-B2A4-18FE88B12ED5}" type="sibTrans" cxnId="{3DA6466E-C526-4FC5-8FFD-33061442253E}">
      <dgm:prSet/>
      <dgm:spPr/>
      <dgm:t>
        <a:bodyPr/>
        <a:lstStyle/>
        <a:p>
          <a:endParaRPr lang="sv-fi"/>
        </a:p>
      </dgm:t>
    </dgm:pt>
    <dgm:pt modelId="{3B3B2DED-257A-4CB0-A237-FBBFB0917F05}" type="parTrans" cxnId="{3DA6466E-C526-4FC5-8FFD-33061442253E}">
      <dgm:prSet/>
      <dgm:spPr/>
      <dgm:t>
        <a:bodyPr/>
        <a:lstStyle/>
        <a:p>
          <a:endParaRPr lang="sv-fi"/>
        </a:p>
      </dgm:t>
    </dgm:pt>
    <dgm:pt modelId="{1DC4405A-ED4F-475D-A005-85E1258612AD}">
      <dgm:prSet phldrT="[Teksti]"/>
      <dgm:spPr/>
      <dgm:t>
        <a:bodyPr/>
        <a:lstStyle/>
        <a:p>
          <a:pPr algn="ctr" rtl="0"/>
          <a:r>
            <a:rPr lang="sv-fi" b="0" i="0" u="none" baseline="0"/>
            <a:t>Tack</a:t>
          </a:r>
        </a:p>
      </dgm:t>
    </dgm:pt>
    <dgm:pt modelId="{3CFD0788-A685-4C50-A8E8-1A4BA9BCA6C0}" type="parTrans" cxnId="{EA88EE90-5F3D-402B-A82B-432FA0EA9B9F}">
      <dgm:prSet/>
      <dgm:spPr/>
      <dgm:t>
        <a:bodyPr/>
        <a:lstStyle/>
        <a:p>
          <a:endParaRPr lang="sv-fi"/>
        </a:p>
      </dgm:t>
    </dgm:pt>
    <dgm:pt modelId="{461B6DBF-6246-45E0-97FA-55BBB39CC633}" type="sibTrans" cxnId="{EA88EE90-5F3D-402B-A82B-432FA0EA9B9F}">
      <dgm:prSet/>
      <dgm:spPr/>
      <dgm:t>
        <a:bodyPr/>
        <a:lstStyle/>
        <a:p>
          <a:endParaRPr lang="sv-fi"/>
        </a:p>
      </dgm:t>
    </dgm:pt>
    <dgm:pt modelId="{10141B9D-C5B7-4B59-B8E6-B9AAB743F5E9}" type="pres">
      <dgm:prSet presAssocID="{17BEE4BA-AB1A-4DB3-AD12-21F430A7DB7D}" presName="Name0" presStyleCnt="0">
        <dgm:presLayoutVars>
          <dgm:dir/>
          <dgm:resizeHandles/>
        </dgm:presLayoutVars>
      </dgm:prSet>
      <dgm:spPr/>
    </dgm:pt>
    <dgm:pt modelId="{BFBD0EE8-74A4-4A27-8DCB-E1C2BE248B27}" type="pres">
      <dgm:prSet presAssocID="{FC31F949-6487-4F56-80A0-72A58ED85C50}" presName="compNode" presStyleCnt="0"/>
      <dgm:spPr/>
    </dgm:pt>
    <dgm:pt modelId="{201AC00E-5832-4F14-B652-704EB026A26E}" type="pres">
      <dgm:prSet presAssocID="{FC31F949-6487-4F56-80A0-72A58ED85C50}" presName="dummyConnPt" presStyleCnt="0"/>
      <dgm:spPr/>
    </dgm:pt>
    <dgm:pt modelId="{B25297B4-EC99-4C44-A544-36FCFF979D02}" type="pres">
      <dgm:prSet presAssocID="{FC31F949-6487-4F56-80A0-72A58ED85C50}" presName="node" presStyleLbl="node1" presStyleIdx="0" presStyleCnt="9">
        <dgm:presLayoutVars>
          <dgm:bulletEnabled val="1"/>
        </dgm:presLayoutVars>
      </dgm:prSet>
      <dgm:spPr/>
    </dgm:pt>
    <dgm:pt modelId="{5BFA1C69-5C5B-4422-941F-3E2678CAE6B7}" type="pres">
      <dgm:prSet presAssocID="{335687E0-9804-45E8-A7F1-C64955020C00}" presName="sibTrans" presStyleLbl="bgSibTrans2D1" presStyleIdx="0" presStyleCnt="8"/>
      <dgm:spPr/>
    </dgm:pt>
    <dgm:pt modelId="{5049C746-D4B5-4C0C-B5C3-A9C2D8B79378}" type="pres">
      <dgm:prSet presAssocID="{6048E185-91C7-4A04-B57A-BEC43213F9B7}" presName="compNode" presStyleCnt="0"/>
      <dgm:spPr/>
    </dgm:pt>
    <dgm:pt modelId="{1F65AD85-881F-4C61-A4AC-2C4E803FAF38}" type="pres">
      <dgm:prSet presAssocID="{6048E185-91C7-4A04-B57A-BEC43213F9B7}" presName="dummyConnPt" presStyleCnt="0"/>
      <dgm:spPr/>
    </dgm:pt>
    <dgm:pt modelId="{189DC7D9-DFCB-4C36-94D0-46BCA1DA9698}" type="pres">
      <dgm:prSet presAssocID="{6048E185-91C7-4A04-B57A-BEC43213F9B7}" presName="node" presStyleLbl="node1" presStyleIdx="1" presStyleCnt="9">
        <dgm:presLayoutVars>
          <dgm:bulletEnabled val="1"/>
        </dgm:presLayoutVars>
      </dgm:prSet>
      <dgm:spPr/>
    </dgm:pt>
    <dgm:pt modelId="{294BD5A0-5AED-4D53-8AE2-2E9CB783EDA8}" type="pres">
      <dgm:prSet presAssocID="{8CBDCF3A-C056-488B-B2A4-18FE88B12ED5}" presName="sibTrans" presStyleLbl="bgSibTrans2D1" presStyleIdx="1" presStyleCnt="8"/>
      <dgm:spPr/>
    </dgm:pt>
    <dgm:pt modelId="{0FFB6A39-101E-4522-BEA5-7BB87A37364D}" type="pres">
      <dgm:prSet presAssocID="{1490C526-ACF5-4056-ADEF-222D4ECD171F}" presName="compNode" presStyleCnt="0"/>
      <dgm:spPr/>
    </dgm:pt>
    <dgm:pt modelId="{52134E3C-F30D-4833-9846-AC00DC82E78B}" type="pres">
      <dgm:prSet presAssocID="{1490C526-ACF5-4056-ADEF-222D4ECD171F}" presName="dummyConnPt" presStyleCnt="0"/>
      <dgm:spPr/>
    </dgm:pt>
    <dgm:pt modelId="{9DF00CB1-09E8-4F0B-9594-1182AEC684FD}" type="pres">
      <dgm:prSet presAssocID="{1490C526-ACF5-4056-ADEF-222D4ECD171F}" presName="node" presStyleLbl="node1" presStyleIdx="2" presStyleCnt="9">
        <dgm:presLayoutVars>
          <dgm:bulletEnabled val="1"/>
        </dgm:presLayoutVars>
      </dgm:prSet>
      <dgm:spPr/>
    </dgm:pt>
    <dgm:pt modelId="{C5A3CD17-C60C-4CD5-B1DC-610FC40051C0}" type="pres">
      <dgm:prSet presAssocID="{03157AF4-B0B5-4934-A840-F56CB1EE6B0A}" presName="sibTrans" presStyleLbl="bgSibTrans2D1" presStyleIdx="2" presStyleCnt="8"/>
      <dgm:spPr/>
    </dgm:pt>
    <dgm:pt modelId="{867B4415-53F7-4BF6-9873-D87B7A342CC6}" type="pres">
      <dgm:prSet presAssocID="{5E20577A-5367-4A3E-8915-D8D8DED08D75}" presName="compNode" presStyleCnt="0"/>
      <dgm:spPr/>
    </dgm:pt>
    <dgm:pt modelId="{02FD3154-B54F-4C00-8022-EBFCAE5E56B8}" type="pres">
      <dgm:prSet presAssocID="{5E20577A-5367-4A3E-8915-D8D8DED08D75}" presName="dummyConnPt" presStyleCnt="0"/>
      <dgm:spPr/>
    </dgm:pt>
    <dgm:pt modelId="{8290A09F-8466-4167-8E81-DACBD043C370}" type="pres">
      <dgm:prSet presAssocID="{5E20577A-5367-4A3E-8915-D8D8DED08D75}" presName="node" presStyleLbl="node1" presStyleIdx="3" presStyleCnt="9">
        <dgm:presLayoutVars>
          <dgm:bulletEnabled val="1"/>
        </dgm:presLayoutVars>
      </dgm:prSet>
      <dgm:spPr/>
    </dgm:pt>
    <dgm:pt modelId="{11126244-B45E-43D2-BA6D-42DA0F4B689D}" type="pres">
      <dgm:prSet presAssocID="{8565B0C7-44B8-4504-B96C-D31866FEF632}" presName="sibTrans" presStyleLbl="bgSibTrans2D1" presStyleIdx="3" presStyleCnt="8"/>
      <dgm:spPr/>
    </dgm:pt>
    <dgm:pt modelId="{D2D4294D-C6C6-4B7B-8489-B9494450C879}" type="pres">
      <dgm:prSet presAssocID="{FA222BDA-41E4-41D7-8F09-CF1C7FB1EB94}" presName="compNode" presStyleCnt="0"/>
      <dgm:spPr/>
    </dgm:pt>
    <dgm:pt modelId="{6C4B54D5-7884-41F6-A108-EA51BCD8DB79}" type="pres">
      <dgm:prSet presAssocID="{FA222BDA-41E4-41D7-8F09-CF1C7FB1EB94}" presName="dummyConnPt" presStyleCnt="0"/>
      <dgm:spPr/>
    </dgm:pt>
    <dgm:pt modelId="{3CA983A8-93B7-4CC0-9D8F-0E4DE7CC3E24}" type="pres">
      <dgm:prSet presAssocID="{FA222BDA-41E4-41D7-8F09-CF1C7FB1EB94}" presName="node" presStyleLbl="node1" presStyleIdx="4" presStyleCnt="9">
        <dgm:presLayoutVars>
          <dgm:bulletEnabled val="1"/>
        </dgm:presLayoutVars>
      </dgm:prSet>
      <dgm:spPr/>
    </dgm:pt>
    <dgm:pt modelId="{28AAB46E-F88E-4C1E-B6D4-BD7A4C0307DB}" type="pres">
      <dgm:prSet presAssocID="{8BD87F28-F581-47A3-A9A2-DE2CE2A961CF}" presName="sibTrans" presStyleLbl="bgSibTrans2D1" presStyleIdx="4" presStyleCnt="8"/>
      <dgm:spPr/>
    </dgm:pt>
    <dgm:pt modelId="{14927E60-9F32-4D84-926E-665B2FAA0227}" type="pres">
      <dgm:prSet presAssocID="{B3F95152-DF47-4682-BCB9-76B2B3CDE0DB}" presName="compNode" presStyleCnt="0"/>
      <dgm:spPr/>
    </dgm:pt>
    <dgm:pt modelId="{BAA83D9E-011B-4E22-B144-83CE72D117E3}" type="pres">
      <dgm:prSet presAssocID="{B3F95152-DF47-4682-BCB9-76B2B3CDE0DB}" presName="dummyConnPt" presStyleCnt="0"/>
      <dgm:spPr/>
    </dgm:pt>
    <dgm:pt modelId="{5A2658D5-73D0-4D88-B2C2-8BA9824A4079}" type="pres">
      <dgm:prSet presAssocID="{B3F95152-DF47-4682-BCB9-76B2B3CDE0DB}" presName="node" presStyleLbl="node1" presStyleIdx="5" presStyleCnt="9" custLinFactNeighborY="-808">
        <dgm:presLayoutVars>
          <dgm:bulletEnabled val="1"/>
        </dgm:presLayoutVars>
      </dgm:prSet>
      <dgm:spPr/>
    </dgm:pt>
    <dgm:pt modelId="{8A7E68FF-BB50-4ECC-AC55-628903916F7C}" type="pres">
      <dgm:prSet presAssocID="{1F2E8099-D276-41F4-95B3-8FA4B3B3BAB6}" presName="sibTrans" presStyleLbl="bgSibTrans2D1" presStyleIdx="5" presStyleCnt="8"/>
      <dgm:spPr/>
    </dgm:pt>
    <dgm:pt modelId="{F61435C9-7061-4179-A934-4E6BE238192F}" type="pres">
      <dgm:prSet presAssocID="{84CA73D0-0A16-4CD0-8D03-7B9D512B4DD4}" presName="compNode" presStyleCnt="0"/>
      <dgm:spPr/>
    </dgm:pt>
    <dgm:pt modelId="{974ED3BF-774F-4872-8F73-27A3397BEEFA}" type="pres">
      <dgm:prSet presAssocID="{84CA73D0-0A16-4CD0-8D03-7B9D512B4DD4}" presName="dummyConnPt" presStyleCnt="0"/>
      <dgm:spPr/>
    </dgm:pt>
    <dgm:pt modelId="{34D78C21-81FC-425F-9C56-C7157821506C}" type="pres">
      <dgm:prSet presAssocID="{84CA73D0-0A16-4CD0-8D03-7B9D512B4DD4}" presName="node" presStyleLbl="node1" presStyleIdx="6" presStyleCnt="9">
        <dgm:presLayoutVars>
          <dgm:bulletEnabled val="1"/>
        </dgm:presLayoutVars>
      </dgm:prSet>
      <dgm:spPr/>
    </dgm:pt>
    <dgm:pt modelId="{F576B276-69C7-4427-AEC6-CE229441B86F}" type="pres">
      <dgm:prSet presAssocID="{0BDD0389-37A7-47E4-A810-5C490A08F269}" presName="sibTrans" presStyleLbl="bgSibTrans2D1" presStyleIdx="6" presStyleCnt="8"/>
      <dgm:spPr/>
    </dgm:pt>
    <dgm:pt modelId="{EB72016A-9220-47DC-912A-53964E5F5B77}" type="pres">
      <dgm:prSet presAssocID="{BB1C5B75-7C79-404B-9B7C-F32A6AF6D8E5}" presName="compNode" presStyleCnt="0"/>
      <dgm:spPr/>
    </dgm:pt>
    <dgm:pt modelId="{04BB7B16-C0A3-4820-9F25-3B4B49AE0E8E}" type="pres">
      <dgm:prSet presAssocID="{BB1C5B75-7C79-404B-9B7C-F32A6AF6D8E5}" presName="dummyConnPt" presStyleCnt="0"/>
      <dgm:spPr/>
    </dgm:pt>
    <dgm:pt modelId="{26A7265E-5CD5-473E-9C16-B89DE933C46E}" type="pres">
      <dgm:prSet presAssocID="{BB1C5B75-7C79-404B-9B7C-F32A6AF6D8E5}" presName="node" presStyleLbl="node1" presStyleIdx="7" presStyleCnt="9">
        <dgm:presLayoutVars>
          <dgm:bulletEnabled val="1"/>
        </dgm:presLayoutVars>
      </dgm:prSet>
      <dgm:spPr/>
    </dgm:pt>
    <dgm:pt modelId="{B42FE97A-77C8-4951-98B3-46AF16C50E52}" type="pres">
      <dgm:prSet presAssocID="{2191A386-C2BC-465D-86EF-95CD9F37D900}" presName="sibTrans" presStyleLbl="bgSibTrans2D1" presStyleIdx="7" presStyleCnt="8"/>
      <dgm:spPr/>
    </dgm:pt>
    <dgm:pt modelId="{96F9F5DD-8E70-4083-94E3-5CBED67F8979}" type="pres">
      <dgm:prSet presAssocID="{1DC4405A-ED4F-475D-A005-85E1258612AD}" presName="compNode" presStyleCnt="0"/>
      <dgm:spPr/>
    </dgm:pt>
    <dgm:pt modelId="{5459FB58-F5A9-4EEC-9051-C9EFEDC097F7}" type="pres">
      <dgm:prSet presAssocID="{1DC4405A-ED4F-475D-A005-85E1258612AD}" presName="dummyConnPt" presStyleCnt="0"/>
      <dgm:spPr/>
    </dgm:pt>
    <dgm:pt modelId="{95B470A6-60F7-4DDF-A651-75FD368F5B59}" type="pres">
      <dgm:prSet presAssocID="{1DC4405A-ED4F-475D-A005-85E1258612AD}" presName="node" presStyleLbl="node1" presStyleIdx="8" presStyleCnt="9">
        <dgm:presLayoutVars>
          <dgm:bulletEnabled val="1"/>
        </dgm:presLayoutVars>
      </dgm:prSet>
      <dgm:spPr/>
    </dgm:pt>
  </dgm:ptLst>
  <dgm:cxnLst>
    <dgm:cxn modelId="{F39C0202-D595-4749-A2A8-70095CF0D6B1}" type="presOf" srcId="{1F2E8099-D276-41F4-95B3-8FA4B3B3BAB6}" destId="{8A7E68FF-BB50-4ECC-AC55-628903916F7C}" srcOrd="0" destOrd="0" presId="urn:microsoft.com/office/officeart/2005/8/layout/bProcess4"/>
    <dgm:cxn modelId="{7AA05A04-83E5-415E-BEFB-0EA330EE5D2D}" type="presOf" srcId="{1DC4405A-ED4F-475D-A005-85E1258612AD}" destId="{95B470A6-60F7-4DDF-A651-75FD368F5B59}" srcOrd="0" destOrd="0" presId="urn:microsoft.com/office/officeart/2005/8/layout/bProcess4"/>
    <dgm:cxn modelId="{C364940F-6C4C-43EC-B297-6C8927577C6D}" type="presOf" srcId="{17BEE4BA-AB1A-4DB3-AD12-21F430A7DB7D}" destId="{10141B9D-C5B7-4B59-B8E6-B9AAB743F5E9}" srcOrd="0" destOrd="0" presId="urn:microsoft.com/office/officeart/2005/8/layout/bProcess4"/>
    <dgm:cxn modelId="{56A7772B-1662-476E-AA45-64F4EE6CC9D7}" srcId="{17BEE4BA-AB1A-4DB3-AD12-21F430A7DB7D}" destId="{BB1C5B75-7C79-404B-9B7C-F32A6AF6D8E5}" srcOrd="7" destOrd="0" parTransId="{969F6726-391F-4996-8725-93AF500D6C31}" sibTransId="{2191A386-C2BC-465D-86EF-95CD9F37D900}"/>
    <dgm:cxn modelId="{2E900B2E-EC94-48D2-B3D4-5BAF8E315082}" srcId="{17BEE4BA-AB1A-4DB3-AD12-21F430A7DB7D}" destId="{B3F95152-DF47-4682-BCB9-76B2B3CDE0DB}" srcOrd="5" destOrd="0" parTransId="{122B5C73-483B-4037-89C4-21F86AE306A9}" sibTransId="{1F2E8099-D276-41F4-95B3-8FA4B3B3BAB6}"/>
    <dgm:cxn modelId="{CFB5B82F-6676-4B07-B3D7-270A9950B15E}" type="presOf" srcId="{BB1C5B75-7C79-404B-9B7C-F32A6AF6D8E5}" destId="{26A7265E-5CD5-473E-9C16-B89DE933C46E}" srcOrd="0" destOrd="0" presId="urn:microsoft.com/office/officeart/2005/8/layout/bProcess4"/>
    <dgm:cxn modelId="{98C6AF31-0E40-4895-B32D-BE81313FE55C}" type="presOf" srcId="{8CBDCF3A-C056-488B-B2A4-18FE88B12ED5}" destId="{294BD5A0-5AED-4D53-8AE2-2E9CB783EDA8}" srcOrd="0" destOrd="0" presId="urn:microsoft.com/office/officeart/2005/8/layout/bProcess4"/>
    <dgm:cxn modelId="{7826FD33-06A8-48A3-9037-1DC09AA982C7}" srcId="{17BEE4BA-AB1A-4DB3-AD12-21F430A7DB7D}" destId="{1490C526-ACF5-4056-ADEF-222D4ECD171F}" srcOrd="2" destOrd="0" parTransId="{5A437E4F-0654-4744-A0A9-9083CA832D93}" sibTransId="{03157AF4-B0B5-4934-A840-F56CB1EE6B0A}"/>
    <dgm:cxn modelId="{6D2F9434-C0F3-43A9-B73B-E504A2B9D0E7}" type="presOf" srcId="{0BDD0389-37A7-47E4-A810-5C490A08F269}" destId="{F576B276-69C7-4427-AEC6-CE229441B86F}" srcOrd="0" destOrd="0" presId="urn:microsoft.com/office/officeart/2005/8/layout/bProcess4"/>
    <dgm:cxn modelId="{8F2AC634-C2DC-4C61-B0C4-EFD8B0FDB1B2}" type="presOf" srcId="{2191A386-C2BC-465D-86EF-95CD9F37D900}" destId="{B42FE97A-77C8-4951-98B3-46AF16C50E52}" srcOrd="0" destOrd="0" presId="urn:microsoft.com/office/officeart/2005/8/layout/bProcess4"/>
    <dgm:cxn modelId="{2368B736-2E83-48E4-9F15-CA45330F19E0}" type="presOf" srcId="{FC31F949-6487-4F56-80A0-72A58ED85C50}" destId="{B25297B4-EC99-4C44-A544-36FCFF979D02}" srcOrd="0" destOrd="0" presId="urn:microsoft.com/office/officeart/2005/8/layout/bProcess4"/>
    <dgm:cxn modelId="{374E4264-6C33-4E8B-9361-2F7754BC674D}" type="presOf" srcId="{6048E185-91C7-4A04-B57A-BEC43213F9B7}" destId="{189DC7D9-DFCB-4C36-94D0-46BCA1DA9698}" srcOrd="0" destOrd="0" presId="urn:microsoft.com/office/officeart/2005/8/layout/bProcess4"/>
    <dgm:cxn modelId="{25B69048-6D20-4411-B961-E23AEEC68D21}" srcId="{17BEE4BA-AB1A-4DB3-AD12-21F430A7DB7D}" destId="{84CA73D0-0A16-4CD0-8D03-7B9D512B4DD4}" srcOrd="6" destOrd="0" parTransId="{B671CFBE-D9A9-46A8-8FDA-D4E1DADAB7AC}" sibTransId="{0BDD0389-37A7-47E4-A810-5C490A08F269}"/>
    <dgm:cxn modelId="{77E3DE6C-0B54-4385-BF73-565B70436B74}" srcId="{17BEE4BA-AB1A-4DB3-AD12-21F430A7DB7D}" destId="{5E20577A-5367-4A3E-8915-D8D8DED08D75}" srcOrd="3" destOrd="0" parTransId="{9BC800C6-7EA5-4844-B4A0-C4C31D50277D}" sibTransId="{8565B0C7-44B8-4504-B96C-D31866FEF632}"/>
    <dgm:cxn modelId="{3DA6466E-C526-4FC5-8FFD-33061442253E}" srcId="{17BEE4BA-AB1A-4DB3-AD12-21F430A7DB7D}" destId="{6048E185-91C7-4A04-B57A-BEC43213F9B7}" srcOrd="1" destOrd="0" parTransId="{3B3B2DED-257A-4CB0-A237-FBBFB0917F05}" sibTransId="{8CBDCF3A-C056-488B-B2A4-18FE88B12ED5}"/>
    <dgm:cxn modelId="{8206B651-5784-4C38-94B9-15CE66976B60}" type="presOf" srcId="{8565B0C7-44B8-4504-B96C-D31866FEF632}" destId="{11126244-B45E-43D2-BA6D-42DA0F4B689D}" srcOrd="0" destOrd="0" presId="urn:microsoft.com/office/officeart/2005/8/layout/bProcess4"/>
    <dgm:cxn modelId="{AD0B0354-326D-4336-95E8-1902BB40C3E1}" srcId="{17BEE4BA-AB1A-4DB3-AD12-21F430A7DB7D}" destId="{FA222BDA-41E4-41D7-8F09-CF1C7FB1EB94}" srcOrd="4" destOrd="0" parTransId="{1EFD217B-C143-4C14-AE94-60DD1B48213F}" sibTransId="{8BD87F28-F581-47A3-A9A2-DE2CE2A961CF}"/>
    <dgm:cxn modelId="{4361A275-EDAD-408A-A68D-9386E0EC5A9F}" srcId="{17BEE4BA-AB1A-4DB3-AD12-21F430A7DB7D}" destId="{FC31F949-6487-4F56-80A0-72A58ED85C50}" srcOrd="0" destOrd="0" parTransId="{47BD39CF-F597-46A3-850E-8BA8C1154203}" sibTransId="{335687E0-9804-45E8-A7F1-C64955020C00}"/>
    <dgm:cxn modelId="{EA88EE90-5F3D-402B-A82B-432FA0EA9B9F}" srcId="{17BEE4BA-AB1A-4DB3-AD12-21F430A7DB7D}" destId="{1DC4405A-ED4F-475D-A005-85E1258612AD}" srcOrd="8" destOrd="0" parTransId="{3CFD0788-A685-4C50-A8E8-1A4BA9BCA6C0}" sibTransId="{461B6DBF-6246-45E0-97FA-55BBB39CC633}"/>
    <dgm:cxn modelId="{6A903093-A411-4D99-B3CC-2A5B9F1A80BD}" type="presOf" srcId="{84CA73D0-0A16-4CD0-8D03-7B9D512B4DD4}" destId="{34D78C21-81FC-425F-9C56-C7157821506C}" srcOrd="0" destOrd="0" presId="urn:microsoft.com/office/officeart/2005/8/layout/bProcess4"/>
    <dgm:cxn modelId="{BE19FDA1-235A-478A-99ED-564068F3A93E}" type="presOf" srcId="{03157AF4-B0B5-4934-A840-F56CB1EE6B0A}" destId="{C5A3CD17-C60C-4CD5-B1DC-610FC40051C0}" srcOrd="0" destOrd="0" presId="urn:microsoft.com/office/officeart/2005/8/layout/bProcess4"/>
    <dgm:cxn modelId="{7014F1AD-0098-47E8-A811-53AB565128B0}" type="presOf" srcId="{5E20577A-5367-4A3E-8915-D8D8DED08D75}" destId="{8290A09F-8466-4167-8E81-DACBD043C370}" srcOrd="0" destOrd="0" presId="urn:microsoft.com/office/officeart/2005/8/layout/bProcess4"/>
    <dgm:cxn modelId="{1651E7CC-E74A-4D4F-B0A5-7DB8C46711CB}" type="presOf" srcId="{1490C526-ACF5-4056-ADEF-222D4ECD171F}" destId="{9DF00CB1-09E8-4F0B-9594-1182AEC684FD}" srcOrd="0" destOrd="0" presId="urn:microsoft.com/office/officeart/2005/8/layout/bProcess4"/>
    <dgm:cxn modelId="{4CA75BD0-FBD4-4136-885A-5B02BFC698EB}" type="presOf" srcId="{8BD87F28-F581-47A3-A9A2-DE2CE2A961CF}" destId="{28AAB46E-F88E-4C1E-B6D4-BD7A4C0307DB}" srcOrd="0" destOrd="0" presId="urn:microsoft.com/office/officeart/2005/8/layout/bProcess4"/>
    <dgm:cxn modelId="{5EA026D9-15C9-460B-AE83-EECB3DE0A59C}" type="presOf" srcId="{B3F95152-DF47-4682-BCB9-76B2B3CDE0DB}" destId="{5A2658D5-73D0-4D88-B2C2-8BA9824A4079}" srcOrd="0" destOrd="0" presId="urn:microsoft.com/office/officeart/2005/8/layout/bProcess4"/>
    <dgm:cxn modelId="{02ACF1DE-DD43-4AEB-A3AB-A78DA9451FB0}" type="presOf" srcId="{FA222BDA-41E4-41D7-8F09-CF1C7FB1EB94}" destId="{3CA983A8-93B7-4CC0-9D8F-0E4DE7CC3E24}" srcOrd="0" destOrd="0" presId="urn:microsoft.com/office/officeart/2005/8/layout/bProcess4"/>
    <dgm:cxn modelId="{A90F9AED-3494-4A0D-8224-2764120065E1}" type="presOf" srcId="{335687E0-9804-45E8-A7F1-C64955020C00}" destId="{5BFA1C69-5C5B-4422-941F-3E2678CAE6B7}" srcOrd="0" destOrd="0" presId="urn:microsoft.com/office/officeart/2005/8/layout/bProcess4"/>
    <dgm:cxn modelId="{A8FBDC4A-53C3-44F8-82DC-3E264090E680}" type="presParOf" srcId="{10141B9D-C5B7-4B59-B8E6-B9AAB743F5E9}" destId="{BFBD0EE8-74A4-4A27-8DCB-E1C2BE248B27}" srcOrd="0" destOrd="0" presId="urn:microsoft.com/office/officeart/2005/8/layout/bProcess4"/>
    <dgm:cxn modelId="{54FE74F8-FE74-494A-B656-6C28DDFB7104}" type="presParOf" srcId="{BFBD0EE8-74A4-4A27-8DCB-E1C2BE248B27}" destId="{201AC00E-5832-4F14-B652-704EB026A26E}" srcOrd="0" destOrd="0" presId="urn:microsoft.com/office/officeart/2005/8/layout/bProcess4"/>
    <dgm:cxn modelId="{ADEAE862-81C9-410E-89F7-38FC22C6E0AE}" type="presParOf" srcId="{BFBD0EE8-74A4-4A27-8DCB-E1C2BE248B27}" destId="{B25297B4-EC99-4C44-A544-36FCFF979D02}" srcOrd="1" destOrd="0" presId="urn:microsoft.com/office/officeart/2005/8/layout/bProcess4"/>
    <dgm:cxn modelId="{0FDF4F65-2C2C-4EFE-BD03-F3EA60C931FC}" type="presParOf" srcId="{10141B9D-C5B7-4B59-B8E6-B9AAB743F5E9}" destId="{5BFA1C69-5C5B-4422-941F-3E2678CAE6B7}" srcOrd="1" destOrd="0" presId="urn:microsoft.com/office/officeart/2005/8/layout/bProcess4"/>
    <dgm:cxn modelId="{07DCF311-5B66-4A52-B671-F2551B80226E}" type="presParOf" srcId="{10141B9D-C5B7-4B59-B8E6-B9AAB743F5E9}" destId="{5049C746-D4B5-4C0C-B5C3-A9C2D8B79378}" srcOrd="2" destOrd="0" presId="urn:microsoft.com/office/officeart/2005/8/layout/bProcess4"/>
    <dgm:cxn modelId="{B85EDA13-9193-4AD1-87F0-BE2FD6743AA9}" type="presParOf" srcId="{5049C746-D4B5-4C0C-B5C3-A9C2D8B79378}" destId="{1F65AD85-881F-4C61-A4AC-2C4E803FAF38}" srcOrd="0" destOrd="0" presId="urn:microsoft.com/office/officeart/2005/8/layout/bProcess4"/>
    <dgm:cxn modelId="{C0BDE50D-2525-4F66-ADEE-4E71C9AA7C3D}" type="presParOf" srcId="{5049C746-D4B5-4C0C-B5C3-A9C2D8B79378}" destId="{189DC7D9-DFCB-4C36-94D0-46BCA1DA9698}" srcOrd="1" destOrd="0" presId="urn:microsoft.com/office/officeart/2005/8/layout/bProcess4"/>
    <dgm:cxn modelId="{F7B62260-5775-4241-BAC0-D3AFB08B71BB}" type="presParOf" srcId="{10141B9D-C5B7-4B59-B8E6-B9AAB743F5E9}" destId="{294BD5A0-5AED-4D53-8AE2-2E9CB783EDA8}" srcOrd="3" destOrd="0" presId="urn:microsoft.com/office/officeart/2005/8/layout/bProcess4"/>
    <dgm:cxn modelId="{E1F81BB8-C670-468F-BFA8-682A0580C291}" type="presParOf" srcId="{10141B9D-C5B7-4B59-B8E6-B9AAB743F5E9}" destId="{0FFB6A39-101E-4522-BEA5-7BB87A37364D}" srcOrd="4" destOrd="0" presId="urn:microsoft.com/office/officeart/2005/8/layout/bProcess4"/>
    <dgm:cxn modelId="{16A9C73A-2D0B-44BA-A453-ADF859362508}" type="presParOf" srcId="{0FFB6A39-101E-4522-BEA5-7BB87A37364D}" destId="{52134E3C-F30D-4833-9846-AC00DC82E78B}" srcOrd="0" destOrd="0" presId="urn:microsoft.com/office/officeart/2005/8/layout/bProcess4"/>
    <dgm:cxn modelId="{335B9A4C-7804-4EEF-AD36-C71371F1C695}" type="presParOf" srcId="{0FFB6A39-101E-4522-BEA5-7BB87A37364D}" destId="{9DF00CB1-09E8-4F0B-9594-1182AEC684FD}" srcOrd="1" destOrd="0" presId="urn:microsoft.com/office/officeart/2005/8/layout/bProcess4"/>
    <dgm:cxn modelId="{DFB0E2BC-C074-48F2-B6D9-FA0A4DE2AC34}" type="presParOf" srcId="{10141B9D-C5B7-4B59-B8E6-B9AAB743F5E9}" destId="{C5A3CD17-C60C-4CD5-B1DC-610FC40051C0}" srcOrd="5" destOrd="0" presId="urn:microsoft.com/office/officeart/2005/8/layout/bProcess4"/>
    <dgm:cxn modelId="{85D66A31-6544-4FB4-9AF3-8F849D4DE6A6}" type="presParOf" srcId="{10141B9D-C5B7-4B59-B8E6-B9AAB743F5E9}" destId="{867B4415-53F7-4BF6-9873-D87B7A342CC6}" srcOrd="6" destOrd="0" presId="urn:microsoft.com/office/officeart/2005/8/layout/bProcess4"/>
    <dgm:cxn modelId="{1A2BCA62-236B-4ECD-A116-100166888360}" type="presParOf" srcId="{867B4415-53F7-4BF6-9873-D87B7A342CC6}" destId="{02FD3154-B54F-4C00-8022-EBFCAE5E56B8}" srcOrd="0" destOrd="0" presId="urn:microsoft.com/office/officeart/2005/8/layout/bProcess4"/>
    <dgm:cxn modelId="{FA89A348-5B14-473C-BC23-D14EA7B90D15}" type="presParOf" srcId="{867B4415-53F7-4BF6-9873-D87B7A342CC6}" destId="{8290A09F-8466-4167-8E81-DACBD043C370}" srcOrd="1" destOrd="0" presId="urn:microsoft.com/office/officeart/2005/8/layout/bProcess4"/>
    <dgm:cxn modelId="{7E03834A-C480-4AA5-90D0-9934AAA9E2F8}" type="presParOf" srcId="{10141B9D-C5B7-4B59-B8E6-B9AAB743F5E9}" destId="{11126244-B45E-43D2-BA6D-42DA0F4B689D}" srcOrd="7" destOrd="0" presId="urn:microsoft.com/office/officeart/2005/8/layout/bProcess4"/>
    <dgm:cxn modelId="{4311F2A3-0D80-40AB-A766-B03729C06F03}" type="presParOf" srcId="{10141B9D-C5B7-4B59-B8E6-B9AAB743F5E9}" destId="{D2D4294D-C6C6-4B7B-8489-B9494450C879}" srcOrd="8" destOrd="0" presId="urn:microsoft.com/office/officeart/2005/8/layout/bProcess4"/>
    <dgm:cxn modelId="{E308BE9A-27A3-48FB-ADCB-86C41B2D8D82}" type="presParOf" srcId="{D2D4294D-C6C6-4B7B-8489-B9494450C879}" destId="{6C4B54D5-7884-41F6-A108-EA51BCD8DB79}" srcOrd="0" destOrd="0" presId="urn:microsoft.com/office/officeart/2005/8/layout/bProcess4"/>
    <dgm:cxn modelId="{46006308-2783-42AA-84B3-EE13825559FE}" type="presParOf" srcId="{D2D4294D-C6C6-4B7B-8489-B9494450C879}" destId="{3CA983A8-93B7-4CC0-9D8F-0E4DE7CC3E24}" srcOrd="1" destOrd="0" presId="urn:microsoft.com/office/officeart/2005/8/layout/bProcess4"/>
    <dgm:cxn modelId="{5709935E-5CC2-4FC1-AFF9-AD14EBC05E71}" type="presParOf" srcId="{10141B9D-C5B7-4B59-B8E6-B9AAB743F5E9}" destId="{28AAB46E-F88E-4C1E-B6D4-BD7A4C0307DB}" srcOrd="9" destOrd="0" presId="urn:microsoft.com/office/officeart/2005/8/layout/bProcess4"/>
    <dgm:cxn modelId="{7ABB8421-B874-4E7A-9294-4EEDA69CF332}" type="presParOf" srcId="{10141B9D-C5B7-4B59-B8E6-B9AAB743F5E9}" destId="{14927E60-9F32-4D84-926E-665B2FAA0227}" srcOrd="10" destOrd="0" presId="urn:microsoft.com/office/officeart/2005/8/layout/bProcess4"/>
    <dgm:cxn modelId="{B479B48B-CFA5-4BE8-8A09-D8B25C600D57}" type="presParOf" srcId="{14927E60-9F32-4D84-926E-665B2FAA0227}" destId="{BAA83D9E-011B-4E22-B144-83CE72D117E3}" srcOrd="0" destOrd="0" presId="urn:microsoft.com/office/officeart/2005/8/layout/bProcess4"/>
    <dgm:cxn modelId="{C4F891FF-1158-437E-88D1-CF8A576043CA}" type="presParOf" srcId="{14927E60-9F32-4D84-926E-665B2FAA0227}" destId="{5A2658D5-73D0-4D88-B2C2-8BA9824A4079}" srcOrd="1" destOrd="0" presId="urn:microsoft.com/office/officeart/2005/8/layout/bProcess4"/>
    <dgm:cxn modelId="{3EEAFB66-0B8F-4542-B1F2-649B3A74269B}" type="presParOf" srcId="{10141B9D-C5B7-4B59-B8E6-B9AAB743F5E9}" destId="{8A7E68FF-BB50-4ECC-AC55-628903916F7C}" srcOrd="11" destOrd="0" presId="urn:microsoft.com/office/officeart/2005/8/layout/bProcess4"/>
    <dgm:cxn modelId="{D5647592-90B5-4F8D-9865-9BEA462FFF5B}" type="presParOf" srcId="{10141B9D-C5B7-4B59-B8E6-B9AAB743F5E9}" destId="{F61435C9-7061-4179-A934-4E6BE238192F}" srcOrd="12" destOrd="0" presId="urn:microsoft.com/office/officeart/2005/8/layout/bProcess4"/>
    <dgm:cxn modelId="{BD92A56C-6092-44A8-9D98-AB1432F8CF8E}" type="presParOf" srcId="{F61435C9-7061-4179-A934-4E6BE238192F}" destId="{974ED3BF-774F-4872-8F73-27A3397BEEFA}" srcOrd="0" destOrd="0" presId="urn:microsoft.com/office/officeart/2005/8/layout/bProcess4"/>
    <dgm:cxn modelId="{FAC60D95-02EC-428B-B01C-0ABDDBDBB58A}" type="presParOf" srcId="{F61435C9-7061-4179-A934-4E6BE238192F}" destId="{34D78C21-81FC-425F-9C56-C7157821506C}" srcOrd="1" destOrd="0" presId="urn:microsoft.com/office/officeart/2005/8/layout/bProcess4"/>
    <dgm:cxn modelId="{8DA06AE8-3BB9-478A-A489-E0A3A1B99C98}" type="presParOf" srcId="{10141B9D-C5B7-4B59-B8E6-B9AAB743F5E9}" destId="{F576B276-69C7-4427-AEC6-CE229441B86F}" srcOrd="13" destOrd="0" presId="urn:microsoft.com/office/officeart/2005/8/layout/bProcess4"/>
    <dgm:cxn modelId="{63003A0C-2CD5-42F6-AD66-67BE26A165C3}" type="presParOf" srcId="{10141B9D-C5B7-4B59-B8E6-B9AAB743F5E9}" destId="{EB72016A-9220-47DC-912A-53964E5F5B77}" srcOrd="14" destOrd="0" presId="urn:microsoft.com/office/officeart/2005/8/layout/bProcess4"/>
    <dgm:cxn modelId="{E9646314-C20B-49CC-BDE3-94B39A733231}" type="presParOf" srcId="{EB72016A-9220-47DC-912A-53964E5F5B77}" destId="{04BB7B16-C0A3-4820-9F25-3B4B49AE0E8E}" srcOrd="0" destOrd="0" presId="urn:microsoft.com/office/officeart/2005/8/layout/bProcess4"/>
    <dgm:cxn modelId="{4E2AA6FA-A17D-4E53-90E9-22FE79E658CA}" type="presParOf" srcId="{EB72016A-9220-47DC-912A-53964E5F5B77}" destId="{26A7265E-5CD5-473E-9C16-B89DE933C46E}" srcOrd="1" destOrd="0" presId="urn:microsoft.com/office/officeart/2005/8/layout/bProcess4"/>
    <dgm:cxn modelId="{A76A7AE3-6010-45AB-A257-02CB08BC8AEF}" type="presParOf" srcId="{10141B9D-C5B7-4B59-B8E6-B9AAB743F5E9}" destId="{B42FE97A-77C8-4951-98B3-46AF16C50E52}" srcOrd="15" destOrd="0" presId="urn:microsoft.com/office/officeart/2005/8/layout/bProcess4"/>
    <dgm:cxn modelId="{C8B94E5E-45B4-4B23-BDE6-D0E2C17BD6D4}" type="presParOf" srcId="{10141B9D-C5B7-4B59-B8E6-B9AAB743F5E9}" destId="{96F9F5DD-8E70-4083-94E3-5CBED67F8979}" srcOrd="16" destOrd="0" presId="urn:microsoft.com/office/officeart/2005/8/layout/bProcess4"/>
    <dgm:cxn modelId="{1CEB9E87-F4A1-4768-9045-0CA4F1AE839B}" type="presParOf" srcId="{96F9F5DD-8E70-4083-94E3-5CBED67F8979}" destId="{5459FB58-F5A9-4EEC-9051-C9EFEDC097F7}" srcOrd="0" destOrd="0" presId="urn:microsoft.com/office/officeart/2005/8/layout/bProcess4"/>
    <dgm:cxn modelId="{3B46EAB9-B12A-48E4-86F6-D94628666519}" type="presParOf" srcId="{96F9F5DD-8E70-4083-94E3-5CBED67F8979}" destId="{95B470A6-60F7-4DDF-A651-75FD368F5B59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FA1C69-5C5B-4422-941F-3E2678CAE6B7}">
      <dsp:nvSpPr>
        <dsp:cNvPr id="0" name=""/>
        <dsp:cNvSpPr/>
      </dsp:nvSpPr>
      <dsp:spPr>
        <a:xfrm rot="5400000">
          <a:off x="356789" y="888137"/>
          <a:ext cx="1384483" cy="167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5297B4-EC99-4C44-A544-36FCFF979D02}">
      <dsp:nvSpPr>
        <dsp:cNvPr id="0" name=""/>
        <dsp:cNvSpPr/>
      </dsp:nvSpPr>
      <dsp:spPr>
        <a:xfrm>
          <a:off x="673542" y="1995"/>
          <a:ext cx="1856922" cy="1114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100" b="0" i="0" u="none" kern="1200" baseline="0"/>
            <a:t>Orientering</a:t>
          </a:r>
        </a:p>
      </dsp:txBody>
      <dsp:txXfrm>
        <a:off x="706174" y="34627"/>
        <a:ext cx="1791658" cy="1048889"/>
      </dsp:txXfrm>
    </dsp:sp>
    <dsp:sp modelId="{294BD5A0-5AED-4D53-8AE2-2E9CB783EDA8}">
      <dsp:nvSpPr>
        <dsp:cNvPr id="0" name=""/>
        <dsp:cNvSpPr/>
      </dsp:nvSpPr>
      <dsp:spPr>
        <a:xfrm rot="5400000">
          <a:off x="356789" y="2280829"/>
          <a:ext cx="1384483" cy="167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9DC7D9-DFCB-4C36-94D0-46BCA1DA9698}">
      <dsp:nvSpPr>
        <dsp:cNvPr id="0" name=""/>
        <dsp:cNvSpPr/>
      </dsp:nvSpPr>
      <dsp:spPr>
        <a:xfrm>
          <a:off x="673542" y="1394687"/>
          <a:ext cx="1856922" cy="1114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100" b="0" i="0" u="none" kern="1200" baseline="0"/>
            <a:t>Mål</a:t>
          </a:r>
        </a:p>
      </dsp:txBody>
      <dsp:txXfrm>
        <a:off x="706174" y="1427319"/>
        <a:ext cx="1791658" cy="1048889"/>
      </dsp:txXfrm>
    </dsp:sp>
    <dsp:sp modelId="{C5A3CD17-C60C-4CD5-B1DC-610FC40051C0}">
      <dsp:nvSpPr>
        <dsp:cNvPr id="0" name=""/>
        <dsp:cNvSpPr/>
      </dsp:nvSpPr>
      <dsp:spPr>
        <a:xfrm>
          <a:off x="1053135" y="2977175"/>
          <a:ext cx="2461498" cy="167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F00CB1-09E8-4F0B-9594-1182AEC684FD}">
      <dsp:nvSpPr>
        <dsp:cNvPr id="0" name=""/>
        <dsp:cNvSpPr/>
      </dsp:nvSpPr>
      <dsp:spPr>
        <a:xfrm>
          <a:off x="673542" y="2787379"/>
          <a:ext cx="1856922" cy="1114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100" b="0" i="0" u="none" kern="1200" baseline="0"/>
            <a:t>Huvudsakliga budskap</a:t>
          </a:r>
        </a:p>
      </dsp:txBody>
      <dsp:txXfrm>
        <a:off x="706174" y="2820011"/>
        <a:ext cx="1791658" cy="1048889"/>
      </dsp:txXfrm>
    </dsp:sp>
    <dsp:sp modelId="{11126244-B45E-43D2-BA6D-42DA0F4B689D}">
      <dsp:nvSpPr>
        <dsp:cNvPr id="0" name=""/>
        <dsp:cNvSpPr/>
      </dsp:nvSpPr>
      <dsp:spPr>
        <a:xfrm rot="16200000">
          <a:off x="2826496" y="2280829"/>
          <a:ext cx="1384483" cy="167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90A09F-8466-4167-8E81-DACBD043C370}">
      <dsp:nvSpPr>
        <dsp:cNvPr id="0" name=""/>
        <dsp:cNvSpPr/>
      </dsp:nvSpPr>
      <dsp:spPr>
        <a:xfrm>
          <a:off x="3143249" y="2787379"/>
          <a:ext cx="1856922" cy="1114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100" b="0" i="0" u="none" kern="1200" baseline="0"/>
            <a:t>Målgrupper och kanaler</a:t>
          </a:r>
        </a:p>
      </dsp:txBody>
      <dsp:txXfrm>
        <a:off x="3175881" y="2820011"/>
        <a:ext cx="1791658" cy="1048889"/>
      </dsp:txXfrm>
    </dsp:sp>
    <dsp:sp modelId="{28AAB46E-F88E-4C1E-B6D4-BD7A4C0307DB}">
      <dsp:nvSpPr>
        <dsp:cNvPr id="0" name=""/>
        <dsp:cNvSpPr/>
      </dsp:nvSpPr>
      <dsp:spPr>
        <a:xfrm rot="16200000">
          <a:off x="2825499" y="887140"/>
          <a:ext cx="1386478" cy="167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A983A8-93B7-4CC0-9D8F-0E4DE7CC3E24}">
      <dsp:nvSpPr>
        <dsp:cNvPr id="0" name=""/>
        <dsp:cNvSpPr/>
      </dsp:nvSpPr>
      <dsp:spPr>
        <a:xfrm>
          <a:off x="3143249" y="1394687"/>
          <a:ext cx="1856922" cy="1114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100" b="0" i="0" u="none" kern="1200" baseline="0" dirty="0"/>
            <a:t>Ett gemensamt arbetsgrepp</a:t>
          </a:r>
        </a:p>
      </dsp:txBody>
      <dsp:txXfrm>
        <a:off x="3175881" y="1427319"/>
        <a:ext cx="1791658" cy="1048889"/>
      </dsp:txXfrm>
    </dsp:sp>
    <dsp:sp modelId="{8A7E68FF-BB50-4ECC-AC55-628903916F7C}">
      <dsp:nvSpPr>
        <dsp:cNvPr id="0" name=""/>
        <dsp:cNvSpPr/>
      </dsp:nvSpPr>
      <dsp:spPr>
        <a:xfrm rot="2787">
          <a:off x="3522842" y="190794"/>
          <a:ext cx="2461498" cy="167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2658D5-73D0-4D88-B2C2-8BA9824A4079}">
      <dsp:nvSpPr>
        <dsp:cNvPr id="0" name=""/>
        <dsp:cNvSpPr/>
      </dsp:nvSpPr>
      <dsp:spPr>
        <a:xfrm>
          <a:off x="3143249" y="0"/>
          <a:ext cx="1856922" cy="1114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100" b="0" i="0" u="none" kern="1200" baseline="0"/>
            <a:t>Bedömning</a:t>
          </a:r>
        </a:p>
      </dsp:txBody>
      <dsp:txXfrm>
        <a:off x="3175881" y="32632"/>
        <a:ext cx="1791658" cy="1048889"/>
      </dsp:txXfrm>
    </dsp:sp>
    <dsp:sp modelId="{F576B276-69C7-4427-AEC6-CE229441B86F}">
      <dsp:nvSpPr>
        <dsp:cNvPr id="0" name=""/>
        <dsp:cNvSpPr/>
      </dsp:nvSpPr>
      <dsp:spPr>
        <a:xfrm rot="5400000">
          <a:off x="5296203" y="888137"/>
          <a:ext cx="1384483" cy="167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D78C21-81FC-425F-9C56-C7157821506C}">
      <dsp:nvSpPr>
        <dsp:cNvPr id="0" name=""/>
        <dsp:cNvSpPr/>
      </dsp:nvSpPr>
      <dsp:spPr>
        <a:xfrm>
          <a:off x="5612956" y="1995"/>
          <a:ext cx="1856922" cy="1114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100" b="0" i="0" u="none" kern="1200" baseline="0"/>
            <a:t>Granskning av helheten</a:t>
          </a:r>
        </a:p>
      </dsp:txBody>
      <dsp:txXfrm>
        <a:off x="5645588" y="34627"/>
        <a:ext cx="1791658" cy="1048889"/>
      </dsp:txXfrm>
    </dsp:sp>
    <dsp:sp modelId="{B42FE97A-77C8-4951-98B3-46AF16C50E52}">
      <dsp:nvSpPr>
        <dsp:cNvPr id="0" name=""/>
        <dsp:cNvSpPr/>
      </dsp:nvSpPr>
      <dsp:spPr>
        <a:xfrm rot="5400000">
          <a:off x="5296203" y="2280829"/>
          <a:ext cx="1384483" cy="167123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A7265E-5CD5-473E-9C16-B89DE933C46E}">
      <dsp:nvSpPr>
        <dsp:cNvPr id="0" name=""/>
        <dsp:cNvSpPr/>
      </dsp:nvSpPr>
      <dsp:spPr>
        <a:xfrm>
          <a:off x="5612956" y="1394687"/>
          <a:ext cx="1856922" cy="1114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100" b="0" i="0" u="none" kern="1200" baseline="0"/>
            <a:t>Följande steg</a:t>
          </a:r>
        </a:p>
      </dsp:txBody>
      <dsp:txXfrm>
        <a:off x="5645588" y="1427319"/>
        <a:ext cx="1791658" cy="1048889"/>
      </dsp:txXfrm>
    </dsp:sp>
    <dsp:sp modelId="{95B470A6-60F7-4DDF-A651-75FD368F5B59}">
      <dsp:nvSpPr>
        <dsp:cNvPr id="0" name=""/>
        <dsp:cNvSpPr/>
      </dsp:nvSpPr>
      <dsp:spPr>
        <a:xfrm>
          <a:off x="5612956" y="2787379"/>
          <a:ext cx="1856922" cy="111415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fi" sz="2100" b="0" i="0" u="none" kern="1200" baseline="0"/>
            <a:t>Tack</a:t>
          </a:r>
        </a:p>
      </dsp:txBody>
      <dsp:txXfrm>
        <a:off x="5645588" y="2820011"/>
        <a:ext cx="1791658" cy="10488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C4E13B-588C-416E-88A0-2161FBFF2B16}" type="datetimeFigureOut">
              <a:rPr lang="fi-FI" smtClean="0"/>
              <a:t>20.6.2024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7D8920-671D-43CA-AAFB-A08FD66535D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9573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D8920-671D-43CA-AAFB-A08FD66535D6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0531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D8920-671D-43CA-AAFB-A08FD66535D6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16356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D8920-671D-43CA-AAFB-A08FD66535D6}" type="slidenum">
              <a:rPr lang="fi-FI" smtClean="0"/>
              <a:t>13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92179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D8920-671D-43CA-AAFB-A08FD66535D6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74177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D8920-671D-43CA-AAFB-A08FD66535D6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93370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7D8920-671D-43CA-AAFB-A08FD66535D6}" type="slidenum">
              <a:rPr lang="fi-FI" smtClean="0"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8456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0.png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gradFill>
          <a:gsLst>
            <a:gs pos="42000">
              <a:schemeClr val="accent1">
                <a:lumMod val="5000"/>
                <a:lumOff val="95000"/>
                <a:alpha val="0"/>
              </a:schemeClr>
            </a:gs>
            <a:gs pos="100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069259"/>
            <a:ext cx="11304587" cy="208542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3474860"/>
            <a:ext cx="11304586" cy="140193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A5F53C-34A1-100E-55C2-A6FBA6BEFA02}"/>
              </a:ext>
            </a:extLst>
          </p:cNvPr>
          <p:cNvSpPr/>
          <p:nvPr userDrawn="1"/>
        </p:nvSpPr>
        <p:spPr>
          <a:xfrm>
            <a:off x="0" y="5949950"/>
            <a:ext cx="12192000" cy="9080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F307BE-27F2-BD81-1810-D878995B84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D85A81A-6A77-7359-6C27-932DD4F9F41E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8" name="Kuva 8" descr="Eurodesk logo">
              <a:extLst>
                <a:ext uri="{FF2B5EF4-FFF2-40B4-BE49-F238E27FC236}">
                  <a16:creationId xmlns:a16="http://schemas.microsoft.com/office/drawing/2014/main" id="{BDFB02F5-F61A-4038-0DE3-5D6FAA96DD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9" name="Picture 8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2AEC34A8-1A86-06F2-E421-AD49BAD9A74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10" name="Picture 9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A00F6C81-A980-3EC6-8879-E1266BA6B4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12" name="Kuva 13">
              <a:extLst>
                <a:ext uri="{FF2B5EF4-FFF2-40B4-BE49-F238E27FC236}">
                  <a16:creationId xmlns:a16="http://schemas.microsoft.com/office/drawing/2014/main" id="{A2F34D67-5722-8FB9-E2B7-6980178400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6116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2">
            <a:extLst>
              <a:ext uri="{FF2B5EF4-FFF2-40B4-BE49-F238E27FC236}">
                <a16:creationId xmlns:a16="http://schemas.microsoft.com/office/drawing/2014/main" id="{497E678B-A25B-45A6-BD4D-CFC5303B8D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949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3377" y="1864360"/>
            <a:ext cx="11485245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378" y="4715201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9A77BDE-4F72-8C33-907D-2754A2FE65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6C746B85-C1EE-7100-4E32-C2768F4BC454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18" name="Kuva 8" descr="Eurodesk logo">
              <a:extLst>
                <a:ext uri="{FF2B5EF4-FFF2-40B4-BE49-F238E27FC236}">
                  <a16:creationId xmlns:a16="http://schemas.microsoft.com/office/drawing/2014/main" id="{486AB4BA-CC12-D5F7-5505-D757B685A5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23" name="Picture 22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A909C3F8-F8B4-CB25-F80B-D512BE4CF2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24" name="Picture 2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57F9CAC9-D2B4-AC3F-4797-BF19796A6F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4" name="Kuva 13">
              <a:extLst>
                <a:ext uri="{FF2B5EF4-FFF2-40B4-BE49-F238E27FC236}">
                  <a16:creationId xmlns:a16="http://schemas.microsoft.com/office/drawing/2014/main" id="{9CF64C8B-228B-A04B-2927-49A99025B48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0425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8">
            <a:extLst>
              <a:ext uri="{FF2B5EF4-FFF2-40B4-BE49-F238E27FC236}">
                <a16:creationId xmlns:a16="http://schemas.microsoft.com/office/drawing/2014/main" id="{1D6220D0-D35A-9585-1D8A-66D1EAD7D0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8"/>
          <a:stretch/>
        </p:blipFill>
        <p:spPr>
          <a:xfrm>
            <a:off x="0" y="-6316"/>
            <a:ext cx="12192000" cy="6094884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122" y="2247556"/>
            <a:ext cx="11011756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378" y="4853819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0546FCB-4161-DE62-3572-1BC88ADBA2C8}"/>
              </a:ext>
            </a:extLst>
          </p:cNvPr>
          <p:cNvGrpSpPr/>
          <p:nvPr userDrawn="1"/>
        </p:nvGrpSpPr>
        <p:grpSpPr>
          <a:xfrm>
            <a:off x="2797510" y="6231031"/>
            <a:ext cx="2815345" cy="434279"/>
            <a:chOff x="5595022" y="6093400"/>
            <a:chExt cx="2815345" cy="434279"/>
          </a:xfrm>
        </p:grpSpPr>
        <p:pic>
          <p:nvPicPr>
            <p:cNvPr id="18" name="Picture 17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9CCF8CF1-57FF-268C-D275-D43730613C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5022" y="6093400"/>
              <a:ext cx="1535126" cy="434279"/>
            </a:xfrm>
            <a:prstGeom prst="rect">
              <a:avLst/>
            </a:prstGeom>
          </p:spPr>
        </p:pic>
        <p:pic>
          <p:nvPicPr>
            <p:cNvPr id="19" name="Picture 18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874FDFC8-E78C-CB50-3985-1BF495D2C6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017" y="6159632"/>
              <a:ext cx="1769350" cy="368047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CC52443B-469C-1541-961D-F4BFC863525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pic>
        <p:nvPicPr>
          <p:cNvPr id="4" name="Kuva 8" descr="Eurodesk logo">
            <a:extLst>
              <a:ext uri="{FF2B5EF4-FFF2-40B4-BE49-F238E27FC236}">
                <a16:creationId xmlns:a16="http://schemas.microsoft.com/office/drawing/2014/main" id="{DB0AC9CA-A1A9-C363-1E41-137EFF9A65A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152" y="6132357"/>
            <a:ext cx="1485338" cy="651747"/>
          </a:xfrm>
          <a:prstGeom prst="rect">
            <a:avLst/>
          </a:prstGeom>
        </p:spPr>
      </p:pic>
      <p:pic>
        <p:nvPicPr>
          <p:cNvPr id="5" name="Kuva 13">
            <a:extLst>
              <a:ext uri="{FF2B5EF4-FFF2-40B4-BE49-F238E27FC236}">
                <a16:creationId xmlns:a16="http://schemas.microsoft.com/office/drawing/2014/main" id="{64C977DC-E66B-D7D9-2744-1799574B0E3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9203" y="6198472"/>
            <a:ext cx="1769350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086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122" y="2247556"/>
            <a:ext cx="11011756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378" y="4853819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ED30494-96E9-59CC-358D-1CC54B9B6C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F1BA297-2BFC-4238-FC32-02933C3E3D20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12" name="Kuva 8" descr="Eurodesk logo">
              <a:extLst>
                <a:ext uri="{FF2B5EF4-FFF2-40B4-BE49-F238E27FC236}">
                  <a16:creationId xmlns:a16="http://schemas.microsoft.com/office/drawing/2014/main" id="{9C76361B-D5DA-3BA3-B0B5-D97F1F0A85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14" name="Picture 13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024E14C7-E042-92DB-8E12-E0471AD8DE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15" name="Picture 14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1D005D07-42AB-DF59-82BA-ED9E158616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16" name="Kuva 13">
              <a:extLst>
                <a:ext uri="{FF2B5EF4-FFF2-40B4-BE49-F238E27FC236}">
                  <a16:creationId xmlns:a16="http://schemas.microsoft.com/office/drawing/2014/main" id="{4904FC19-96B0-151C-FF36-28B9C36494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59126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D958C89-D936-72A9-1147-BBD11B60996E}"/>
              </a:ext>
            </a:extLst>
          </p:cNvPr>
          <p:cNvGrpSpPr/>
          <p:nvPr userDrawn="1"/>
        </p:nvGrpSpPr>
        <p:grpSpPr>
          <a:xfrm>
            <a:off x="-52861" y="-105048"/>
            <a:ext cx="12244861" cy="6193616"/>
            <a:chOff x="6659690" y="-143339"/>
            <a:chExt cx="12244861" cy="6193616"/>
          </a:xfrm>
        </p:grpSpPr>
        <p:pic>
          <p:nvPicPr>
            <p:cNvPr id="5" name="Kuva 10">
              <a:extLst>
                <a:ext uri="{FF2B5EF4-FFF2-40B4-BE49-F238E27FC236}">
                  <a16:creationId xmlns:a16="http://schemas.microsoft.com/office/drawing/2014/main" id="{AF82E416-098F-5C91-D812-23C85117AE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34" t="9667" r="2" b="20"/>
            <a:stretch/>
          </p:blipFill>
          <p:spPr>
            <a:xfrm>
              <a:off x="6659690" y="-143339"/>
              <a:ext cx="12244861" cy="6193616"/>
            </a:xfrm>
            <a:prstGeom prst="rect">
              <a:avLst/>
            </a:prstGeom>
          </p:spPr>
        </p:pic>
        <p:sp>
          <p:nvSpPr>
            <p:cNvPr id="12" name="Suorakulmio 4">
              <a:extLst>
                <a:ext uri="{FF2B5EF4-FFF2-40B4-BE49-F238E27FC236}">
                  <a16:creationId xmlns:a16="http://schemas.microsoft.com/office/drawing/2014/main" id="{BB1AFDB3-B0BE-B3EC-FF06-FB9496E35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6712552" y="1271259"/>
              <a:ext cx="12191999" cy="4779018"/>
            </a:xfrm>
            <a:prstGeom prst="rect">
              <a:avLst/>
            </a:prstGeom>
            <a:gradFill>
              <a:gsLst>
                <a:gs pos="5000">
                  <a:srgbClr val="154194">
                    <a:alpha val="0"/>
                  </a:srgbClr>
                </a:gs>
                <a:gs pos="80000">
                  <a:schemeClr val="tx1"/>
                </a:gs>
              </a:gsLst>
              <a:lin ang="5400000" scaled="1"/>
            </a:gradFill>
            <a:ln>
              <a:noFill/>
            </a:ln>
            <a:effectLst>
              <a:innerShdw blurRad="2159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extrusionClr>
                <a:srgbClr val="000000"/>
              </a:extrusionClr>
            </a:sp3d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dirty="0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122" y="2247556"/>
            <a:ext cx="11011756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3378" y="4853819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8AFFCC6-C6BD-13F7-D7A2-88FB0F8B53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CB2291D-ADA9-9144-4E1A-01FD234FE238}"/>
              </a:ext>
            </a:extLst>
          </p:cNvPr>
          <p:cNvGrpSpPr/>
          <p:nvPr userDrawn="1"/>
        </p:nvGrpSpPr>
        <p:grpSpPr>
          <a:xfrm>
            <a:off x="2797510" y="6231031"/>
            <a:ext cx="2815345" cy="434279"/>
            <a:chOff x="5595022" y="6093400"/>
            <a:chExt cx="2815345" cy="434279"/>
          </a:xfrm>
        </p:grpSpPr>
        <p:pic>
          <p:nvPicPr>
            <p:cNvPr id="13" name="Picture 12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B475109F-FD77-B6AA-21C9-3E3C5ABEC00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5022" y="6093400"/>
              <a:ext cx="1535126" cy="434279"/>
            </a:xfrm>
            <a:prstGeom prst="rect">
              <a:avLst/>
            </a:prstGeom>
          </p:spPr>
        </p:pic>
        <p:pic>
          <p:nvPicPr>
            <p:cNvPr id="14" name="Picture 13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24C3C18E-A4FF-7716-F6CB-650B8D46E6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017" y="6159632"/>
              <a:ext cx="1769350" cy="368047"/>
            </a:xfrm>
            <a:prstGeom prst="rect">
              <a:avLst/>
            </a:prstGeom>
          </p:spPr>
        </p:pic>
      </p:grpSp>
      <p:pic>
        <p:nvPicPr>
          <p:cNvPr id="15" name="Kuva 8" descr="Eurodesk logo">
            <a:extLst>
              <a:ext uri="{FF2B5EF4-FFF2-40B4-BE49-F238E27FC236}">
                <a16:creationId xmlns:a16="http://schemas.microsoft.com/office/drawing/2014/main" id="{EF51C03C-71C7-EFB6-B312-0780B69164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9152" y="6132357"/>
            <a:ext cx="1485338" cy="651747"/>
          </a:xfrm>
          <a:prstGeom prst="rect">
            <a:avLst/>
          </a:prstGeom>
        </p:spPr>
      </p:pic>
      <p:pic>
        <p:nvPicPr>
          <p:cNvPr id="16" name="Kuva 13">
            <a:extLst>
              <a:ext uri="{FF2B5EF4-FFF2-40B4-BE49-F238E27FC236}">
                <a16:creationId xmlns:a16="http://schemas.microsoft.com/office/drawing/2014/main" id="{5CC45D5A-6F0E-F698-461A-3065E9BBCB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79203" y="6198472"/>
            <a:ext cx="1769350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235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887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</a:t>
            </a:r>
            <a:r>
              <a:rPr lang="fi-FI" dirty="0" err="1"/>
              <a:t>bullet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87" y="1808163"/>
            <a:ext cx="10442576" cy="4141787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800"/>
            </a:lvl1pPr>
            <a:lvl2pPr marL="628650" indent="-274638">
              <a:buClr>
                <a:srgbClr val="000000"/>
              </a:buClr>
              <a:buFont typeface="Arial" panose="020B0604020202020204" pitchFamily="34" charset="0"/>
              <a:buChar char="•"/>
              <a:defRPr sz="2400"/>
            </a:lvl2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72402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887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(numerot)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83" y="1808163"/>
            <a:ext cx="10442576" cy="4141787"/>
          </a:xfrm>
        </p:spPr>
        <p:txBody>
          <a:bodyPr>
            <a:normAutofit/>
          </a:bodyPr>
          <a:lstStyle>
            <a:lvl1pPr marL="514350" indent="-514350">
              <a:buClr>
                <a:schemeClr val="tx2"/>
              </a:buClr>
              <a:buFont typeface="+mj-lt"/>
              <a:buAutoNum type="arabicPeriod"/>
              <a:defRPr sz="2800"/>
            </a:lvl1pPr>
            <a:lvl2pPr marL="811212" indent="-457200">
              <a:buClr>
                <a:schemeClr val="accent3"/>
              </a:buClr>
              <a:buFont typeface="+mj-lt"/>
              <a:buAutoNum type="arabicPeriod"/>
              <a:defRPr/>
            </a:lvl2pPr>
            <a:lvl3pPr marL="1257300" indent="-342900">
              <a:buClr>
                <a:schemeClr val="accent3"/>
              </a:buClr>
              <a:buFont typeface="+mj-lt"/>
              <a:buAutoNum type="arabicPeriod"/>
              <a:defRPr/>
            </a:lvl3pPr>
            <a:lvl4pPr marL="1727200" indent="-342900">
              <a:buClr>
                <a:schemeClr val="accent3"/>
              </a:buClr>
              <a:buFont typeface="+mj-lt"/>
              <a:buAutoNum type="arabicPeriod"/>
              <a:defRPr/>
            </a:lvl4pPr>
            <a:lvl5pPr marL="2171700" indent="-342900">
              <a:buClr>
                <a:schemeClr val="accent3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06693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53A035-6494-46F0-A7A8-A2DE8A2EF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0988" cy="18161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860F4BD-3D53-450C-8043-914629892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2503805"/>
            <a:ext cx="10412416" cy="119062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DF022F-DB07-4D37-AFE7-163244E5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6D2585-044C-4141-A448-7B02043A3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A0BF11-5732-4D80-8E85-7FCDDBBC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72340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sältösivu Kaksi palsta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55284D-4300-4162-AF13-97E682077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5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ADFAE5-E375-48FB-8FCC-DD2A9EC05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08162"/>
            <a:ext cx="5005388" cy="414178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3E1CBDC-6672-47E1-8241-AA70AE03E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7076" y="1808163"/>
            <a:ext cx="5005387" cy="4141786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C2A228F-4B3C-4E7D-B9D0-7DA1A7DF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A97FE22-C51E-419D-99AB-B821F05D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00E09B5-259E-406E-9280-50EDE8CF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77617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isältösivu väliotsikolla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12C08C-C34E-4AC8-92AD-6139F49D5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86" y="612000"/>
            <a:ext cx="10442577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7AE1B3-BA0F-4C0C-9018-EF75C4554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808163"/>
            <a:ext cx="5157787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1761B24-D53C-4A59-BD13-63D68C0B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1475" y="2724726"/>
            <a:ext cx="5157787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0BBE21C-7D6A-4FF3-BA94-377064EC3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2858" y="1808163"/>
            <a:ext cx="4799605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DA47262-7C52-4AC3-97A6-BA3984D34F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2857" y="2726573"/>
            <a:ext cx="4799606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835947E-D9A1-49E5-816F-F601AB9F9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DD6E01B-6C5A-47CC-AF44-2C209D75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0EC712E-6C24-4C16-BEAE-F9F0A80C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81489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DA990D-FCC3-41C6-A705-6E33A18DD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6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3260301-10F2-42B6-AA1B-7DCBCEF8F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FE0DDD0-94A4-4F66-9E34-BE292567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30FAC8F-37A2-4C16-AA37-224140D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2362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94D431-D8C0-490B-9ECF-AAC28A06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90015" cy="1116013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9F20F5-CB96-4349-B231-54072244A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338" y="612000"/>
            <a:ext cx="5840125" cy="54737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8853E00-5DE5-4DB1-BE5D-E87C60B0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4" y="1808163"/>
            <a:ext cx="4390015" cy="414178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DCE905-C138-45F9-AB38-EFE8BD6AA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4A0C483-654B-4EFE-BA9C-853D93BD3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6CDE3A-B151-40F5-877F-DE3CCB79E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46804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426961" cy="111601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871" y="612000"/>
            <a:ext cx="5636706" cy="54207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4869" y="1808163"/>
            <a:ext cx="4426961" cy="414178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745432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 / 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7CBB6BE-70A7-AA4B-A415-BC8EBAFA6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519" y="1438154"/>
            <a:ext cx="9248172" cy="333350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50" b="0" i="1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3681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3"/>
            <a:ext cx="4500851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6B8EBF3C-72D3-4D67-ABE0-820E8C09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500851" cy="111601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C50960CE-0149-4861-BB2D-605A7A2AFD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2412" y="-1446848"/>
            <a:ext cx="7543800" cy="7542213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1719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1475" y="612000"/>
            <a:ext cx="10448101" cy="5473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69348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B07A8A19-C042-423C-9D22-A59BC72992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38040" y="-5095067"/>
            <a:ext cx="10642679" cy="10467785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656540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800" y="612000"/>
            <a:ext cx="44296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ympyrägrafiikasta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0800" y="1822864"/>
            <a:ext cx="4429688" cy="41270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ympyrägrafiikasta.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23B6B398-0C01-47BC-9812-B98ACB950D0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978636826"/>
              </p:ext>
            </p:extLst>
          </p:nvPr>
        </p:nvGraphicFramePr>
        <p:xfrm>
          <a:off x="5125014" y="492126"/>
          <a:ext cx="6011300" cy="5646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977705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pylvää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612000"/>
            <a:ext cx="42560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pylväsgrafiikasta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1475" y="1808163"/>
            <a:ext cx="4256088" cy="4141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pylväsgrafiikasta.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10" name="Kaavio 9">
            <a:extLst>
              <a:ext uri="{FF2B5EF4-FFF2-40B4-BE49-F238E27FC236}">
                <a16:creationId xmlns:a16="http://schemas.microsoft.com/office/drawing/2014/main" id="{0F994894-3915-461E-82FD-5DCFB47F963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730832200"/>
              </p:ext>
            </p:extLst>
          </p:nvPr>
        </p:nvGraphicFramePr>
        <p:xfrm>
          <a:off x="4985294" y="476250"/>
          <a:ext cx="6151019" cy="5473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8172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80526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2"/>
            <a:ext cx="4380526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2" name="Kaavion paikkamerkki 11">
            <a:extLst>
              <a:ext uri="{FF2B5EF4-FFF2-40B4-BE49-F238E27FC236}">
                <a16:creationId xmlns:a16="http://schemas.microsoft.com/office/drawing/2014/main" id="{5C24F3D1-B0AB-48CC-893D-6614992AB34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30800" y="612000"/>
            <a:ext cx="6005513" cy="5457824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Kaavio</a:t>
            </a:r>
          </a:p>
        </p:txBody>
      </p:sp>
    </p:spTree>
    <p:extLst>
      <p:ext uri="{BB962C8B-B14F-4D97-AF65-F5344CB8AC3E}">
        <p14:creationId xmlns:p14="http://schemas.microsoft.com/office/powerpoint/2010/main" val="16127471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11067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 / Yhteystie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280" y="439838"/>
            <a:ext cx="9257982" cy="1554653"/>
          </a:xfrm>
        </p:spPr>
        <p:txBody>
          <a:bodyPr anchor="b"/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fi-FI" dirty="0"/>
              <a:t>Kiitos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2176428"/>
            <a:ext cx="9257982" cy="167116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CBE777A-D58B-4464-8111-02784485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pPr/>
              <a:t>20.6.2024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F74362-3159-4CC0-8F36-037886235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7982" y="6237288"/>
            <a:ext cx="1364004" cy="416560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8E265B4-BCD5-4DD7-A693-7C4126B2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 dirty="0"/>
              <a:t>{#}</a:t>
            </a:r>
          </a:p>
        </p:txBody>
      </p:sp>
      <p:pic>
        <p:nvPicPr>
          <p:cNvPr id="5" name="Kuva 4" descr="Facebook-logo">
            <a:extLst>
              <a:ext uri="{FF2B5EF4-FFF2-40B4-BE49-F238E27FC236}">
                <a16:creationId xmlns:a16="http://schemas.microsoft.com/office/drawing/2014/main" id="{94F85131-3F1F-6D42-A71B-76A04403A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858" y="4652977"/>
            <a:ext cx="443352" cy="443352"/>
          </a:xfrm>
          <a:prstGeom prst="rect">
            <a:avLst/>
          </a:prstGeom>
        </p:spPr>
      </p:pic>
      <p:pic>
        <p:nvPicPr>
          <p:cNvPr id="9" name="Kuva 8" descr="Instagram-logo">
            <a:extLst>
              <a:ext uri="{FF2B5EF4-FFF2-40B4-BE49-F238E27FC236}">
                <a16:creationId xmlns:a16="http://schemas.microsoft.com/office/drawing/2014/main" id="{DFD369D5-4230-0142-94A8-5B831350C5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040" y="4652977"/>
            <a:ext cx="443352" cy="443352"/>
          </a:xfrm>
          <a:prstGeom prst="rect">
            <a:avLst/>
          </a:prstGeom>
        </p:spPr>
      </p:pic>
      <p:pic>
        <p:nvPicPr>
          <p:cNvPr id="12" name="Kuva 11" descr="Twitter-logo">
            <a:extLst>
              <a:ext uri="{FF2B5EF4-FFF2-40B4-BE49-F238E27FC236}">
                <a16:creationId xmlns:a16="http://schemas.microsoft.com/office/drawing/2014/main" id="{EF2AE551-656D-D949-9749-5A1C46C33E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8156" y="4652977"/>
            <a:ext cx="443352" cy="444217"/>
          </a:xfrm>
          <a:prstGeom prst="rect">
            <a:avLst/>
          </a:prstGeom>
        </p:spPr>
      </p:pic>
      <p:sp>
        <p:nvSpPr>
          <p:cNvPr id="21" name="Tekstiruutu 20">
            <a:extLst>
              <a:ext uri="{FF2B5EF4-FFF2-40B4-BE49-F238E27FC236}">
                <a16:creationId xmlns:a16="http://schemas.microsoft.com/office/drawing/2014/main" id="{9854CDD0-53E4-674B-80F7-770E5C8261E2}"/>
              </a:ext>
            </a:extLst>
          </p:cNvPr>
          <p:cNvSpPr txBox="1"/>
          <p:nvPr userDrawn="1"/>
        </p:nvSpPr>
        <p:spPr>
          <a:xfrm>
            <a:off x="290016" y="4142233"/>
            <a:ext cx="228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/>
                </a:solidFill>
                <a:latin typeface="+mj-lt"/>
              </a:rPr>
              <a:t>Seuraa meitä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FE9AD679-F912-8247-A5BE-85AC0A2612A0}"/>
              </a:ext>
            </a:extLst>
          </p:cNvPr>
          <p:cNvSpPr txBox="1"/>
          <p:nvPr userDrawn="1"/>
        </p:nvSpPr>
        <p:spPr>
          <a:xfrm>
            <a:off x="290016" y="5448951"/>
            <a:ext cx="5370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Tilaa uutiskirje EU:n nuoriso-ohjelmat 360 °</a:t>
            </a:r>
            <a:endParaRPr lang="fi-FI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Tekstin paikkamerkki 2">
            <a:extLst>
              <a:ext uri="{FF2B5EF4-FFF2-40B4-BE49-F238E27FC236}">
                <a16:creationId xmlns:a16="http://schemas.microsoft.com/office/drawing/2014/main" id="{A7B99EA9-BBD6-924D-8D06-101E0311062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70203" y="4691392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8" name="Tekstin paikkamerkki 2">
            <a:extLst>
              <a:ext uri="{FF2B5EF4-FFF2-40B4-BE49-F238E27FC236}">
                <a16:creationId xmlns:a16="http://schemas.microsoft.com/office/drawing/2014/main" id="{33917C89-3F85-D646-A1FD-7ECA4E56563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552852" y="4695829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9" name="Tekstin paikkamerkki 2">
            <a:extLst>
              <a:ext uri="{FF2B5EF4-FFF2-40B4-BE49-F238E27FC236}">
                <a16:creationId xmlns:a16="http://schemas.microsoft.com/office/drawing/2014/main" id="{7EAC8016-8F96-D34E-B217-CB01ECFDF5A5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578999" y="5464340"/>
            <a:ext cx="5370652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>
                <a:solidFill>
                  <a:schemeClr val="tx2"/>
                </a:solidFill>
              </a:rPr>
              <a:t>Kirjoita </a:t>
            </a:r>
            <a:r>
              <a:rPr lang="fi-FI" sz="1800" b="0" i="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tilauslomakkeen </a:t>
            </a:r>
            <a:r>
              <a:rPr lang="fi-FI" sz="1800" b="0" i="0" kern="1200" dirty="0" err="1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url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30" name="Tekstin paikkamerkki 2">
            <a:extLst>
              <a:ext uri="{FF2B5EF4-FFF2-40B4-BE49-F238E27FC236}">
                <a16:creationId xmlns:a16="http://schemas.microsoft.com/office/drawing/2014/main" id="{D2519B5E-B16C-FD4B-8408-036717A25CF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105969" y="4695686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</p:spTree>
    <p:extLst>
      <p:ext uri="{BB962C8B-B14F-4D97-AF65-F5344CB8AC3E}">
        <p14:creationId xmlns:p14="http://schemas.microsoft.com/office/powerpoint/2010/main" val="38299765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gradFill>
          <a:gsLst>
            <a:gs pos="42000">
              <a:schemeClr val="accent1">
                <a:lumMod val="5000"/>
                <a:lumOff val="95000"/>
                <a:alpha val="0"/>
              </a:schemeClr>
            </a:gs>
            <a:gs pos="100000">
              <a:schemeClr val="accent3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069259"/>
            <a:ext cx="11304587" cy="208542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3474860"/>
            <a:ext cx="11304586" cy="140193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31B85F-6769-CA1A-D64C-91D9FF299647}"/>
              </a:ext>
            </a:extLst>
          </p:cNvPr>
          <p:cNvSpPr/>
          <p:nvPr userDrawn="1"/>
        </p:nvSpPr>
        <p:spPr>
          <a:xfrm>
            <a:off x="0" y="5949950"/>
            <a:ext cx="12192000" cy="9080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9F198CF-5CE0-2E19-8EF8-4465D8A2B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CEE930E-C7C0-C1FE-61E5-2C366B4BC48E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6" name="Kuva 8" descr="Eurodesk logo">
              <a:extLst>
                <a:ext uri="{FF2B5EF4-FFF2-40B4-BE49-F238E27FC236}">
                  <a16:creationId xmlns:a16="http://schemas.microsoft.com/office/drawing/2014/main" id="{BC0888D3-6A40-7C9C-5B8F-757B30B9B3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7" name="Picture 6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CF331C59-8E72-91CA-149B-12C460C563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8" name="Picture 7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B195C8F1-F699-325F-3CD8-DADE23B3C1E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9" name="Kuva 13">
              <a:extLst>
                <a:ext uri="{FF2B5EF4-FFF2-40B4-BE49-F238E27FC236}">
                  <a16:creationId xmlns:a16="http://schemas.microsoft.com/office/drawing/2014/main" id="{90C4154B-961C-A4A2-31DF-CB06DCCA50E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69372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2">
            <a:extLst>
              <a:ext uri="{FF2B5EF4-FFF2-40B4-BE49-F238E27FC236}">
                <a16:creationId xmlns:a16="http://schemas.microsoft.com/office/drawing/2014/main" id="{497E678B-A25B-45A6-BD4D-CFC5303B8D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949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Taustakuva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BFBB7D1A-B2A2-4182-8C2A-A05E75C3E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855228"/>
            <a:ext cx="12192000" cy="2125202"/>
          </a:xfrm>
          <a:gradFill>
            <a:gsLst>
              <a:gs pos="7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i-FI" dirty="0"/>
              <a:t>Liukuväri kuvan päällä, älä lisää kuvatiedostoa tähän kenttään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4" y="476250"/>
            <a:ext cx="11485245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3327091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DB8B298-9BC7-33DE-CA36-CD794D3FD85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28025A3-149C-51C6-FDCD-34A2F5751C13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5" name="Kuva 8" descr="Eurodesk logo">
              <a:extLst>
                <a:ext uri="{FF2B5EF4-FFF2-40B4-BE49-F238E27FC236}">
                  <a16:creationId xmlns:a16="http://schemas.microsoft.com/office/drawing/2014/main" id="{B5FDDFBC-104B-C0AF-6BE5-4FC3FDB5A16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6" name="Picture 5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B265B3B2-BAB3-9D0D-8054-24AC0F874B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7" name="Picture 6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BF740D1E-00E5-CE60-EA0C-F6F40A9ED5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8" name="Kuva 13">
              <a:extLst>
                <a:ext uri="{FF2B5EF4-FFF2-40B4-BE49-F238E27FC236}">
                  <a16:creationId xmlns:a16="http://schemas.microsoft.com/office/drawing/2014/main" id="{D28FB730-EC1A-87DE-BB27-711A7D6207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50762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</a:t>
            </a:r>
            <a:r>
              <a:rPr lang="fi-FI" dirty="0" err="1"/>
              <a:t>bullet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87" y="1808163"/>
            <a:ext cx="10442576" cy="4141787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800"/>
            </a:lvl1pPr>
            <a:lvl2pPr marL="628650" indent="-274638">
              <a:buClr>
                <a:srgbClr val="000000"/>
              </a:buClr>
              <a:buFont typeface="Arial" panose="020B0604020202020204" pitchFamily="34" charset="0"/>
              <a:buChar char="•"/>
              <a:defRPr sz="2400"/>
            </a:lvl2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772286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887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(numerot)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83" y="1808163"/>
            <a:ext cx="10442576" cy="4141787"/>
          </a:xfrm>
        </p:spPr>
        <p:txBody>
          <a:bodyPr>
            <a:normAutofit/>
          </a:bodyPr>
          <a:lstStyle>
            <a:lvl1pPr marL="514350" indent="-514350">
              <a:buClr>
                <a:schemeClr val="tx2"/>
              </a:buClr>
              <a:buFont typeface="+mj-lt"/>
              <a:buAutoNum type="arabicPeriod"/>
              <a:defRPr sz="2800"/>
            </a:lvl1pPr>
            <a:lvl2pPr marL="811212" indent="-457200">
              <a:buClr>
                <a:schemeClr val="accent3"/>
              </a:buClr>
              <a:buFont typeface="+mj-lt"/>
              <a:buAutoNum type="arabicPeriod"/>
              <a:defRPr/>
            </a:lvl2pPr>
            <a:lvl3pPr marL="1257300" indent="-342900">
              <a:buClr>
                <a:schemeClr val="accent3"/>
              </a:buClr>
              <a:buFont typeface="+mj-lt"/>
              <a:buAutoNum type="arabicPeriod"/>
              <a:defRPr/>
            </a:lvl3pPr>
            <a:lvl4pPr marL="1727200" indent="-342900">
              <a:buClr>
                <a:schemeClr val="accent3"/>
              </a:buClr>
              <a:buFont typeface="+mj-lt"/>
              <a:buAutoNum type="arabicPeriod"/>
              <a:defRPr/>
            </a:lvl4pPr>
            <a:lvl5pPr marL="2171700" indent="-342900">
              <a:buClr>
                <a:schemeClr val="accent3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59627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53A035-6494-46F0-A7A8-A2DE8A2EF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0988" cy="18161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860F4BD-3D53-450C-8043-914629892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2503805"/>
            <a:ext cx="10412416" cy="119062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DF022F-DB07-4D37-AFE7-163244E5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6D2585-044C-4141-A448-7B02043A3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A0BF11-5732-4D80-8E85-7FCDDBBC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18084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sältösivu Kaksi palsta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55284D-4300-4162-AF13-97E682077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5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ADFAE5-E375-48FB-8FCC-DD2A9EC05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08162"/>
            <a:ext cx="5005388" cy="414178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3E1CBDC-6672-47E1-8241-AA70AE03E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7076" y="1808163"/>
            <a:ext cx="5005387" cy="4141786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C2A228F-4B3C-4E7D-B9D0-7DA1A7DF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A97FE22-C51E-419D-99AB-B821F05D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00E09B5-259E-406E-9280-50EDE8CF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763885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isältösivu väliotsikolla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12C08C-C34E-4AC8-92AD-6139F49D5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86" y="612000"/>
            <a:ext cx="10442577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7AE1B3-BA0F-4C0C-9018-EF75C4554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808163"/>
            <a:ext cx="5157787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1761B24-D53C-4A59-BD13-63D68C0B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1475" y="2724726"/>
            <a:ext cx="5157787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0BBE21C-7D6A-4FF3-BA94-377064EC3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2858" y="1808163"/>
            <a:ext cx="4799605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DA47262-7C52-4AC3-97A6-BA3984D34F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2857" y="2726573"/>
            <a:ext cx="4799606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835947E-D9A1-49E5-816F-F601AB9F9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DD6E01B-6C5A-47CC-AF44-2C209D75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0EC712E-6C24-4C16-BEAE-F9F0A80C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98470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DA990D-FCC3-41C6-A705-6E33A18DD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612000"/>
            <a:ext cx="10442576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3260301-10F2-42B6-AA1B-7DCBCEF8F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FE0DDD0-94A4-4F66-9E34-BE292567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30FAC8F-37A2-4C16-AA37-224140D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006325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94D431-D8C0-490B-9ECF-AAC28A06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90015" cy="1116013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9F20F5-CB96-4349-B231-54072244A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338" y="612000"/>
            <a:ext cx="5840125" cy="54207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8853E00-5DE5-4DB1-BE5D-E87C60B0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4" y="1808163"/>
            <a:ext cx="4390015" cy="414178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DCE905-C138-45F9-AB38-EFE8BD6AA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4A0C483-654B-4EFE-BA9C-853D93BD3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6CDE3A-B151-40F5-877F-DE3CCB79E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4577688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426961" cy="111601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870" y="612000"/>
            <a:ext cx="5626821" cy="54207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4869" y="1808163"/>
            <a:ext cx="4426961" cy="414178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608738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 / 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7CBB6BE-70A7-AA4B-A415-BC8EBAFA6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519" y="1438154"/>
            <a:ext cx="9248172" cy="333350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50" b="0" i="1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553395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3"/>
            <a:ext cx="4500851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6B8EBF3C-72D3-4D67-ABE0-820E8C09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500851" cy="111601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C50960CE-0149-4861-BB2D-605A7A2AFD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2412" y="-1446848"/>
            <a:ext cx="7543800" cy="7542213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039478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1475" y="612000"/>
            <a:ext cx="10443159" cy="5473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100830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B07A8A19-C042-423C-9D22-A59BC72992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77981" y="-5085612"/>
            <a:ext cx="10341162" cy="10171223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318213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800" y="612000"/>
            <a:ext cx="44296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ympyrägrafiikasta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0800" y="1822864"/>
            <a:ext cx="4429688" cy="41270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ympyrägrafiikasta.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23B6B398-0C01-47BC-9812-B98ACB950D0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518506722"/>
              </p:ext>
            </p:extLst>
          </p:nvPr>
        </p:nvGraphicFramePr>
        <p:xfrm>
          <a:off x="5125014" y="492126"/>
          <a:ext cx="6011300" cy="5646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9553756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pylvää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800" y="612000"/>
            <a:ext cx="42560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pylväsgrafiikasta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1475" y="1808163"/>
            <a:ext cx="4256088" cy="4141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pylväsgrafiikasta.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10" name="Kaavio 9">
            <a:extLst>
              <a:ext uri="{FF2B5EF4-FFF2-40B4-BE49-F238E27FC236}">
                <a16:creationId xmlns:a16="http://schemas.microsoft.com/office/drawing/2014/main" id="{0F994894-3915-461E-82FD-5DCFB47F963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75706131"/>
              </p:ext>
            </p:extLst>
          </p:nvPr>
        </p:nvGraphicFramePr>
        <p:xfrm>
          <a:off x="4985294" y="476250"/>
          <a:ext cx="6151019" cy="5473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14044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80526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2"/>
            <a:ext cx="4380526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2" name="Kaavion paikkamerkki 11">
            <a:extLst>
              <a:ext uri="{FF2B5EF4-FFF2-40B4-BE49-F238E27FC236}">
                <a16:creationId xmlns:a16="http://schemas.microsoft.com/office/drawing/2014/main" id="{5C24F3D1-B0AB-48CC-893D-6614992AB34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30800" y="612000"/>
            <a:ext cx="6005513" cy="5457824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Kaavio</a:t>
            </a:r>
          </a:p>
        </p:txBody>
      </p:sp>
    </p:spTree>
    <p:extLst>
      <p:ext uri="{BB962C8B-B14F-4D97-AF65-F5344CB8AC3E}">
        <p14:creationId xmlns:p14="http://schemas.microsoft.com/office/powerpoint/2010/main" val="35392315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64121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 / Yhteystie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280" y="439838"/>
            <a:ext cx="9257982" cy="1554653"/>
          </a:xfrm>
        </p:spPr>
        <p:txBody>
          <a:bodyPr anchor="b"/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fi-FI" dirty="0"/>
              <a:t>Kiitos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2176428"/>
            <a:ext cx="9257982" cy="167116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CBE777A-D58B-4464-8111-02784485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pPr/>
              <a:t>20.6.2024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F74362-3159-4CC0-8F36-037886235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8E265B4-BCD5-4DD7-A693-7C4126B2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 dirty="0"/>
              <a:t>{#}</a:t>
            </a:r>
          </a:p>
        </p:txBody>
      </p:sp>
      <p:pic>
        <p:nvPicPr>
          <p:cNvPr id="5" name="Kuva 4" descr="Facebook-logo">
            <a:extLst>
              <a:ext uri="{FF2B5EF4-FFF2-40B4-BE49-F238E27FC236}">
                <a16:creationId xmlns:a16="http://schemas.microsoft.com/office/drawing/2014/main" id="{94F85131-3F1F-6D42-A71B-76A04403A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858" y="4652977"/>
            <a:ext cx="443352" cy="443352"/>
          </a:xfrm>
          <a:prstGeom prst="rect">
            <a:avLst/>
          </a:prstGeom>
        </p:spPr>
      </p:pic>
      <p:pic>
        <p:nvPicPr>
          <p:cNvPr id="9" name="Kuva 8" descr="Instagram-logo">
            <a:extLst>
              <a:ext uri="{FF2B5EF4-FFF2-40B4-BE49-F238E27FC236}">
                <a16:creationId xmlns:a16="http://schemas.microsoft.com/office/drawing/2014/main" id="{DFD369D5-4230-0142-94A8-5B831350C5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040" y="4652977"/>
            <a:ext cx="443352" cy="443352"/>
          </a:xfrm>
          <a:prstGeom prst="rect">
            <a:avLst/>
          </a:prstGeom>
        </p:spPr>
      </p:pic>
      <p:pic>
        <p:nvPicPr>
          <p:cNvPr id="12" name="Kuva 11" descr="Twitter-logo">
            <a:extLst>
              <a:ext uri="{FF2B5EF4-FFF2-40B4-BE49-F238E27FC236}">
                <a16:creationId xmlns:a16="http://schemas.microsoft.com/office/drawing/2014/main" id="{EF2AE551-656D-D949-9749-5A1C46C33E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8156" y="4652977"/>
            <a:ext cx="443352" cy="444217"/>
          </a:xfrm>
          <a:prstGeom prst="rect">
            <a:avLst/>
          </a:prstGeom>
        </p:spPr>
      </p:pic>
      <p:sp>
        <p:nvSpPr>
          <p:cNvPr id="21" name="Tekstiruutu 20">
            <a:extLst>
              <a:ext uri="{FF2B5EF4-FFF2-40B4-BE49-F238E27FC236}">
                <a16:creationId xmlns:a16="http://schemas.microsoft.com/office/drawing/2014/main" id="{9854CDD0-53E4-674B-80F7-770E5C8261E2}"/>
              </a:ext>
            </a:extLst>
          </p:cNvPr>
          <p:cNvSpPr txBox="1"/>
          <p:nvPr userDrawn="1"/>
        </p:nvSpPr>
        <p:spPr>
          <a:xfrm>
            <a:off x="290016" y="4142233"/>
            <a:ext cx="228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/>
                </a:solidFill>
                <a:latin typeface="+mj-lt"/>
              </a:rPr>
              <a:t>Seuraa meitä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FE9AD679-F912-8247-A5BE-85AC0A2612A0}"/>
              </a:ext>
            </a:extLst>
          </p:cNvPr>
          <p:cNvSpPr txBox="1"/>
          <p:nvPr userDrawn="1"/>
        </p:nvSpPr>
        <p:spPr>
          <a:xfrm>
            <a:off x="290016" y="5448951"/>
            <a:ext cx="5370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Tilaa uutiskirje EU:n nuoriso-ohjelmat 360 °</a:t>
            </a:r>
            <a:endParaRPr lang="fi-FI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Tekstin paikkamerkki 2">
            <a:extLst>
              <a:ext uri="{FF2B5EF4-FFF2-40B4-BE49-F238E27FC236}">
                <a16:creationId xmlns:a16="http://schemas.microsoft.com/office/drawing/2014/main" id="{A7B99EA9-BBD6-924D-8D06-101E0311062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70203" y="4691392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8" name="Tekstin paikkamerkki 2">
            <a:extLst>
              <a:ext uri="{FF2B5EF4-FFF2-40B4-BE49-F238E27FC236}">
                <a16:creationId xmlns:a16="http://schemas.microsoft.com/office/drawing/2014/main" id="{33917C89-3F85-D646-A1FD-7ECA4E56563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552852" y="4695829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9" name="Tekstin paikkamerkki 2">
            <a:extLst>
              <a:ext uri="{FF2B5EF4-FFF2-40B4-BE49-F238E27FC236}">
                <a16:creationId xmlns:a16="http://schemas.microsoft.com/office/drawing/2014/main" id="{7EAC8016-8F96-D34E-B217-CB01ECFDF5A5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578999" y="5464340"/>
            <a:ext cx="5370652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>
                <a:solidFill>
                  <a:schemeClr val="tx2"/>
                </a:solidFill>
              </a:rPr>
              <a:t>Kirjoita </a:t>
            </a:r>
            <a:r>
              <a:rPr lang="fi-FI" sz="1800" b="0" i="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tilauslomakkeen </a:t>
            </a:r>
            <a:r>
              <a:rPr lang="fi-FI" sz="1800" b="0" i="0" kern="1200" dirty="0" err="1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url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30" name="Tekstin paikkamerkki 2">
            <a:extLst>
              <a:ext uri="{FF2B5EF4-FFF2-40B4-BE49-F238E27FC236}">
                <a16:creationId xmlns:a16="http://schemas.microsoft.com/office/drawing/2014/main" id="{D2519B5E-B16C-FD4B-8408-036717A25CF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105969" y="4695686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</p:spTree>
    <p:extLst>
      <p:ext uri="{BB962C8B-B14F-4D97-AF65-F5344CB8AC3E}">
        <p14:creationId xmlns:p14="http://schemas.microsoft.com/office/powerpoint/2010/main" val="30618780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_koralli">
    <p:bg>
      <p:bgPr>
        <a:gradFill>
          <a:gsLst>
            <a:gs pos="42000">
              <a:schemeClr val="accent1">
                <a:lumMod val="5000"/>
                <a:lumOff val="95000"/>
                <a:alpha val="0"/>
              </a:schemeClr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069259"/>
            <a:ext cx="11304587" cy="208542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3474860"/>
            <a:ext cx="11304586" cy="140193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DDE1A3-A683-0534-5888-BA87EDA56150}"/>
              </a:ext>
            </a:extLst>
          </p:cNvPr>
          <p:cNvSpPr/>
          <p:nvPr userDrawn="1"/>
        </p:nvSpPr>
        <p:spPr>
          <a:xfrm>
            <a:off x="0" y="5949950"/>
            <a:ext cx="12192000" cy="9080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4EF0DA4-2055-5036-8F81-4145EEA48A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EF96097-F96B-CCA0-1921-CFD733DC4C4F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6" name="Kuva 8" descr="Eurodesk logo">
              <a:extLst>
                <a:ext uri="{FF2B5EF4-FFF2-40B4-BE49-F238E27FC236}">
                  <a16:creationId xmlns:a16="http://schemas.microsoft.com/office/drawing/2014/main" id="{C690CD1E-CA85-341F-6991-AE946CEE43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7" name="Picture 6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A4FDEE1B-9634-A124-2EC4-A30D2F7830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8" name="Picture 7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436F703F-4728-D762-2443-6AB9FEA3BE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9" name="Kuva 13">
              <a:extLst>
                <a:ext uri="{FF2B5EF4-FFF2-40B4-BE49-F238E27FC236}">
                  <a16:creationId xmlns:a16="http://schemas.microsoft.com/office/drawing/2014/main" id="{50132E13-EA95-96F7-6012-4B8E5489EC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414474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2">
            <a:extLst>
              <a:ext uri="{FF2B5EF4-FFF2-40B4-BE49-F238E27FC236}">
                <a16:creationId xmlns:a16="http://schemas.microsoft.com/office/drawing/2014/main" id="{497E678B-A25B-45A6-BD4D-CFC5303B8D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949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Taustakuva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BFBB7D1A-B2A2-4182-8C2A-A05E75C3E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855228"/>
            <a:ext cx="12192000" cy="2125202"/>
          </a:xfrm>
          <a:gradFill>
            <a:gsLst>
              <a:gs pos="7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i-FI" dirty="0"/>
              <a:t>Liukuväri kuvan päällä, älä lisää kuvatiedostoa tähän kenttään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4" y="476250"/>
            <a:ext cx="11485245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3327091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53FDD1-399E-5395-6ECF-C2675C1108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1A1C309-9BAA-B0F1-D00F-4B815B0BB12A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5" name="Kuva 8" descr="Eurodesk logo">
              <a:extLst>
                <a:ext uri="{FF2B5EF4-FFF2-40B4-BE49-F238E27FC236}">
                  <a16:creationId xmlns:a16="http://schemas.microsoft.com/office/drawing/2014/main" id="{85643199-4EF0-7F4C-0EF1-B420B82368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6" name="Picture 5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188B4F5B-5DC2-7CBE-8494-0596682277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7" name="Picture 6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CEC1D3CA-CF9F-AD0B-4443-287ACCBFB44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8" name="Kuva 13">
              <a:extLst>
                <a:ext uri="{FF2B5EF4-FFF2-40B4-BE49-F238E27FC236}">
                  <a16:creationId xmlns:a16="http://schemas.microsoft.com/office/drawing/2014/main" id="{21C349EC-0E71-105D-AB1B-C163A3A67D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94401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612000"/>
            <a:ext cx="10442576" cy="110390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Sisältösivu (</a:t>
            </a:r>
            <a:r>
              <a:rPr lang="fi-FI" dirty="0" err="1"/>
              <a:t>bullet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87" y="1808163"/>
            <a:ext cx="10442576" cy="4141787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800"/>
            </a:lvl1pPr>
            <a:lvl2pPr marL="628650" indent="-274638">
              <a:buClr>
                <a:srgbClr val="000000"/>
              </a:buClr>
              <a:buFont typeface="Arial" panose="020B0604020202020204" pitchFamily="34" charset="0"/>
              <a:buChar char="•"/>
              <a:defRPr sz="2400"/>
            </a:lvl2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2984711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887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(numerot)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83" y="1808163"/>
            <a:ext cx="10442576" cy="4141787"/>
          </a:xfrm>
        </p:spPr>
        <p:txBody>
          <a:bodyPr>
            <a:normAutofit/>
          </a:bodyPr>
          <a:lstStyle>
            <a:lvl1pPr marL="514350" indent="-514350">
              <a:buClr>
                <a:schemeClr val="tx2"/>
              </a:buClr>
              <a:buFont typeface="+mj-lt"/>
              <a:buAutoNum type="arabicPeriod"/>
              <a:defRPr sz="2800"/>
            </a:lvl1pPr>
            <a:lvl2pPr marL="811212" indent="-457200">
              <a:buClr>
                <a:schemeClr val="accent3"/>
              </a:buClr>
              <a:buFont typeface="+mj-lt"/>
              <a:buAutoNum type="arabicPeriod"/>
              <a:defRPr/>
            </a:lvl2pPr>
            <a:lvl3pPr marL="1257300" indent="-342900">
              <a:buClr>
                <a:schemeClr val="accent3"/>
              </a:buClr>
              <a:buFont typeface="+mj-lt"/>
              <a:buAutoNum type="arabicPeriod"/>
              <a:defRPr/>
            </a:lvl3pPr>
            <a:lvl4pPr marL="1727200" indent="-342900">
              <a:buClr>
                <a:schemeClr val="accent3"/>
              </a:buClr>
              <a:buFont typeface="+mj-lt"/>
              <a:buAutoNum type="arabicPeriod"/>
              <a:defRPr/>
            </a:lvl4pPr>
            <a:lvl5pPr marL="2171700" indent="-342900">
              <a:buClr>
                <a:schemeClr val="accent3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240756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53A035-6494-46F0-A7A8-A2DE8A2EF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0988" cy="18161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860F4BD-3D53-450C-8043-914629892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2503805"/>
            <a:ext cx="10412416" cy="119062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DF022F-DB07-4D37-AFE7-163244E5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6D2585-044C-4141-A448-7B02043A3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A0BF11-5732-4D80-8E85-7FCDDBBC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9126427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sältösivu Kaksi palsta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55284D-4300-4162-AF13-97E682077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5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ADFAE5-E375-48FB-8FCC-DD2A9EC05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08162"/>
            <a:ext cx="5005388" cy="414178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3E1CBDC-6672-47E1-8241-AA70AE03E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7076" y="1808163"/>
            <a:ext cx="5005387" cy="4141786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C2A228F-4B3C-4E7D-B9D0-7DA1A7DF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A97FE22-C51E-419D-99AB-B821F05D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00E09B5-259E-406E-9280-50EDE8CF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590836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isältösivu väliotsikolla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12C08C-C34E-4AC8-92AD-6139F49D5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86" y="612000"/>
            <a:ext cx="10442577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7AE1B3-BA0F-4C0C-9018-EF75C4554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808163"/>
            <a:ext cx="5157787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1761B24-D53C-4A59-BD13-63D68C0B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1475" y="2724726"/>
            <a:ext cx="5157787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0BBE21C-7D6A-4FF3-BA94-377064EC3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2858" y="1808163"/>
            <a:ext cx="4799605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DA47262-7C52-4AC3-97A6-BA3984D34F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2857" y="2726573"/>
            <a:ext cx="4799606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835947E-D9A1-49E5-816F-F601AB9F9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DD6E01B-6C5A-47CC-AF44-2C209D75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0EC712E-6C24-4C16-BEAE-F9F0A80C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3971485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DA990D-FCC3-41C6-A705-6E33A18DD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6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3260301-10F2-42B6-AA1B-7DCBCEF8F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FE0DDD0-94A4-4F66-9E34-BE292567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30FAC8F-37A2-4C16-AA37-224140D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9885011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94D431-D8C0-490B-9ECF-AAC28A06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90015" cy="1116013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9F20F5-CB96-4349-B231-54072244A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338" y="612000"/>
            <a:ext cx="5840125" cy="54737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8853E00-5DE5-4DB1-BE5D-E87C60B0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4" y="1808163"/>
            <a:ext cx="4390015" cy="414178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DCE905-C138-45F9-AB38-EFE8BD6AA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4A0C483-654B-4EFE-BA9C-853D93BD3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6CDE3A-B151-40F5-877F-DE3CCB79E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23726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426961" cy="111601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870" y="612000"/>
            <a:ext cx="5626821" cy="54207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4869" y="1808163"/>
            <a:ext cx="4426961" cy="414178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815579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 / 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7CBB6BE-70A7-AA4B-A415-BC8EBAFA6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519" y="1438154"/>
            <a:ext cx="9248172" cy="333350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50" b="0" i="1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9037849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3"/>
            <a:ext cx="4500851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6B8EBF3C-72D3-4D67-ABE0-820E8C09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500851" cy="111601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C50960CE-0149-4861-BB2D-605A7A2AFD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2412" y="-1446848"/>
            <a:ext cx="7543800" cy="7542213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988158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1475" y="529200"/>
            <a:ext cx="10457987" cy="5473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7811416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B07A8A19-C042-423C-9D22-A59BC72992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971040" y="-5095067"/>
            <a:ext cx="11409680" cy="11222182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240978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800" y="612000"/>
            <a:ext cx="44296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ympyrägrafiikasta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03506" y="1822864"/>
            <a:ext cx="4429688" cy="41270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ympyrägrafiikasta.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23B6B398-0C01-47BC-9812-B98ACB950D0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149173518"/>
              </p:ext>
            </p:extLst>
          </p:nvPr>
        </p:nvGraphicFramePr>
        <p:xfrm>
          <a:off x="5125014" y="492126"/>
          <a:ext cx="6011300" cy="5646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460532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pylvää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612000"/>
            <a:ext cx="42560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pylväsgrafiikasta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1475" y="1808163"/>
            <a:ext cx="4256088" cy="4141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pylväsgrafiikasta.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10" name="Kaavio 9">
            <a:extLst>
              <a:ext uri="{FF2B5EF4-FFF2-40B4-BE49-F238E27FC236}">
                <a16:creationId xmlns:a16="http://schemas.microsoft.com/office/drawing/2014/main" id="{0F994894-3915-461E-82FD-5DCFB47F963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359721025"/>
              </p:ext>
            </p:extLst>
          </p:nvPr>
        </p:nvGraphicFramePr>
        <p:xfrm>
          <a:off x="4985294" y="476250"/>
          <a:ext cx="6151019" cy="5473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721928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80526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2"/>
            <a:ext cx="4380526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2" name="Kaavion paikkamerkki 11">
            <a:extLst>
              <a:ext uri="{FF2B5EF4-FFF2-40B4-BE49-F238E27FC236}">
                <a16:creationId xmlns:a16="http://schemas.microsoft.com/office/drawing/2014/main" id="{5C24F3D1-B0AB-48CC-893D-6614992AB34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30800" y="612000"/>
            <a:ext cx="5681663" cy="53379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Kaavio</a:t>
            </a:r>
          </a:p>
        </p:txBody>
      </p:sp>
    </p:spTree>
    <p:extLst>
      <p:ext uri="{BB962C8B-B14F-4D97-AF65-F5344CB8AC3E}">
        <p14:creationId xmlns:p14="http://schemas.microsoft.com/office/powerpoint/2010/main" val="7029044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7895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 / Yhteystie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280" y="439838"/>
            <a:ext cx="9257982" cy="1554653"/>
          </a:xfrm>
        </p:spPr>
        <p:txBody>
          <a:bodyPr anchor="b"/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fi-FI" dirty="0"/>
              <a:t>Kiitos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2176428"/>
            <a:ext cx="9257982" cy="167116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CBE777A-D58B-4464-8111-02784485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pPr/>
              <a:t>20.6.2024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F74362-3159-4CC0-8F36-037886235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8E265B4-BCD5-4DD7-A693-7C4126B2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 dirty="0"/>
              <a:t>{#}</a:t>
            </a:r>
          </a:p>
        </p:txBody>
      </p:sp>
      <p:pic>
        <p:nvPicPr>
          <p:cNvPr id="5" name="Kuva 4" descr="Facebook-logo">
            <a:extLst>
              <a:ext uri="{FF2B5EF4-FFF2-40B4-BE49-F238E27FC236}">
                <a16:creationId xmlns:a16="http://schemas.microsoft.com/office/drawing/2014/main" id="{94F85131-3F1F-6D42-A71B-76A04403A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858" y="4652977"/>
            <a:ext cx="443352" cy="443352"/>
          </a:xfrm>
          <a:prstGeom prst="rect">
            <a:avLst/>
          </a:prstGeom>
        </p:spPr>
      </p:pic>
      <p:pic>
        <p:nvPicPr>
          <p:cNvPr id="9" name="Kuva 8" descr="Instagram-logo">
            <a:extLst>
              <a:ext uri="{FF2B5EF4-FFF2-40B4-BE49-F238E27FC236}">
                <a16:creationId xmlns:a16="http://schemas.microsoft.com/office/drawing/2014/main" id="{DFD369D5-4230-0142-94A8-5B831350C5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040" y="4652977"/>
            <a:ext cx="443352" cy="443352"/>
          </a:xfrm>
          <a:prstGeom prst="rect">
            <a:avLst/>
          </a:prstGeom>
        </p:spPr>
      </p:pic>
      <p:pic>
        <p:nvPicPr>
          <p:cNvPr id="12" name="Kuva 11" descr="Twitter-logo">
            <a:extLst>
              <a:ext uri="{FF2B5EF4-FFF2-40B4-BE49-F238E27FC236}">
                <a16:creationId xmlns:a16="http://schemas.microsoft.com/office/drawing/2014/main" id="{EF2AE551-656D-D949-9749-5A1C46C33E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8156" y="4652977"/>
            <a:ext cx="443352" cy="444217"/>
          </a:xfrm>
          <a:prstGeom prst="rect">
            <a:avLst/>
          </a:prstGeom>
        </p:spPr>
      </p:pic>
      <p:sp>
        <p:nvSpPr>
          <p:cNvPr id="21" name="Tekstiruutu 20">
            <a:extLst>
              <a:ext uri="{FF2B5EF4-FFF2-40B4-BE49-F238E27FC236}">
                <a16:creationId xmlns:a16="http://schemas.microsoft.com/office/drawing/2014/main" id="{9854CDD0-53E4-674B-80F7-770E5C8261E2}"/>
              </a:ext>
            </a:extLst>
          </p:cNvPr>
          <p:cNvSpPr txBox="1"/>
          <p:nvPr userDrawn="1"/>
        </p:nvSpPr>
        <p:spPr>
          <a:xfrm>
            <a:off x="290016" y="4142233"/>
            <a:ext cx="228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/>
                </a:solidFill>
                <a:latin typeface="+mj-lt"/>
              </a:rPr>
              <a:t>Seuraa meitä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FE9AD679-F912-8247-A5BE-85AC0A2612A0}"/>
              </a:ext>
            </a:extLst>
          </p:cNvPr>
          <p:cNvSpPr txBox="1"/>
          <p:nvPr userDrawn="1"/>
        </p:nvSpPr>
        <p:spPr>
          <a:xfrm>
            <a:off x="290016" y="5448951"/>
            <a:ext cx="5370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Tilaa uutiskirje EU:n nuoriso-ohjelmat 360 °</a:t>
            </a:r>
            <a:endParaRPr lang="fi-FI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Tekstin paikkamerkki 2">
            <a:extLst>
              <a:ext uri="{FF2B5EF4-FFF2-40B4-BE49-F238E27FC236}">
                <a16:creationId xmlns:a16="http://schemas.microsoft.com/office/drawing/2014/main" id="{A7B99EA9-BBD6-924D-8D06-101E0311062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70203" y="4691392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8" name="Tekstin paikkamerkki 2">
            <a:extLst>
              <a:ext uri="{FF2B5EF4-FFF2-40B4-BE49-F238E27FC236}">
                <a16:creationId xmlns:a16="http://schemas.microsoft.com/office/drawing/2014/main" id="{33917C89-3F85-D646-A1FD-7ECA4E56563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552852" y="4695829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9" name="Tekstin paikkamerkki 2">
            <a:extLst>
              <a:ext uri="{FF2B5EF4-FFF2-40B4-BE49-F238E27FC236}">
                <a16:creationId xmlns:a16="http://schemas.microsoft.com/office/drawing/2014/main" id="{7EAC8016-8F96-D34E-B217-CB01ECFDF5A5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578999" y="5464340"/>
            <a:ext cx="5370652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>
                <a:solidFill>
                  <a:schemeClr val="tx2"/>
                </a:solidFill>
              </a:rPr>
              <a:t>Kirjoita </a:t>
            </a:r>
            <a:r>
              <a:rPr lang="fi-FI" sz="1800" b="0" i="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tilauslomakkeen </a:t>
            </a:r>
            <a:r>
              <a:rPr lang="fi-FI" sz="1800" b="0" i="0" kern="1200" dirty="0" err="1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url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30" name="Tekstin paikkamerkki 2">
            <a:extLst>
              <a:ext uri="{FF2B5EF4-FFF2-40B4-BE49-F238E27FC236}">
                <a16:creationId xmlns:a16="http://schemas.microsoft.com/office/drawing/2014/main" id="{D2519B5E-B16C-FD4B-8408-036717A25CF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105969" y="4695686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</p:spTree>
    <p:extLst>
      <p:ext uri="{BB962C8B-B14F-4D97-AF65-F5344CB8AC3E}">
        <p14:creationId xmlns:p14="http://schemas.microsoft.com/office/powerpoint/2010/main" val="193225197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Pr>
        <a:gradFill>
          <a:gsLst>
            <a:gs pos="42000">
              <a:schemeClr val="accent1">
                <a:lumMod val="5000"/>
                <a:lumOff val="95000"/>
                <a:alpha val="0"/>
              </a:schemeClr>
            </a:gs>
            <a:gs pos="100000">
              <a:schemeClr val="accent4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6" y="1069259"/>
            <a:ext cx="11304587" cy="2085421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6" y="3474860"/>
            <a:ext cx="11304586" cy="140193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5A7B8B-47BE-BB03-BCF4-FB23E9250D3B}"/>
              </a:ext>
            </a:extLst>
          </p:cNvPr>
          <p:cNvSpPr/>
          <p:nvPr userDrawn="1"/>
        </p:nvSpPr>
        <p:spPr>
          <a:xfrm>
            <a:off x="0" y="5949950"/>
            <a:ext cx="12192000" cy="9080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215900">
              <a:prstClr val="black"/>
            </a:innerShdw>
          </a:effectLst>
          <a:scene3d>
            <a:camera prst="orthographicFront"/>
            <a:lightRig rig="threePt" dir="t"/>
          </a:scene3d>
          <a:sp3d>
            <a:extrusionClr>
              <a:srgbClr val="000000"/>
            </a:extrusionClr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980EAD1-642E-4932-387D-2642641220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8D0AD77-7D3E-840D-5EC9-5350D340B63D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6" name="Kuva 8" descr="Eurodesk logo">
              <a:extLst>
                <a:ext uri="{FF2B5EF4-FFF2-40B4-BE49-F238E27FC236}">
                  <a16:creationId xmlns:a16="http://schemas.microsoft.com/office/drawing/2014/main" id="{B44A7B73-0448-0383-552C-A91588570F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7" name="Picture 6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93ACED81-64C7-7EB0-29CB-8C66B6CD34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8" name="Picture 7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EAB881CC-40CB-B9A0-A84D-A4A74DCF4D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9" name="Kuva 13">
              <a:extLst>
                <a:ext uri="{FF2B5EF4-FFF2-40B4-BE49-F238E27FC236}">
                  <a16:creationId xmlns:a16="http://schemas.microsoft.com/office/drawing/2014/main" id="{853D4D19-2A90-9FA1-0E0D-881853BF84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651539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tsikkodi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Kuvan paikkamerkki 12">
            <a:extLst>
              <a:ext uri="{FF2B5EF4-FFF2-40B4-BE49-F238E27FC236}">
                <a16:creationId xmlns:a16="http://schemas.microsoft.com/office/drawing/2014/main" id="{497E678B-A25B-45A6-BD4D-CFC5303B8D8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59499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dirty="0"/>
              <a:t>Taustakuva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BFBB7D1A-B2A2-4182-8C2A-A05E75C3E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3855228"/>
            <a:ext cx="12192000" cy="2125202"/>
          </a:xfrm>
          <a:gradFill>
            <a:gsLst>
              <a:gs pos="700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bg1"/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fi-FI" dirty="0"/>
              <a:t>Liukuväri kuvan päällä, älä lisää kuvatiedostoa tähän kenttään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1474" y="476250"/>
            <a:ext cx="11485245" cy="2082800"/>
          </a:xfrm>
          <a:effectLst>
            <a:glow rad="127000">
              <a:srgbClr val="000000"/>
            </a:glow>
          </a:effectLst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effectLst>
                  <a:glow rad="203200">
                    <a:srgbClr val="000000">
                      <a:alpha val="29000"/>
                    </a:srgbClr>
                  </a:glow>
                </a:effectLst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475" y="3327091"/>
            <a:ext cx="11485244" cy="1234749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>
                  <a:glow rad="101600">
                    <a:srgbClr val="000000">
                      <a:alpha val="40000"/>
                    </a:srgbClr>
                  </a:glo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BB94BD-FE1C-EFE1-B572-B271DD6962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AA384A2-E2CA-4E96-EDD4-ECA848923B60}"/>
              </a:ext>
            </a:extLst>
          </p:cNvPr>
          <p:cNvGrpSpPr/>
          <p:nvPr userDrawn="1"/>
        </p:nvGrpSpPr>
        <p:grpSpPr>
          <a:xfrm>
            <a:off x="2797510" y="6132357"/>
            <a:ext cx="6596980" cy="651747"/>
            <a:chOff x="2797510" y="6132357"/>
            <a:chExt cx="6596980" cy="651747"/>
          </a:xfrm>
        </p:grpSpPr>
        <p:pic>
          <p:nvPicPr>
            <p:cNvPr id="5" name="Kuva 8" descr="Eurodesk logo">
              <a:extLst>
                <a:ext uri="{FF2B5EF4-FFF2-40B4-BE49-F238E27FC236}">
                  <a16:creationId xmlns:a16="http://schemas.microsoft.com/office/drawing/2014/main" id="{FCDB184D-7484-D453-7E52-80931E87FE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9152" y="6132357"/>
              <a:ext cx="1485338" cy="651747"/>
            </a:xfrm>
            <a:prstGeom prst="rect">
              <a:avLst/>
            </a:prstGeom>
          </p:spPr>
        </p:pic>
        <p:pic>
          <p:nvPicPr>
            <p:cNvPr id="6" name="Picture 5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82D4B5B7-0560-0A83-9195-BC45FEBAF7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97510" y="6231031"/>
              <a:ext cx="1535126" cy="434279"/>
            </a:xfrm>
            <a:prstGeom prst="rect">
              <a:avLst/>
            </a:prstGeom>
          </p:spPr>
        </p:pic>
        <p:pic>
          <p:nvPicPr>
            <p:cNvPr id="7" name="Picture 6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476EB1B6-0AAC-6913-F6BD-2C9AE4A40B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505" y="6297263"/>
              <a:ext cx="1769350" cy="368047"/>
            </a:xfrm>
            <a:prstGeom prst="rect">
              <a:avLst/>
            </a:prstGeom>
          </p:spPr>
        </p:pic>
        <p:pic>
          <p:nvPicPr>
            <p:cNvPr id="8" name="Kuva 13">
              <a:extLst>
                <a:ext uri="{FF2B5EF4-FFF2-40B4-BE49-F238E27FC236}">
                  <a16:creationId xmlns:a16="http://schemas.microsoft.com/office/drawing/2014/main" id="{BD0D8159-8ED1-6189-CFD8-3C9648806B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79203" y="6198472"/>
              <a:ext cx="1769350" cy="51951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477471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</a:t>
            </a:r>
            <a:r>
              <a:rPr lang="fi-FI" dirty="0" err="1"/>
              <a:t>bullet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87" y="1808163"/>
            <a:ext cx="10442576" cy="4141787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800"/>
            </a:lvl1pPr>
            <a:lvl2pPr marL="628650" indent="-274638">
              <a:buClr>
                <a:srgbClr val="000000"/>
              </a:buClr>
              <a:buFont typeface="Arial" panose="020B0604020202020204" pitchFamily="34" charset="0"/>
              <a:buChar char="•"/>
              <a:defRPr sz="2400"/>
            </a:lvl2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37231F-AE72-307A-9D58-275C63CE4546}"/>
              </a:ext>
            </a:extLst>
          </p:cNvPr>
          <p:cNvSpPr txBox="1"/>
          <p:nvPr userDrawn="1"/>
        </p:nvSpPr>
        <p:spPr>
          <a:xfrm>
            <a:off x="7623208" y="63189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62934980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887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(numerot)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483" y="1808163"/>
            <a:ext cx="10442576" cy="4141787"/>
          </a:xfrm>
        </p:spPr>
        <p:txBody>
          <a:bodyPr>
            <a:normAutofit/>
          </a:bodyPr>
          <a:lstStyle>
            <a:lvl1pPr marL="514350" indent="-514350">
              <a:buClr>
                <a:schemeClr val="tx2"/>
              </a:buClr>
              <a:buFont typeface="+mj-lt"/>
              <a:buAutoNum type="arabicPeriod"/>
              <a:defRPr sz="2800"/>
            </a:lvl1pPr>
            <a:lvl2pPr marL="811212" indent="-457200">
              <a:buClr>
                <a:schemeClr val="accent3"/>
              </a:buClr>
              <a:buFont typeface="+mj-lt"/>
              <a:buAutoNum type="arabicPeriod"/>
              <a:defRPr/>
            </a:lvl2pPr>
            <a:lvl3pPr marL="1257300" indent="-342900">
              <a:buClr>
                <a:schemeClr val="accent3"/>
              </a:buClr>
              <a:buFont typeface="+mj-lt"/>
              <a:buAutoNum type="arabicPeriod"/>
              <a:defRPr/>
            </a:lvl3pPr>
            <a:lvl4pPr marL="1727200" indent="-342900">
              <a:buClr>
                <a:schemeClr val="accent3"/>
              </a:buClr>
              <a:buFont typeface="+mj-lt"/>
              <a:buAutoNum type="arabicPeriod"/>
              <a:defRPr/>
            </a:lvl4pPr>
            <a:lvl5pPr marL="2171700" indent="-342900">
              <a:buClr>
                <a:schemeClr val="accent3"/>
              </a:buClr>
              <a:buFont typeface="+mj-lt"/>
              <a:buAutoNum type="arabicPeriod"/>
              <a:defRPr/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9068383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53A035-6494-46F0-A7A8-A2DE8A2EF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0988" cy="18161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860F4BD-3D53-450C-8043-914629892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2503805"/>
            <a:ext cx="10412416" cy="1190624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EDF022F-DB07-4D37-AFE7-163244E58D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A6D2585-044C-4141-A448-7B02043A3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4A0BF11-5732-4D80-8E85-7FCDDBBC8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7198983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sältösivu Kaksi palsta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55284D-4300-4162-AF13-97E682077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5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ADFAE5-E375-48FB-8FCC-DD2A9EC05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08162"/>
            <a:ext cx="5005388" cy="414178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3E1CBDC-6672-47E1-8241-AA70AE03E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7076" y="1808163"/>
            <a:ext cx="5005387" cy="4141786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C2A228F-4B3C-4E7D-B9D0-7DA1A7DF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A97FE22-C51E-419D-99AB-B821F05D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00E09B5-259E-406E-9280-50EDE8CF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5130288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isältösivu väliotsikolla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12C08C-C34E-4AC8-92AD-6139F49D5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86" y="612000"/>
            <a:ext cx="10442577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57AE1B3-BA0F-4C0C-9018-EF75C45541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1475" y="1808163"/>
            <a:ext cx="5157787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1761B24-D53C-4A59-BD13-63D68C0B12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1475" y="2724726"/>
            <a:ext cx="5157787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0BBE21C-7D6A-4FF3-BA94-377064EC36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12858" y="1808163"/>
            <a:ext cx="4799605" cy="768350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DA47262-7C52-4AC3-97A6-BA3984D34F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2857" y="2726573"/>
            <a:ext cx="4799606" cy="3225223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835947E-D9A1-49E5-816F-F601AB9F9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DD6E01B-6C5A-47CC-AF44-2C209D755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0EC712E-6C24-4C16-BEAE-F9F0A80C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3255499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DA990D-FCC3-41C6-A705-6E33A18DD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6" cy="1116013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3260301-10F2-42B6-AA1B-7DCBCEF8F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FE0DDD0-94A4-4F66-9E34-BE292567B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30FAC8F-37A2-4C16-AA37-224140D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5700113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94D431-D8C0-490B-9ECF-AAC28A06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90015" cy="1116013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9F20F5-CB96-4349-B231-54072244A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338" y="612000"/>
            <a:ext cx="5840125" cy="53379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8853E00-5DE5-4DB1-BE5D-E87C60B0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4" y="1808163"/>
            <a:ext cx="4390015" cy="414178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DCE905-C138-45F9-AB38-EFE8BD6AA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4A0C483-654B-4EFE-BA9C-853D93BD3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6CDE3A-B151-40F5-877F-DE3CCB79E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3684606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426961" cy="1116013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2870" y="612001"/>
            <a:ext cx="5629593" cy="53379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4869" y="1808163"/>
            <a:ext cx="4426961" cy="4141787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894905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atti / 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87CBB6BE-70A7-AA4B-A415-BC8EBAFA6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93519" y="1438154"/>
            <a:ext cx="9248172" cy="3333509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3150" b="0" i="1" baseline="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88897963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3"/>
            <a:ext cx="4500851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6B8EBF3C-72D3-4D67-ABE0-820E8C09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500851" cy="111601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C50960CE-0149-4861-BB2D-605A7A2AFD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2412" y="-1446848"/>
            <a:ext cx="7543800" cy="7542213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2298106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AE8299E5-52EB-459E-9BEC-30B092C38A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7582" y="1005136"/>
            <a:ext cx="10443159" cy="484772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452145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9" name="Kuvan paikkamerkki 8">
            <a:extLst>
              <a:ext uri="{FF2B5EF4-FFF2-40B4-BE49-F238E27FC236}">
                <a16:creationId xmlns:a16="http://schemas.microsoft.com/office/drawing/2014/main" id="{B07A8A19-C042-423C-9D22-A59BC72992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642560" y="-5095067"/>
            <a:ext cx="10738159" cy="10561696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>
            <a:lvl1pPr marL="0" indent="0">
              <a:buNone/>
              <a:defRPr/>
            </a:lvl1pPr>
          </a:lstStyle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104382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ympyr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0800" y="612000"/>
            <a:ext cx="44296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ympyrägrafiikasta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03506" y="1822864"/>
            <a:ext cx="4429688" cy="4127086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ympyrägrafiikasta.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9" name="Kaavio 8">
            <a:extLst>
              <a:ext uri="{FF2B5EF4-FFF2-40B4-BE49-F238E27FC236}">
                <a16:creationId xmlns:a16="http://schemas.microsoft.com/office/drawing/2014/main" id="{23B6B398-0C01-47BC-9812-B98ACB950D0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580525144"/>
              </p:ext>
            </p:extLst>
          </p:nvPr>
        </p:nvGraphicFramePr>
        <p:xfrm>
          <a:off x="5125014" y="492126"/>
          <a:ext cx="6011300" cy="5646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296287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 MALLI pylvää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612000"/>
            <a:ext cx="4256088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Malli pylväsgrafiikasta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71475" y="1808163"/>
            <a:ext cx="4256088" cy="414178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Malli pylväsgrafiikasta. Vastaava löytyy grafiikoiden malleista.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graphicFrame>
        <p:nvGraphicFramePr>
          <p:cNvPr id="10" name="Kaavio 9">
            <a:extLst>
              <a:ext uri="{FF2B5EF4-FFF2-40B4-BE49-F238E27FC236}">
                <a16:creationId xmlns:a16="http://schemas.microsoft.com/office/drawing/2014/main" id="{0F994894-3915-461E-82FD-5DCFB47F963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842814580"/>
              </p:ext>
            </p:extLst>
          </p:nvPr>
        </p:nvGraphicFramePr>
        <p:xfrm>
          <a:off x="4985294" y="476250"/>
          <a:ext cx="6151019" cy="5473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087800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siv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E4693-705A-420F-B6B9-090F55A2D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80526" cy="110013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2"/>
            <a:ext cx="4380526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2" name="Kaavion paikkamerkki 11">
            <a:extLst>
              <a:ext uri="{FF2B5EF4-FFF2-40B4-BE49-F238E27FC236}">
                <a16:creationId xmlns:a16="http://schemas.microsoft.com/office/drawing/2014/main" id="{5C24F3D1-B0AB-48CC-893D-6614992AB345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5130801" y="612000"/>
            <a:ext cx="5673948" cy="5337949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Kaavio</a:t>
            </a:r>
          </a:p>
        </p:txBody>
      </p:sp>
    </p:spTree>
    <p:extLst>
      <p:ext uri="{BB962C8B-B14F-4D97-AF65-F5344CB8AC3E}">
        <p14:creationId xmlns:p14="http://schemas.microsoft.com/office/powerpoint/2010/main" val="135184455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080280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 / Yhteystied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F5DAE2B-DE09-4FB3-9D23-7B413DA069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7280" y="439838"/>
            <a:ext cx="9257982" cy="1554653"/>
          </a:xfrm>
        </p:spPr>
        <p:txBody>
          <a:bodyPr anchor="b"/>
          <a:lstStyle>
            <a:lvl1pPr algn="ctr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fi-FI" dirty="0"/>
              <a:t>Kiitos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559322-86ED-46CF-89EE-2FF94F45E4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280" y="2176428"/>
            <a:ext cx="9257982" cy="167116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CBE777A-D58B-4464-8111-02784485D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pPr/>
              <a:t>20.6.2024</a:t>
            </a:fld>
            <a:endParaRPr lang="fi-FI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F74362-3159-4CC0-8F36-037886235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88E265B4-BCD5-4DD7-A693-7C4126B23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 dirty="0"/>
              <a:t>{#}</a:t>
            </a:r>
          </a:p>
        </p:txBody>
      </p:sp>
      <p:pic>
        <p:nvPicPr>
          <p:cNvPr id="5" name="Kuva 4" descr="Facebook-logo">
            <a:extLst>
              <a:ext uri="{FF2B5EF4-FFF2-40B4-BE49-F238E27FC236}">
                <a16:creationId xmlns:a16="http://schemas.microsoft.com/office/drawing/2014/main" id="{94F85131-3F1F-6D42-A71B-76A04403A9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2858" y="4652977"/>
            <a:ext cx="443352" cy="443352"/>
          </a:xfrm>
          <a:prstGeom prst="rect">
            <a:avLst/>
          </a:prstGeom>
        </p:spPr>
      </p:pic>
      <p:pic>
        <p:nvPicPr>
          <p:cNvPr id="9" name="Kuva 8" descr="Instagram-logo">
            <a:extLst>
              <a:ext uri="{FF2B5EF4-FFF2-40B4-BE49-F238E27FC236}">
                <a16:creationId xmlns:a16="http://schemas.microsoft.com/office/drawing/2014/main" id="{DFD369D5-4230-0142-94A8-5B831350C56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040" y="4652977"/>
            <a:ext cx="443352" cy="443352"/>
          </a:xfrm>
          <a:prstGeom prst="rect">
            <a:avLst/>
          </a:prstGeom>
        </p:spPr>
      </p:pic>
      <p:pic>
        <p:nvPicPr>
          <p:cNvPr id="12" name="Kuva 11" descr="Twitter-logo">
            <a:extLst>
              <a:ext uri="{FF2B5EF4-FFF2-40B4-BE49-F238E27FC236}">
                <a16:creationId xmlns:a16="http://schemas.microsoft.com/office/drawing/2014/main" id="{EF2AE551-656D-D949-9749-5A1C46C33E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08156" y="4652977"/>
            <a:ext cx="443352" cy="444217"/>
          </a:xfrm>
          <a:prstGeom prst="rect">
            <a:avLst/>
          </a:prstGeom>
        </p:spPr>
      </p:pic>
      <p:sp>
        <p:nvSpPr>
          <p:cNvPr id="21" name="Tekstiruutu 20">
            <a:extLst>
              <a:ext uri="{FF2B5EF4-FFF2-40B4-BE49-F238E27FC236}">
                <a16:creationId xmlns:a16="http://schemas.microsoft.com/office/drawing/2014/main" id="{9854CDD0-53E4-674B-80F7-770E5C8261E2}"/>
              </a:ext>
            </a:extLst>
          </p:cNvPr>
          <p:cNvSpPr txBox="1"/>
          <p:nvPr userDrawn="1"/>
        </p:nvSpPr>
        <p:spPr>
          <a:xfrm>
            <a:off x="290016" y="4142233"/>
            <a:ext cx="22851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dirty="0">
                <a:solidFill>
                  <a:schemeClr val="tx1"/>
                </a:solidFill>
                <a:latin typeface="+mj-lt"/>
              </a:rPr>
              <a:t>Seuraa meitä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FE9AD679-F912-8247-A5BE-85AC0A2612A0}"/>
              </a:ext>
            </a:extLst>
          </p:cNvPr>
          <p:cNvSpPr txBox="1"/>
          <p:nvPr userDrawn="1"/>
        </p:nvSpPr>
        <p:spPr>
          <a:xfrm>
            <a:off x="290016" y="5448951"/>
            <a:ext cx="53706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0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Tilaa uutiskirje EU:n nuoriso-ohjelmat 360 °</a:t>
            </a:r>
            <a:endParaRPr lang="fi-FI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Tekstin paikkamerkki 2">
            <a:extLst>
              <a:ext uri="{FF2B5EF4-FFF2-40B4-BE49-F238E27FC236}">
                <a16:creationId xmlns:a16="http://schemas.microsoft.com/office/drawing/2014/main" id="{A7B99EA9-BBD6-924D-8D06-101E0311062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970203" y="4691392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8" name="Tekstin paikkamerkki 2">
            <a:extLst>
              <a:ext uri="{FF2B5EF4-FFF2-40B4-BE49-F238E27FC236}">
                <a16:creationId xmlns:a16="http://schemas.microsoft.com/office/drawing/2014/main" id="{33917C89-3F85-D646-A1FD-7ECA4E56563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4552852" y="4695829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  <p:sp>
        <p:nvSpPr>
          <p:cNvPr id="29" name="Tekstin paikkamerkki 2">
            <a:extLst>
              <a:ext uri="{FF2B5EF4-FFF2-40B4-BE49-F238E27FC236}">
                <a16:creationId xmlns:a16="http://schemas.microsoft.com/office/drawing/2014/main" id="{7EAC8016-8F96-D34E-B217-CB01ECFDF5A5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578999" y="5464340"/>
            <a:ext cx="5370652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>
                <a:solidFill>
                  <a:schemeClr val="tx2"/>
                </a:solidFill>
              </a:rPr>
              <a:t>Kirjoita </a:t>
            </a:r>
            <a:r>
              <a:rPr lang="fi-FI" sz="1800" b="0" i="0" kern="1200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tilauslomakkeen </a:t>
            </a:r>
            <a:r>
              <a:rPr lang="fi-FI" sz="1800" b="0" i="0" kern="1200" dirty="0" err="1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url</a:t>
            </a:r>
            <a:endParaRPr lang="fi-FI" dirty="0">
              <a:solidFill>
                <a:schemeClr val="tx2"/>
              </a:solidFill>
            </a:endParaRPr>
          </a:p>
        </p:txBody>
      </p:sp>
      <p:sp>
        <p:nvSpPr>
          <p:cNvPr id="30" name="Tekstin paikkamerkki 2">
            <a:extLst>
              <a:ext uri="{FF2B5EF4-FFF2-40B4-BE49-F238E27FC236}">
                <a16:creationId xmlns:a16="http://schemas.microsoft.com/office/drawing/2014/main" id="{D2519B5E-B16C-FD4B-8408-036717A25CF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105969" y="4695686"/>
            <a:ext cx="2800843" cy="369332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Lisää tilin nimi</a:t>
            </a:r>
          </a:p>
        </p:txBody>
      </p:sp>
    </p:spTree>
    <p:extLst>
      <p:ext uri="{BB962C8B-B14F-4D97-AF65-F5344CB8AC3E}">
        <p14:creationId xmlns:p14="http://schemas.microsoft.com/office/powerpoint/2010/main" val="182567051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isältösivu Kaksi palstaa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155284D-4300-4162-AF13-97E682077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10442575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CADFAE5-E375-48FB-8FCC-DD2A9EC058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475" y="1808162"/>
            <a:ext cx="5005388" cy="4141787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3E1CBDC-6672-47E1-8241-AA70AE03E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7076" y="1808163"/>
            <a:ext cx="5005387" cy="4141786"/>
          </a:xfrm>
        </p:spPr>
        <p:txBody>
          <a:bodyPr/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C2A228F-4B3C-4E7D-B9D0-7DA1A7DF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A97FE22-C51E-419D-99AB-B821F05DC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00E09B5-259E-406E-9280-50EDE8CF2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7761790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87025AF-936D-499C-B201-1107AC16D2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9887" y="612000"/>
            <a:ext cx="10442576" cy="11039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fi-FI" dirty="0"/>
              <a:t>Sisältösivu (</a:t>
            </a:r>
            <a:r>
              <a:rPr lang="fi-FI" dirty="0" err="1"/>
              <a:t>bullet</a:t>
            </a:r>
            <a:r>
              <a:rPr lang="fi-FI" dirty="0"/>
              <a:t>)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BFEBF57-CC7D-400E-B98A-122F69588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887" y="1808163"/>
            <a:ext cx="10442576" cy="4141787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Arial" panose="020B0604020202020204" pitchFamily="34" charset="0"/>
              <a:buChar char="•"/>
              <a:defRPr sz="2800"/>
            </a:lvl1pPr>
            <a:lvl2pPr marL="628650" indent="-274638">
              <a:buClr>
                <a:srgbClr val="000000"/>
              </a:buClr>
              <a:buFont typeface="Arial" panose="020B0604020202020204" pitchFamily="34" charset="0"/>
              <a:buChar char="•"/>
              <a:defRPr sz="2400"/>
            </a:lvl2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A5CC77F-093E-4A04-A983-56F8D4ED1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D637AD6-4B3F-4332-AEC1-A8D9C014D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AA61CA-84C4-46C2-A036-DFEB689B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724022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94D431-D8C0-490B-9ECF-AAC28A063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390015" cy="1116013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9F20F5-CB96-4349-B231-54072244A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2338" y="612000"/>
            <a:ext cx="5840125" cy="54737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8853E00-5DE5-4DB1-BE5D-E87C60B004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4" y="1808163"/>
            <a:ext cx="4390015" cy="4141787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DCE905-C138-45F9-AB38-EFE8BD6AA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4A0C483-654B-4EFE-BA9C-853D93BD3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36CDE3A-B151-40F5-877F-DE3CCB79E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4680473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110672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 pallos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A638706C-6D04-423E-B5D2-5C1093155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3"/>
            <a:ext cx="4500851" cy="4141787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  <a:p>
            <a:pPr lvl="0"/>
            <a:r>
              <a:rPr lang="fi-FI" dirty="0" err="1"/>
              <a:t>Lorem</a:t>
            </a:r>
            <a:r>
              <a:rPr lang="fi-FI" dirty="0"/>
              <a:t> </a:t>
            </a:r>
            <a:r>
              <a:rPr lang="fi-FI" dirty="0" err="1"/>
              <a:t>ipsum</a:t>
            </a:r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52CCF5-D39D-4AEF-8721-1DFBB256E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43C847-1A66-4EAC-9E0F-2A7CB6B7874B}" type="datetimeFigureOut">
              <a:rPr lang="fi-FI" smtClean="0"/>
              <a:t>20.6.2024</a:t>
            </a:fld>
            <a:endParaRPr lang="fi-FI" dirty="0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F0A80E9A-D66F-424E-AC7E-50A8B9146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55F243E-E50F-41F2-9053-A6B23ED7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C921B-AE3A-4772-A9DE-EFD545748E0B}" type="slidenum">
              <a:rPr lang="fi-FI" smtClean="0"/>
              <a:t>‹#›</a:t>
            </a:fld>
            <a:endParaRPr lang="fi-FI" dirty="0"/>
          </a:p>
        </p:txBody>
      </p:sp>
      <p:sp>
        <p:nvSpPr>
          <p:cNvPr id="11" name="Otsikko 10">
            <a:extLst>
              <a:ext uri="{FF2B5EF4-FFF2-40B4-BE49-F238E27FC236}">
                <a16:creationId xmlns:a16="http://schemas.microsoft.com/office/drawing/2014/main" id="{6B8EBF3C-72D3-4D67-ABE0-820E8C095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612000"/>
            <a:ext cx="4500851" cy="111601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5" name="Kuvan paikkamerkki 14">
            <a:extLst>
              <a:ext uri="{FF2B5EF4-FFF2-40B4-BE49-F238E27FC236}">
                <a16:creationId xmlns:a16="http://schemas.microsoft.com/office/drawing/2014/main" id="{C50960CE-0149-4861-BB2D-605A7A2AFD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82412" y="-1446848"/>
            <a:ext cx="7543800" cy="7542213"/>
          </a:xfrm>
          <a:prstGeom prst="ellipse">
            <a:avLst/>
          </a:prstGeom>
          <a:solidFill>
            <a:schemeClr val="tx1"/>
          </a:solidFill>
          <a:effectLst>
            <a:innerShdw blurRad="114300">
              <a:prstClr val="black"/>
            </a:innerShdw>
          </a:effectLst>
        </p:spPr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4171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4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image" Target="../media/image3.png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image" Target="../media/image5.png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theme" Target="../theme/theme5.xml"/><Relationship Id="rId11" Type="http://schemas.openxmlformats.org/officeDocument/2006/relationships/image" Target="../media/image14.png"/><Relationship Id="rId5" Type="http://schemas.openxmlformats.org/officeDocument/2006/relationships/slideLayout" Target="../slideLayouts/slideLayout84.xml"/><Relationship Id="rId10" Type="http://schemas.openxmlformats.org/officeDocument/2006/relationships/image" Target="../media/image13.png"/><Relationship Id="rId4" Type="http://schemas.openxmlformats.org/officeDocument/2006/relationships/slideLayout" Target="../slideLayouts/slideLayout83.xml"/><Relationship Id="rId9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8F6B5CDD-5071-49A6-971A-835B6B7E1023}"/>
              </a:ext>
            </a:extLst>
          </p:cNvPr>
          <p:cNvSpPr/>
          <p:nvPr userDrawn="1"/>
        </p:nvSpPr>
        <p:spPr>
          <a:xfrm>
            <a:off x="10812462" y="0"/>
            <a:ext cx="1379537" cy="6858000"/>
          </a:xfrm>
          <a:prstGeom prst="rect">
            <a:avLst/>
          </a:prstGeom>
          <a:gradFill flip="none" rotWithShape="1">
            <a:gsLst>
              <a:gs pos="71000">
                <a:srgbClr val="D5E5F5"/>
              </a:gs>
              <a:gs pos="40000">
                <a:schemeClr val="tx1"/>
              </a:gs>
              <a:gs pos="9900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177C1C7-AE82-4016-9104-04BB009C5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82" y="530771"/>
            <a:ext cx="10434881" cy="11039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6A780C9-4A38-4DE7-9CB5-0F78C8F8E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582" y="1819651"/>
            <a:ext cx="10434881" cy="413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EA6CC-2068-4051-B5EF-0478A80EE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7582" y="6252527"/>
            <a:ext cx="1031875" cy="416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43C847-1A66-4EAC-9E0F-2A7CB6B7874B}" type="datetimeFigureOut">
              <a:rPr lang="fi-FI" smtClean="0"/>
              <a:pPr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73AB98-DD7D-4BE1-B27E-27E580F18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77982" y="6237288"/>
            <a:ext cx="990886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4D4288-AB4A-429B-AF87-299D4E261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4625" y="6237288"/>
            <a:ext cx="738188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{#}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893B85B-5B58-4957-37E3-C0F07AB590A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pic>
        <p:nvPicPr>
          <p:cNvPr id="9" name="Kuva 8" descr="Eurodesk logo">
            <a:extLst>
              <a:ext uri="{FF2B5EF4-FFF2-40B4-BE49-F238E27FC236}">
                <a16:creationId xmlns:a16="http://schemas.microsoft.com/office/drawing/2014/main" id="{B673F34E-41A5-480A-9FE1-B04FC9474218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52" y="5972869"/>
            <a:ext cx="1485338" cy="651747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78B19CE8-07A9-4805-8334-10E8BD22B282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6302" y="6075443"/>
            <a:ext cx="1769350" cy="519519"/>
          </a:xfrm>
          <a:prstGeom prst="rect">
            <a:avLst/>
          </a:prstGeom>
        </p:spPr>
      </p:pic>
      <p:pic>
        <p:nvPicPr>
          <p:cNvPr id="17" name="Picture 16" descr="Shape&#10;&#10;Description automatically generated with medium confidence">
            <a:extLst>
              <a:ext uri="{FF2B5EF4-FFF2-40B4-BE49-F238E27FC236}">
                <a16:creationId xmlns:a16="http://schemas.microsoft.com/office/drawing/2014/main" id="{A4B87EA5-9063-96F6-33A7-EA05C749AD24}"/>
              </a:ext>
            </a:extLst>
          </p:cNvPr>
          <p:cNvPicPr>
            <a:picLocks noChangeAspect="1"/>
          </p:cNvPicPr>
          <p:nvPr userDrawn="1"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022" y="6093400"/>
            <a:ext cx="1535126" cy="434279"/>
          </a:xfrm>
          <a:prstGeom prst="rect">
            <a:avLst/>
          </a:prstGeom>
        </p:spPr>
      </p:pic>
      <p:pic>
        <p:nvPicPr>
          <p:cNvPr id="19" name="Picture 1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8D95374-9290-7799-7BAB-B1919B73B602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017" y="6159632"/>
            <a:ext cx="1769350" cy="368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5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751" r:id="rId3"/>
    <p:sldLayoutId id="2147483754" r:id="rId4"/>
    <p:sldLayoutId id="2147483753" r:id="rId5"/>
    <p:sldLayoutId id="2147483650" r:id="rId6"/>
    <p:sldLayoutId id="2147483668" r:id="rId7"/>
    <p:sldLayoutId id="2147483651" r:id="rId8"/>
    <p:sldLayoutId id="2147483652" r:id="rId9"/>
    <p:sldLayoutId id="2147483653" r:id="rId10"/>
    <p:sldLayoutId id="2147483654" r:id="rId11"/>
    <p:sldLayoutId id="2147483656" r:id="rId12"/>
    <p:sldLayoutId id="2147483657" r:id="rId13"/>
    <p:sldLayoutId id="2147483675" r:id="rId14"/>
    <p:sldLayoutId id="2147483661" r:id="rId15"/>
    <p:sldLayoutId id="2147483669" r:id="rId16"/>
    <p:sldLayoutId id="2147483670" r:id="rId17"/>
    <p:sldLayoutId id="2147483671" r:id="rId18"/>
    <p:sldLayoutId id="2147483672" r:id="rId19"/>
    <p:sldLayoutId id="2147483674" r:id="rId20"/>
    <p:sldLayoutId id="2147483655" r:id="rId21"/>
    <p:sldLayoutId id="2147483673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1pPr>
      <a:lvl2pPr marL="628650" indent="-2746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2pPr>
      <a:lvl3pPr marL="1079500" indent="-1651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3pPr>
      <a:lvl4pPr marL="1524000" indent="-1397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4pPr>
      <a:lvl5pPr marL="1974850" indent="-146050" algn="l" defTabSz="914400" rtl="0" eaLnBrk="1" latinLnBrk="0" hangingPunct="1">
        <a:lnSpc>
          <a:spcPct val="90000"/>
        </a:lnSpc>
        <a:spcBef>
          <a:spcPts val="500"/>
        </a:spcBef>
        <a:buClr>
          <a:srgbClr val="000000"/>
        </a:buClr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4" userDrawn="1">
          <p15:clr>
            <a:srgbClr val="F26B43"/>
          </p15:clr>
        </p15:guide>
        <p15:guide id="3" orient="horz" pos="4201" userDrawn="1">
          <p15:clr>
            <a:srgbClr val="F26B43"/>
          </p15:clr>
        </p15:guide>
        <p15:guide id="5" orient="horz" pos="300" userDrawn="1">
          <p15:clr>
            <a:srgbClr val="F26B43"/>
          </p15:clr>
        </p15:guide>
        <p15:guide id="6" orient="horz" pos="1003" userDrawn="1">
          <p15:clr>
            <a:srgbClr val="F26B43"/>
          </p15:clr>
        </p15:guide>
        <p15:guide id="7" pos="6811" userDrawn="1">
          <p15:clr>
            <a:srgbClr val="F26B43"/>
          </p15:clr>
        </p15:guide>
        <p15:guide id="8" orient="horz" pos="1139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  <p15:guide id="10" orient="horz" pos="3929" userDrawn="1">
          <p15:clr>
            <a:srgbClr val="F26B43"/>
          </p15:clr>
        </p15:guide>
        <p15:guide id="12" pos="70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8F6B5CDD-5071-49A6-971A-835B6B7E1023}"/>
              </a:ext>
            </a:extLst>
          </p:cNvPr>
          <p:cNvSpPr/>
          <p:nvPr userDrawn="1"/>
        </p:nvSpPr>
        <p:spPr>
          <a:xfrm>
            <a:off x="10812463" y="0"/>
            <a:ext cx="1379537" cy="6826563"/>
          </a:xfrm>
          <a:prstGeom prst="rect">
            <a:avLst/>
          </a:prstGeom>
          <a:gradFill flip="none" rotWithShape="1">
            <a:gsLst>
              <a:gs pos="40000">
                <a:schemeClr val="accent3"/>
              </a:gs>
              <a:gs pos="9900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accent3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177C1C7-AE82-4016-9104-04BB009C5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82" y="612000"/>
            <a:ext cx="10434881" cy="11039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6A780C9-4A38-4DE7-9CB5-0F78C8F8E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582" y="1819651"/>
            <a:ext cx="10434881" cy="413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EA6CC-2068-4051-B5EF-0478A80EE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7582" y="6252527"/>
            <a:ext cx="1031875" cy="416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43C847-1A66-4EAC-9E0F-2A7CB6B7874B}" type="datetimeFigureOut">
              <a:rPr lang="fi-FI" smtClean="0"/>
              <a:pPr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73AB98-DD7D-4BE1-B27E-27E580F18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77981" y="6237288"/>
            <a:ext cx="2169795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4D4288-AB4A-429B-AF87-299D4E261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4625" y="6237288"/>
            <a:ext cx="738188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{#}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CDA36CA-1ABA-DE8D-BBF5-F75B360E0B4B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62A9859-0C6C-5BE0-FF10-35087FD08F94}"/>
              </a:ext>
            </a:extLst>
          </p:cNvPr>
          <p:cNvGrpSpPr/>
          <p:nvPr userDrawn="1"/>
        </p:nvGrpSpPr>
        <p:grpSpPr>
          <a:xfrm>
            <a:off x="5595022" y="6093400"/>
            <a:ext cx="2815345" cy="434279"/>
            <a:chOff x="5595022" y="6093400"/>
            <a:chExt cx="2815345" cy="434279"/>
          </a:xfrm>
        </p:grpSpPr>
        <p:pic>
          <p:nvPicPr>
            <p:cNvPr id="22" name="Picture 21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D7BB415E-3A4B-BFB9-635D-EA3194F108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5022" y="6093400"/>
              <a:ext cx="1535126" cy="434279"/>
            </a:xfrm>
            <a:prstGeom prst="rect">
              <a:avLst/>
            </a:prstGeom>
          </p:spPr>
        </p:pic>
        <p:pic>
          <p:nvPicPr>
            <p:cNvPr id="23" name="Picture 22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BF534CE1-C29D-2CAD-4FC6-6C558979AA8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017" y="6159632"/>
              <a:ext cx="1769350" cy="368047"/>
            </a:xfrm>
            <a:prstGeom prst="rect">
              <a:avLst/>
            </a:prstGeom>
          </p:spPr>
        </p:pic>
      </p:grpSp>
      <p:pic>
        <p:nvPicPr>
          <p:cNvPr id="8" name="Kuva 8" descr="Eurodesk logo">
            <a:extLst>
              <a:ext uri="{FF2B5EF4-FFF2-40B4-BE49-F238E27FC236}">
                <a16:creationId xmlns:a16="http://schemas.microsoft.com/office/drawing/2014/main" id="{776E1F28-505E-D1F6-80CE-7BAA4D488B85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52" y="5972869"/>
            <a:ext cx="1485338" cy="651747"/>
          </a:xfrm>
          <a:prstGeom prst="rect">
            <a:avLst/>
          </a:prstGeom>
        </p:spPr>
      </p:pic>
      <p:pic>
        <p:nvPicPr>
          <p:cNvPr id="9" name="Kuva 13">
            <a:extLst>
              <a:ext uri="{FF2B5EF4-FFF2-40B4-BE49-F238E27FC236}">
                <a16:creationId xmlns:a16="http://schemas.microsoft.com/office/drawing/2014/main" id="{AF40F8AE-F6CF-1CC7-9E70-3F06D7193B4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6302" y="6075443"/>
            <a:ext cx="1769350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379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76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47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b="0" i="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28650" indent="-2746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079500" indent="-1651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524000" indent="-1397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1974850" indent="-146050" algn="l" defTabSz="914400" rtl="0" eaLnBrk="1" latinLnBrk="0" hangingPunct="1">
        <a:lnSpc>
          <a:spcPct val="90000"/>
        </a:lnSpc>
        <a:spcBef>
          <a:spcPts val="500"/>
        </a:spcBef>
        <a:buClr>
          <a:srgbClr val="000000"/>
        </a:buClr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4" userDrawn="1">
          <p15:clr>
            <a:srgbClr val="F26B43"/>
          </p15:clr>
        </p15:guide>
        <p15:guide id="3" orient="horz" pos="4201" userDrawn="1">
          <p15:clr>
            <a:srgbClr val="F26B43"/>
          </p15:clr>
        </p15:guide>
        <p15:guide id="5" orient="horz" pos="300" userDrawn="1">
          <p15:clr>
            <a:srgbClr val="F26B43"/>
          </p15:clr>
        </p15:guide>
        <p15:guide id="6" orient="horz" pos="1003" userDrawn="1">
          <p15:clr>
            <a:srgbClr val="F26B43"/>
          </p15:clr>
        </p15:guide>
        <p15:guide id="7" pos="6811" userDrawn="1">
          <p15:clr>
            <a:srgbClr val="F26B43"/>
          </p15:clr>
        </p15:guide>
        <p15:guide id="8" orient="horz" pos="1139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  <p15:guide id="10" orient="horz" pos="3929" userDrawn="1">
          <p15:clr>
            <a:srgbClr val="F26B43"/>
          </p15:clr>
        </p15:guide>
        <p15:guide id="12" pos="7015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8F6B5CDD-5071-49A6-971A-835B6B7E1023}"/>
              </a:ext>
            </a:extLst>
          </p:cNvPr>
          <p:cNvSpPr/>
          <p:nvPr userDrawn="1"/>
        </p:nvSpPr>
        <p:spPr>
          <a:xfrm>
            <a:off x="10812463" y="0"/>
            <a:ext cx="1379537" cy="6826563"/>
          </a:xfrm>
          <a:prstGeom prst="rect">
            <a:avLst/>
          </a:prstGeom>
          <a:gradFill flip="none" rotWithShape="1">
            <a:gsLst>
              <a:gs pos="40000">
                <a:schemeClr val="accent2"/>
              </a:gs>
              <a:gs pos="9900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accent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177C1C7-AE82-4016-9104-04BB009C5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800" y="612000"/>
            <a:ext cx="10434881" cy="11039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6A780C9-4A38-4DE7-9CB5-0F78C8F8E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582" y="1819651"/>
            <a:ext cx="10434881" cy="413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EA6CC-2068-4051-B5EF-0478A80EE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7582" y="6252527"/>
            <a:ext cx="1031875" cy="416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43C847-1A66-4EAC-9E0F-2A7CB6B7874B}" type="datetimeFigureOut">
              <a:rPr lang="fi-FI" smtClean="0"/>
              <a:pPr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73AB98-DD7D-4BE1-B27E-27E580F18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77981" y="6237288"/>
            <a:ext cx="2169795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4D4288-AB4A-429B-AF87-299D4E261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4625" y="6237288"/>
            <a:ext cx="738188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{#}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6096074-0AA7-B2C2-7FF6-FB199B17DF60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C872F1C-13FD-B884-A37E-6B9582FD8FB2}"/>
              </a:ext>
            </a:extLst>
          </p:cNvPr>
          <p:cNvGrpSpPr/>
          <p:nvPr userDrawn="1"/>
        </p:nvGrpSpPr>
        <p:grpSpPr>
          <a:xfrm>
            <a:off x="5595022" y="6093400"/>
            <a:ext cx="2815345" cy="434279"/>
            <a:chOff x="5595022" y="6093400"/>
            <a:chExt cx="2815345" cy="434279"/>
          </a:xfrm>
        </p:grpSpPr>
        <p:pic>
          <p:nvPicPr>
            <p:cNvPr id="22" name="Picture 21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CF958597-9CFF-55F2-867A-FC22B0C2891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5022" y="6093400"/>
              <a:ext cx="1535126" cy="434279"/>
            </a:xfrm>
            <a:prstGeom prst="rect">
              <a:avLst/>
            </a:prstGeom>
          </p:spPr>
        </p:pic>
        <p:pic>
          <p:nvPicPr>
            <p:cNvPr id="23" name="Picture 22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B9661649-4FB9-1D0B-5E2E-C3194BA933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017" y="6159632"/>
              <a:ext cx="1769350" cy="368047"/>
            </a:xfrm>
            <a:prstGeom prst="rect">
              <a:avLst/>
            </a:prstGeom>
          </p:spPr>
        </p:pic>
      </p:grpSp>
      <p:pic>
        <p:nvPicPr>
          <p:cNvPr id="8" name="Kuva 8" descr="Eurodesk logo">
            <a:extLst>
              <a:ext uri="{FF2B5EF4-FFF2-40B4-BE49-F238E27FC236}">
                <a16:creationId xmlns:a16="http://schemas.microsoft.com/office/drawing/2014/main" id="{C704AAEA-E4AA-19B6-28E4-055D86840A57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52" y="5972869"/>
            <a:ext cx="1485338" cy="651747"/>
          </a:xfrm>
          <a:prstGeom prst="rect">
            <a:avLst/>
          </a:prstGeom>
        </p:spPr>
      </p:pic>
      <p:pic>
        <p:nvPicPr>
          <p:cNvPr id="9" name="Kuva 13">
            <a:extLst>
              <a:ext uri="{FF2B5EF4-FFF2-40B4-BE49-F238E27FC236}">
                <a16:creationId xmlns:a16="http://schemas.microsoft.com/office/drawing/2014/main" id="{1FBE63E0-57C7-443C-69F5-19D8289243FF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6302" y="6075443"/>
            <a:ext cx="1769350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39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06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48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28650" indent="-2746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9500" indent="-1651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524000" indent="-1397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974850" indent="-146050" algn="l" defTabSz="914400" rtl="0" eaLnBrk="1" latinLnBrk="0" hangingPunct="1">
        <a:lnSpc>
          <a:spcPct val="90000"/>
        </a:lnSpc>
        <a:spcBef>
          <a:spcPts val="500"/>
        </a:spcBef>
        <a:buClr>
          <a:srgbClr val="000000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4" userDrawn="1">
          <p15:clr>
            <a:srgbClr val="F26B43"/>
          </p15:clr>
        </p15:guide>
        <p15:guide id="3" orient="horz" pos="4201" userDrawn="1">
          <p15:clr>
            <a:srgbClr val="F26B43"/>
          </p15:clr>
        </p15:guide>
        <p15:guide id="5" orient="horz" pos="300" userDrawn="1">
          <p15:clr>
            <a:srgbClr val="F26B43"/>
          </p15:clr>
        </p15:guide>
        <p15:guide id="6" orient="horz" pos="1003" userDrawn="1">
          <p15:clr>
            <a:srgbClr val="F26B43"/>
          </p15:clr>
        </p15:guide>
        <p15:guide id="7" pos="6811" userDrawn="1">
          <p15:clr>
            <a:srgbClr val="F26B43"/>
          </p15:clr>
        </p15:guide>
        <p15:guide id="8" orient="horz" pos="1139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  <p15:guide id="10" orient="horz" pos="3929" userDrawn="1">
          <p15:clr>
            <a:srgbClr val="F26B43"/>
          </p15:clr>
        </p15:guide>
        <p15:guide id="12" pos="7015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8F6B5CDD-5071-49A6-971A-835B6B7E1023}"/>
              </a:ext>
            </a:extLst>
          </p:cNvPr>
          <p:cNvSpPr/>
          <p:nvPr userDrawn="1"/>
        </p:nvSpPr>
        <p:spPr>
          <a:xfrm>
            <a:off x="10812463" y="0"/>
            <a:ext cx="1379537" cy="6858000"/>
          </a:xfrm>
          <a:prstGeom prst="rect">
            <a:avLst/>
          </a:prstGeom>
          <a:gradFill flip="none" rotWithShape="1">
            <a:gsLst>
              <a:gs pos="40000">
                <a:schemeClr val="accent4"/>
              </a:gs>
              <a:gs pos="9900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accent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177C1C7-AE82-4016-9104-04BB009C5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82" y="612000"/>
            <a:ext cx="10434881" cy="11039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6A780C9-4A38-4DE7-9CB5-0F78C8F8E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582" y="1819651"/>
            <a:ext cx="10434881" cy="413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EA6CC-2068-4051-B5EF-0478A80EE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7582" y="6252527"/>
            <a:ext cx="1031875" cy="416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43C847-1A66-4EAC-9E0F-2A7CB6B7874B}" type="datetimeFigureOut">
              <a:rPr lang="fi-FI" smtClean="0"/>
              <a:pPr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73AB98-DD7D-4BE1-B27E-27E580F18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77981" y="6237288"/>
            <a:ext cx="2169795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4D4288-AB4A-429B-AF87-299D4E261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4625" y="6237288"/>
            <a:ext cx="738188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{#}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E5B8392-97A4-021F-2542-46BEE9C335A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582" y="188912"/>
            <a:ext cx="1571534" cy="238237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EAF7A77-DB5A-F193-017F-A00847716A2A}"/>
              </a:ext>
            </a:extLst>
          </p:cNvPr>
          <p:cNvGrpSpPr/>
          <p:nvPr userDrawn="1"/>
        </p:nvGrpSpPr>
        <p:grpSpPr>
          <a:xfrm>
            <a:off x="5595022" y="6093400"/>
            <a:ext cx="2815345" cy="434279"/>
            <a:chOff x="5595022" y="6093400"/>
            <a:chExt cx="2815345" cy="434279"/>
          </a:xfrm>
        </p:grpSpPr>
        <p:pic>
          <p:nvPicPr>
            <p:cNvPr id="22" name="Picture 21" descr="Shape&#10;&#10;Description automatically generated with medium confidence">
              <a:extLst>
                <a:ext uri="{FF2B5EF4-FFF2-40B4-BE49-F238E27FC236}">
                  <a16:creationId xmlns:a16="http://schemas.microsoft.com/office/drawing/2014/main" id="{29D33AA9-BDA1-0F2A-CF67-65181301192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5022" y="6093400"/>
              <a:ext cx="1535126" cy="434279"/>
            </a:xfrm>
            <a:prstGeom prst="rect">
              <a:avLst/>
            </a:prstGeom>
          </p:spPr>
        </p:pic>
        <p:pic>
          <p:nvPicPr>
            <p:cNvPr id="23" name="Picture 22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96266C41-85F9-8611-E627-E3D12959C9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1017" y="6159632"/>
              <a:ext cx="1769350" cy="368047"/>
            </a:xfrm>
            <a:prstGeom prst="rect">
              <a:avLst/>
            </a:prstGeom>
          </p:spPr>
        </p:pic>
      </p:grpSp>
      <p:pic>
        <p:nvPicPr>
          <p:cNvPr id="8" name="Kuva 8" descr="Eurodesk logo">
            <a:extLst>
              <a:ext uri="{FF2B5EF4-FFF2-40B4-BE49-F238E27FC236}">
                <a16:creationId xmlns:a16="http://schemas.microsoft.com/office/drawing/2014/main" id="{88FE6D53-770F-1E97-308F-7AB31E9AA652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5652" y="5972869"/>
            <a:ext cx="1485338" cy="651747"/>
          </a:xfrm>
          <a:prstGeom prst="rect">
            <a:avLst/>
          </a:prstGeom>
        </p:spPr>
      </p:pic>
      <p:pic>
        <p:nvPicPr>
          <p:cNvPr id="9" name="Kuva 13">
            <a:extLst>
              <a:ext uri="{FF2B5EF4-FFF2-40B4-BE49-F238E27FC236}">
                <a16:creationId xmlns:a16="http://schemas.microsoft.com/office/drawing/2014/main" id="{739F512F-AF02-303B-2DF1-8E1426301505}"/>
              </a:ext>
            </a:extLst>
          </p:cNvPr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56302" y="6075443"/>
            <a:ext cx="1769350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37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46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  <p:sldLayoutId id="214748374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28650" indent="-2746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9500" indent="-1651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524000" indent="-1397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974850" indent="-146050" algn="l" defTabSz="914400" rtl="0" eaLnBrk="1" latinLnBrk="0" hangingPunct="1">
        <a:lnSpc>
          <a:spcPct val="90000"/>
        </a:lnSpc>
        <a:spcBef>
          <a:spcPts val="500"/>
        </a:spcBef>
        <a:buClr>
          <a:srgbClr val="000000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4" userDrawn="1">
          <p15:clr>
            <a:srgbClr val="F26B43"/>
          </p15:clr>
        </p15:guide>
        <p15:guide id="3" orient="horz" pos="4201" userDrawn="1">
          <p15:clr>
            <a:srgbClr val="F26B43"/>
          </p15:clr>
        </p15:guide>
        <p15:guide id="5" orient="horz" pos="300" userDrawn="1">
          <p15:clr>
            <a:srgbClr val="F26B43"/>
          </p15:clr>
        </p15:guide>
        <p15:guide id="6" orient="horz" pos="1003" userDrawn="1">
          <p15:clr>
            <a:srgbClr val="F26B43"/>
          </p15:clr>
        </p15:guide>
        <p15:guide id="7" pos="6811" userDrawn="1">
          <p15:clr>
            <a:srgbClr val="F26B43"/>
          </p15:clr>
        </p15:guide>
        <p15:guide id="8" orient="horz" pos="1139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  <p15:guide id="10" orient="horz" pos="3929" userDrawn="1">
          <p15:clr>
            <a:srgbClr val="F26B43"/>
          </p15:clr>
        </p15:guide>
        <p15:guide id="12" pos="7015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8F6B5CDD-5071-49A6-971A-835B6B7E1023}"/>
              </a:ext>
            </a:extLst>
          </p:cNvPr>
          <p:cNvSpPr/>
          <p:nvPr userDrawn="1"/>
        </p:nvSpPr>
        <p:spPr>
          <a:xfrm>
            <a:off x="10812462" y="0"/>
            <a:ext cx="1379537" cy="6858000"/>
          </a:xfrm>
          <a:prstGeom prst="rect">
            <a:avLst/>
          </a:prstGeom>
          <a:gradFill flip="none" rotWithShape="1">
            <a:gsLst>
              <a:gs pos="71000">
                <a:srgbClr val="D5E5F5"/>
              </a:gs>
              <a:gs pos="40000">
                <a:schemeClr val="tx1"/>
              </a:gs>
              <a:gs pos="9900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177C1C7-AE82-4016-9104-04BB009C5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82" y="530771"/>
            <a:ext cx="10434881" cy="110390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6A780C9-4A38-4DE7-9CB5-0F78C8F8E6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7582" y="1819651"/>
            <a:ext cx="10434881" cy="4130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2EEA6CC-2068-4051-B5EF-0478A80EE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7582" y="6252527"/>
            <a:ext cx="1031875" cy="4165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543C847-1A66-4EAC-9E0F-2A7CB6B7874B}" type="datetimeFigureOut">
              <a:rPr lang="fi-FI" smtClean="0"/>
              <a:pPr/>
              <a:t>20.6.2024</a:t>
            </a:fld>
            <a:endParaRPr lang="fi-FI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D73AB98-DD7D-4BE1-B27E-27E580F18A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77982" y="6237288"/>
            <a:ext cx="990886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4D4288-AB4A-429B-AF87-299D4E261E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4625" y="6237288"/>
            <a:ext cx="738188" cy="41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fi-FI" dirty="0"/>
              <a:t>{#}</a:t>
            </a:r>
          </a:p>
        </p:txBody>
      </p:sp>
      <p:pic>
        <p:nvPicPr>
          <p:cNvPr id="9" name="Kuva 8" descr="Eurodesk logo">
            <a:extLst>
              <a:ext uri="{FF2B5EF4-FFF2-40B4-BE49-F238E27FC236}">
                <a16:creationId xmlns:a16="http://schemas.microsoft.com/office/drawing/2014/main" id="{B673F34E-41A5-480A-9FE1-B04FC947421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6661" y="6055876"/>
            <a:ext cx="1485338" cy="651747"/>
          </a:xfrm>
          <a:prstGeom prst="rect">
            <a:avLst/>
          </a:prstGeom>
        </p:spPr>
      </p:pic>
      <p:pic>
        <p:nvPicPr>
          <p:cNvPr id="12" name="Kuva 11" descr="Opetushallitus-logo">
            <a:extLst>
              <a:ext uri="{FF2B5EF4-FFF2-40B4-BE49-F238E27FC236}">
                <a16:creationId xmlns:a16="http://schemas.microsoft.com/office/drawing/2014/main" id="{7F2468C0-6CBC-4162-BEEE-7A1AD0D9A1E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470" y="6000874"/>
            <a:ext cx="1699468" cy="756795"/>
          </a:xfrm>
          <a:prstGeom prst="rect">
            <a:avLst/>
          </a:prstGeom>
        </p:spPr>
      </p:pic>
      <p:pic>
        <p:nvPicPr>
          <p:cNvPr id="14" name="Kuva 13" descr="Euroopan Solidaarisuusjoukot logo">
            <a:extLst>
              <a:ext uri="{FF2B5EF4-FFF2-40B4-BE49-F238E27FC236}">
                <a16:creationId xmlns:a16="http://schemas.microsoft.com/office/drawing/2014/main" id="{78B19CE8-07A9-4805-8334-10E8BD22B282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3571" y="6140614"/>
            <a:ext cx="1699468" cy="499317"/>
          </a:xfrm>
          <a:prstGeom prst="rect">
            <a:avLst/>
          </a:prstGeom>
        </p:spPr>
      </p:pic>
      <p:pic>
        <p:nvPicPr>
          <p:cNvPr id="8" name="Kuva 15">
            <a:extLst>
              <a:ext uri="{FF2B5EF4-FFF2-40B4-BE49-F238E27FC236}">
                <a16:creationId xmlns:a16="http://schemas.microsoft.com/office/drawing/2014/main" id="{61642562-FB63-5CE6-8879-DFA971931E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4"/>
          <a:stretch/>
        </p:blipFill>
        <p:spPr>
          <a:xfrm>
            <a:off x="7302560" y="6219121"/>
            <a:ext cx="1116308" cy="320300"/>
          </a:xfrm>
          <a:prstGeom prst="rect">
            <a:avLst/>
          </a:prstGeom>
        </p:spPr>
      </p:pic>
      <p:pic>
        <p:nvPicPr>
          <p:cNvPr id="13" name="Picture 12" descr="Euroopan unioni logo">
            <a:extLst>
              <a:ext uri="{FF2B5EF4-FFF2-40B4-BE49-F238E27FC236}">
                <a16:creationId xmlns:a16="http://schemas.microsoft.com/office/drawing/2014/main" id="{E893B85B-5B58-4957-37E3-C0F07AB590A2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2" y="169076"/>
            <a:ext cx="1571534" cy="27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454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59" r:id="rId2"/>
    <p:sldLayoutId id="2147483758" r:id="rId3"/>
    <p:sldLayoutId id="2147483757" r:id="rId4"/>
    <p:sldLayoutId id="21474837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1pPr>
      <a:lvl2pPr marL="628650" indent="-274638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2pPr>
      <a:lvl3pPr marL="1079500" indent="-1651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3pPr>
      <a:lvl4pPr marL="1524000" indent="-1397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4pPr>
      <a:lvl5pPr marL="1974850" indent="-146050" algn="l" defTabSz="914400" rtl="0" eaLnBrk="1" latinLnBrk="0" hangingPunct="1">
        <a:lnSpc>
          <a:spcPct val="90000"/>
        </a:lnSpc>
        <a:spcBef>
          <a:spcPts val="500"/>
        </a:spcBef>
        <a:buClr>
          <a:srgbClr val="000000"/>
        </a:buClr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+mn-lt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34" userDrawn="1">
          <p15:clr>
            <a:srgbClr val="F26B43"/>
          </p15:clr>
        </p15:guide>
        <p15:guide id="3" orient="horz" pos="4201" userDrawn="1">
          <p15:clr>
            <a:srgbClr val="F26B43"/>
          </p15:clr>
        </p15:guide>
        <p15:guide id="5" orient="horz" pos="300" userDrawn="1">
          <p15:clr>
            <a:srgbClr val="F26B43"/>
          </p15:clr>
        </p15:guide>
        <p15:guide id="6" orient="horz" pos="1003" userDrawn="1">
          <p15:clr>
            <a:srgbClr val="F26B43"/>
          </p15:clr>
        </p15:guide>
        <p15:guide id="7" pos="6811" userDrawn="1">
          <p15:clr>
            <a:srgbClr val="F26B43"/>
          </p15:clr>
        </p15:guide>
        <p15:guide id="8" orient="horz" pos="1139" userDrawn="1">
          <p15:clr>
            <a:srgbClr val="F26B43"/>
          </p15:clr>
        </p15:guide>
        <p15:guide id="9" orient="horz" pos="3748" userDrawn="1">
          <p15:clr>
            <a:srgbClr val="F26B43"/>
          </p15:clr>
        </p15:guide>
        <p15:guide id="10" orient="horz" pos="3929" userDrawn="1">
          <p15:clr>
            <a:srgbClr val="F26B43"/>
          </p15:clr>
        </p15:guide>
        <p15:guide id="12" pos="70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hyperlink" Target="https://www.metropolia.fi/fi/tutkimus-kehitys-ja-innovaatiot/julkaisut/hankeviestinnan-kasikirja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regional_policy/en/information/logos_downloadcenter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1.xml"/><Relationship Id="rId6" Type="http://schemas.openxmlformats.org/officeDocument/2006/relationships/hyperlink" Target="https://www.oph.fi/sites/default/files/documents/S%C3%A5%20h%C3%A4r%20n%C3%A5r%20du%20ut%20med%20ditt%20EU-projekt.pdf" TargetMode="External"/><Relationship Id="rId5" Type="http://schemas.openxmlformats.org/officeDocument/2006/relationships/hyperlink" Target="https://www.oph.fi/sv/program/logotyper-och-kommunikationsanvisningar-projekt-inom-europeiska-solidaritetskaren" TargetMode="External"/><Relationship Id="rId4" Type="http://schemas.openxmlformats.org/officeDocument/2006/relationships/hyperlink" Target="https://www.oph.fi/sv/program/logotyper-och-kommunikationsanvisningar-erasmus-projekt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wocintechchat/" TargetMode="External"/><Relationship Id="rId2" Type="http://schemas.openxmlformats.org/officeDocument/2006/relationships/hyperlink" Target="https://genderspectrum.vice.com/" TargetMode="Externa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0.jpeg"/><Relationship Id="rId4" Type="http://schemas.openxmlformats.org/officeDocument/2006/relationships/hyperlink" Target="https://unsplash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oppiva.fi/?s=tillganglighet" TargetMode="External"/><Relationship Id="rId2" Type="http://schemas.openxmlformats.org/officeDocument/2006/relationships/hyperlink" Target="http://www.saavutettavasti.fi/" TargetMode="Externa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1.jpeg"/><Relationship Id="rId4" Type="http://schemas.openxmlformats.org/officeDocument/2006/relationships/hyperlink" Target="https://www.oph.fi/sv/program/anvisningar-administration-av-godkanda-projekt-inom-erasmus-ungdomssektorn#anchor-kommunikationsanvisningar-och-logotyper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vaikuttavuusviestinta.fi/blogi/" TargetMode="External"/><Relationship Id="rId2" Type="http://schemas.openxmlformats.org/officeDocument/2006/relationships/hyperlink" Target="https://blog.kuulu.fi/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nuorisoala.fi/palvelut/demokratiakasvatus-ja-osallisuus/politiikkaviikko/vaikuttamisrauha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europeanyouthfinland/" TargetMode="External"/><Relationship Id="rId3" Type="http://schemas.openxmlformats.org/officeDocument/2006/relationships/image" Target="../media/image26.svg"/><Relationship Id="rId7" Type="http://schemas.openxmlformats.org/officeDocument/2006/relationships/image" Target="../media/image28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1.xml"/><Relationship Id="rId6" Type="http://schemas.openxmlformats.org/officeDocument/2006/relationships/hyperlink" Target="https://www.facebook.com/EUnNuorisoOhjelmat" TargetMode="External"/><Relationship Id="rId5" Type="http://schemas.openxmlformats.org/officeDocument/2006/relationships/image" Target="../media/image27.jpg"/><Relationship Id="rId10" Type="http://schemas.openxmlformats.org/officeDocument/2006/relationships/hyperlink" Target="https://twitter.com/EDUFI_Youth" TargetMode="External"/><Relationship Id="rId4" Type="http://schemas.openxmlformats.org/officeDocument/2006/relationships/hyperlink" Target="https://nyhetsbrev.oph.fi/" TargetMode="External"/><Relationship Id="rId9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h.fi/sv/program/integritetspolicy-i-erasmus-och-europeiska-solidaritetskaren" TargetMode="External"/><Relationship Id="rId2" Type="http://schemas.openxmlformats.org/officeDocument/2006/relationships/hyperlink" Target="https://webgate.ec.europa.eu/erasmus-esc/index/privacy-statement" TargetMode="Externa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tietosuoja.fi/sv/behandling-av-personuppgifter" TargetMode="External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riikka.uljas-barman@oph.fi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4.xml"/><Relationship Id="rId6" Type="http://schemas.openxmlformats.org/officeDocument/2006/relationships/image" Target="../media/image33.jpeg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277FB-4F6E-23C4-CBC5-9722260BE6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0550" y="2247900"/>
            <a:ext cx="11010900" cy="2082800"/>
          </a:xfrm>
        </p:spPr>
        <p:txBody>
          <a:bodyPr/>
          <a:lstStyle/>
          <a:p>
            <a:pPr rtl="0"/>
            <a:r>
              <a:rPr lang="sv-fi" b="0" i="0" u="none" baseline="0" dirty="0"/>
              <a:t>Projektkommunikation och dataskydd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1C889E-E259-E6DB-823F-791BF1BC69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4012" y="4680404"/>
            <a:ext cx="11483975" cy="1233488"/>
          </a:xfrm>
        </p:spPr>
        <p:txBody>
          <a:bodyPr>
            <a:normAutofit fontScale="92500" lnSpcReduction="20000"/>
          </a:bodyPr>
          <a:lstStyle/>
          <a:p>
            <a:pPr rtl="0"/>
            <a:r>
              <a:rPr lang="sv-fi" b="0" i="0" u="none" baseline="0" dirty="0"/>
              <a:t>10.6.2024</a:t>
            </a:r>
          </a:p>
          <a:p>
            <a:pPr rtl="0"/>
            <a:r>
              <a:rPr lang="sv-fi" b="0" i="0" u="none" baseline="0" dirty="0"/>
              <a:t>Erasmus+ för ungdomssektorn | Europeiska solidaritetskåren</a:t>
            </a:r>
          </a:p>
          <a:p>
            <a:pPr rtl="0"/>
            <a:r>
              <a:rPr lang="sv-fi" b="0" i="0" u="none" baseline="0" dirty="0"/>
              <a:t>Riikka Uljas-Bärman, riikka.uljas-barman@oph.fi</a:t>
            </a:r>
          </a:p>
        </p:txBody>
      </p:sp>
    </p:spTree>
    <p:extLst>
      <p:ext uri="{BB962C8B-B14F-4D97-AF65-F5344CB8AC3E}">
        <p14:creationId xmlns:p14="http://schemas.microsoft.com/office/powerpoint/2010/main" val="3658124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6ACECF64-301A-89DC-DC94-8740FAAB0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1475" y="1808163"/>
            <a:ext cx="4881009" cy="414178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fi-FI" dirty="0"/>
          </a:p>
          <a:p>
            <a:pPr marL="0" indent="0" algn="ctr">
              <a:buNone/>
            </a:pPr>
            <a:endParaRPr lang="fi-FI" dirty="0"/>
          </a:p>
          <a:p>
            <a:pPr marL="0" indent="0" algn="ctr">
              <a:buNone/>
            </a:pPr>
            <a:r>
              <a:rPr lang="fi-FI" sz="2800" dirty="0" err="1"/>
              <a:t>Kommunikation</a:t>
            </a:r>
            <a:r>
              <a:rPr lang="fi-FI" sz="2800" dirty="0"/>
              <a:t> är en </a:t>
            </a:r>
            <a:r>
              <a:rPr lang="fi-FI" sz="2800" b="1" dirty="0"/>
              <a:t>möjlighet</a:t>
            </a:r>
            <a:r>
              <a:rPr lang="fi-FI" sz="2800" dirty="0"/>
              <a:t> för ert projekt</a:t>
            </a:r>
            <a:endParaRPr lang="fi-FI" sz="2800" dirty="0">
              <a:latin typeface="+mj-lt"/>
            </a:endParaRPr>
          </a:p>
          <a:p>
            <a:pPr marL="0" indent="0" algn="ctr">
              <a:buNone/>
            </a:pPr>
            <a:endParaRPr lang="fi-FI" sz="2800" dirty="0"/>
          </a:p>
          <a:p>
            <a:pPr marL="0" indent="0" algn="ctr">
              <a:buNone/>
            </a:pPr>
            <a:r>
              <a:rPr lang="fi-FI" sz="2800" dirty="0"/>
              <a:t>EU-</a:t>
            </a:r>
            <a:r>
              <a:rPr lang="fi-FI" sz="2800" dirty="0" err="1"/>
              <a:t>finansieringen</a:t>
            </a:r>
            <a:r>
              <a:rPr lang="fi-FI" sz="2800" dirty="0"/>
              <a:t> vittnar om projektets </a:t>
            </a:r>
            <a:r>
              <a:rPr lang="fi-FI" sz="2800" b="1" dirty="0"/>
              <a:t>kvalitet</a:t>
            </a:r>
            <a:endParaRPr lang="fi-FI" sz="2800" b="1" dirty="0">
              <a:latin typeface="+mj-lt"/>
            </a:endParaRPr>
          </a:p>
          <a:p>
            <a:pPr marL="0" indent="0" algn="ctr">
              <a:buNone/>
            </a:pPr>
            <a:endParaRPr lang="fi-FI" b="1" dirty="0">
              <a:latin typeface="+mj-lt"/>
            </a:endParaRPr>
          </a:p>
          <a:p>
            <a:pPr marL="0" indent="0" algn="ctr">
              <a:buNone/>
            </a:pPr>
            <a:endParaRPr lang="fi-FI" b="1" dirty="0">
              <a:latin typeface="+mj-lt"/>
            </a:endParaRPr>
          </a:p>
          <a:p>
            <a:pPr marL="0" indent="0" algn="r">
              <a:buNone/>
            </a:pPr>
            <a:r>
              <a:rPr lang="fi-FI" sz="1400" dirty="0"/>
              <a:t>Foto: Enni Lydman</a:t>
            </a:r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981DDF4F-8700-F9CE-2111-B7E0688BE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/>
              <a:t>Kommunicera om era projekt!</a:t>
            </a:r>
          </a:p>
        </p:txBody>
      </p:sp>
      <p:pic>
        <p:nvPicPr>
          <p:cNvPr id="6" name="Kuvan paikkamerkki 5" descr="Nuori seisoo kivellä jaloissaan siniset lenkkarit, joiden kantapäissä on korallinpunaiset siivet.">
            <a:extLst>
              <a:ext uri="{FF2B5EF4-FFF2-40B4-BE49-F238E27FC236}">
                <a16:creationId xmlns:a16="http://schemas.microsoft.com/office/drawing/2014/main" id="{A15693C4-EDED-664E-72B6-9F6728B1468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0" r="7750"/>
          <a:stretch/>
        </p:blipFill>
        <p:spPr>
          <a:xfrm>
            <a:off x="5585153" y="-1440000"/>
            <a:ext cx="7543800" cy="7542213"/>
          </a:xfrm>
        </p:spPr>
      </p:pic>
    </p:spTree>
    <p:extLst>
      <p:ext uri="{BB962C8B-B14F-4D97-AF65-F5344CB8AC3E}">
        <p14:creationId xmlns:p14="http://schemas.microsoft.com/office/powerpoint/2010/main" val="660093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57C7DB-75F5-E170-6338-CBD350AC4A6E}"/>
              </a:ext>
            </a:extLst>
          </p:cNvPr>
          <p:cNvSpPr txBox="1">
            <a:spLocks/>
          </p:cNvSpPr>
          <p:nvPr/>
        </p:nvSpPr>
        <p:spPr>
          <a:xfrm>
            <a:off x="369887" y="704262"/>
            <a:ext cx="10442576" cy="1103901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dirty="0"/>
              <a:t>Planera lämplig kommunikation för ert projekt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5CC6168-5B4A-116F-3421-7F4A421F3785}"/>
              </a:ext>
            </a:extLst>
          </p:cNvPr>
          <p:cNvSpPr txBox="1">
            <a:spLocks/>
          </p:cNvSpPr>
          <p:nvPr/>
        </p:nvSpPr>
        <p:spPr>
          <a:xfrm>
            <a:off x="369887" y="1808163"/>
            <a:ext cx="10442576" cy="414178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fi" dirty="0">
              <a:latin typeface="+mj-lt"/>
            </a:endParaRPr>
          </a:p>
          <a:p>
            <a:r>
              <a:rPr lang="sv-fi" dirty="0">
                <a:latin typeface="+mj-lt"/>
                <a:ea typeface="+mj-lt"/>
                <a:cs typeface="+mj-lt"/>
                <a:sym typeface="+mj-lt"/>
              </a:rPr>
              <a:t>Börja</a:t>
            </a:r>
            <a:r>
              <a:rPr lang="sv-fi" dirty="0"/>
              <a:t> planera kommunikationen senast nu</a:t>
            </a:r>
          </a:p>
          <a:p>
            <a:pPr lvl="1"/>
            <a:r>
              <a:rPr lang="sv-fi" dirty="0"/>
              <a:t>Anpassa planen till projektets mål och storlek</a:t>
            </a:r>
          </a:p>
          <a:p>
            <a:r>
              <a:rPr lang="sv-fi" dirty="0"/>
              <a:t>Kommunikation är en lagsport: utöver samordnaren deltar samarbetspartner och deltagare/ungdomar</a:t>
            </a:r>
          </a:p>
          <a:p>
            <a:pPr lvl="1"/>
            <a:r>
              <a:rPr lang="sv-fi" dirty="0">
                <a:latin typeface="+mj-lt"/>
                <a:ea typeface="+mj-lt"/>
                <a:cs typeface="+mj-lt"/>
                <a:sym typeface="+mj-lt"/>
              </a:rPr>
              <a:t>Involvera</a:t>
            </a:r>
            <a:r>
              <a:rPr lang="sv-fi" dirty="0"/>
              <a:t> en större grupp i utarbetandet av kommunikationsplanen</a:t>
            </a:r>
          </a:p>
          <a:p>
            <a:r>
              <a:rPr lang="sv-fi" dirty="0">
                <a:latin typeface="+mj-lt"/>
                <a:ea typeface="+mj-lt"/>
                <a:cs typeface="+mj-lt"/>
                <a:sym typeface="+mj-lt"/>
              </a:rPr>
              <a:t>Målet</a:t>
            </a:r>
            <a:r>
              <a:rPr lang="sv-fi" dirty="0"/>
              <a:t> avgör målgrupperna, kanalerna, tidtabellen och stilen</a:t>
            </a:r>
          </a:p>
          <a:p>
            <a:r>
              <a:rPr lang="sv-fi" dirty="0"/>
              <a:t>Man kan inte kommunicera till alla om allt – tänk igenom </a:t>
            </a:r>
            <a:r>
              <a:rPr lang="sv-fi" dirty="0">
                <a:latin typeface="+mj-lt"/>
                <a:ea typeface="+mj-lt"/>
                <a:cs typeface="+mj-lt"/>
                <a:sym typeface="+mj-lt"/>
              </a:rPr>
              <a:t>prioriteringarna</a:t>
            </a:r>
            <a:r>
              <a:rPr lang="sv-fi" dirty="0"/>
              <a:t> och </a:t>
            </a:r>
            <a:r>
              <a:rPr lang="sv-fi" dirty="0">
                <a:latin typeface="+mj-lt"/>
                <a:ea typeface="+mj-lt"/>
                <a:cs typeface="+mj-lt"/>
                <a:sym typeface="+mj-lt"/>
              </a:rPr>
              <a:t>resurserna</a:t>
            </a:r>
            <a:r>
              <a:rPr lang="sv-fi" dirty="0"/>
              <a:t>!</a:t>
            </a:r>
          </a:p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64718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99CE8596-FF08-9871-BBF8-08725BADA626}"/>
              </a:ext>
            </a:extLst>
          </p:cNvPr>
          <p:cNvSpPr txBox="1">
            <a:spLocks/>
          </p:cNvSpPr>
          <p:nvPr/>
        </p:nvSpPr>
        <p:spPr>
          <a:xfrm>
            <a:off x="278517" y="464460"/>
            <a:ext cx="10442576" cy="11160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dirty="0"/>
          </a:p>
          <a:p>
            <a:r>
              <a:rPr lang="sv-fi" dirty="0"/>
              <a:t>Inkluderande kommunikationsverkstad</a:t>
            </a:r>
          </a:p>
        </p:txBody>
      </p:sp>
      <p:graphicFrame>
        <p:nvGraphicFramePr>
          <p:cNvPr id="5" name="Kaaviokuva 4" descr="Prosessikaavio, joka koostuu 9 askeleesta: 1. Orientaatio, 2. Tavoitteet, 3. Pääviestit, 4. Kohderyhmät ja kanavat, 5. Yhteinen työote, 6. Arviointi, 7. Kokonaisuuden tarkastelu, 8. Seuraavat askeleet, 9. Kiitos.">
            <a:extLst>
              <a:ext uri="{FF2B5EF4-FFF2-40B4-BE49-F238E27FC236}">
                <a16:creationId xmlns:a16="http://schemas.microsoft.com/office/drawing/2014/main" id="{FB21E441-33BC-50B6-C89A-5970B232C07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6716105"/>
              </p:ext>
            </p:extLst>
          </p:nvPr>
        </p:nvGraphicFramePr>
        <p:xfrm>
          <a:off x="101600" y="1901371"/>
          <a:ext cx="8143421" cy="3903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kstiruutu 5" descr="Ohjeet osallistavan viestintätyöpajan fasilitoimiseen Hankeviestinnän käsikirjassa: https://www.metropolia.fi/fi/tutkimus-kehitys-ja-innovaatiot/julkaisut/hankeviestinnan-kasikirja.">
            <a:extLst>
              <a:ext uri="{FF2B5EF4-FFF2-40B4-BE49-F238E27FC236}">
                <a16:creationId xmlns:a16="http://schemas.microsoft.com/office/drawing/2014/main" id="{DCFD2D4F-4603-A1B7-56C1-DB7E961E8621}"/>
              </a:ext>
            </a:extLst>
          </p:cNvPr>
          <p:cNvSpPr txBox="1"/>
          <p:nvPr/>
        </p:nvSpPr>
        <p:spPr>
          <a:xfrm>
            <a:off x="7953828" y="3161162"/>
            <a:ext cx="2636636" cy="2308324"/>
          </a:xfrm>
          <a:prstGeom prst="rect">
            <a:avLst/>
          </a:prstGeom>
          <a:noFill/>
          <a:ln w="25400">
            <a:solidFill>
              <a:schemeClr val="dk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 rtl="0"/>
            <a:r>
              <a:rPr lang="sv-fi" b="0" i="0" u="none" baseline="0" dirty="0">
                <a:solidFill>
                  <a:schemeClr val="tx2">
                    <a:lumMod val="95000"/>
                    <a:lumOff val="5000"/>
                  </a:schemeClr>
                </a:solidFill>
              </a:rPr>
              <a:t>Anvisningar för facilitation av en inkluderande kommunikationsworkshop finns i den finskspråkiga </a:t>
            </a:r>
            <a:r>
              <a:rPr lang="sv-fi" b="0" i="0" u="none" baseline="0" dirty="0">
                <a:hlinkClick r:id="rId7"/>
              </a:rPr>
              <a:t>handboken för projektkommunikation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004283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3E209C0C-B1AF-ED95-4650-FE75C9A6DF30}"/>
              </a:ext>
            </a:extLst>
          </p:cNvPr>
          <p:cNvSpPr txBox="1">
            <a:spLocks/>
          </p:cNvSpPr>
          <p:nvPr/>
        </p:nvSpPr>
        <p:spPr>
          <a:xfrm>
            <a:off x="349625" y="423495"/>
            <a:ext cx="4657725" cy="11160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sz="3600" dirty="0"/>
          </a:p>
          <a:p>
            <a:r>
              <a:rPr lang="sv-fi" sz="3600" dirty="0"/>
              <a:t>Kommunikationsplan</a:t>
            </a:r>
          </a:p>
        </p:txBody>
      </p:sp>
      <p:sp>
        <p:nvSpPr>
          <p:cNvPr id="5" name="Tekstin paikkamerkki 3">
            <a:extLst>
              <a:ext uri="{FF2B5EF4-FFF2-40B4-BE49-F238E27FC236}">
                <a16:creationId xmlns:a16="http://schemas.microsoft.com/office/drawing/2014/main" id="{032EC69E-BCA6-D9D6-3080-9A06B9BC15D6}"/>
              </a:ext>
            </a:extLst>
          </p:cNvPr>
          <p:cNvSpPr txBox="1">
            <a:spLocks/>
          </p:cNvSpPr>
          <p:nvPr/>
        </p:nvSpPr>
        <p:spPr>
          <a:xfrm>
            <a:off x="404869" y="1808163"/>
            <a:ext cx="4426961" cy="442825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dirty="0"/>
              <a:t>Målen för projektets kommunikation</a:t>
            </a:r>
          </a:p>
          <a:p>
            <a:r>
              <a:rPr lang="sv-fi" dirty="0"/>
              <a:t>Huvudsakliga budskap</a:t>
            </a:r>
          </a:p>
          <a:p>
            <a:r>
              <a:rPr lang="sv-fi" dirty="0"/>
              <a:t>Målgrupper</a:t>
            </a:r>
          </a:p>
          <a:p>
            <a:r>
              <a:rPr lang="sv-fi" dirty="0"/>
              <a:t>Kommunikationens kanaler och teman</a:t>
            </a:r>
          </a:p>
          <a:p>
            <a:r>
              <a:rPr lang="sv-fi" dirty="0"/>
              <a:t>Stil: tonfall och visualitet</a:t>
            </a:r>
          </a:p>
          <a:p>
            <a:r>
              <a:rPr lang="sv-fi" dirty="0"/>
              <a:t>Metoder för att stärka interaktionen</a:t>
            </a:r>
          </a:p>
          <a:p>
            <a:r>
              <a:rPr lang="sv-fi" dirty="0"/>
              <a:t>Ansvarsfördelning för kommunikationen</a:t>
            </a:r>
          </a:p>
          <a:p>
            <a:r>
              <a:rPr lang="sv-fi" dirty="0"/>
              <a:t>Tidtabell (Excel, årsklocka)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fi" dirty="0"/>
          </a:p>
          <a:p>
            <a:pPr marL="0" indent="0" algn="r">
              <a:buFont typeface="Arial" panose="020B0604020202020204" pitchFamily="34" charset="0"/>
              <a:buNone/>
            </a:pPr>
            <a:r>
              <a:rPr lang="sv-fi" sz="1500" dirty="0"/>
              <a:t>Foto: WOCinTech Chats</a:t>
            </a:r>
          </a:p>
        </p:txBody>
      </p:sp>
      <p:pic>
        <p:nvPicPr>
          <p:cNvPr id="6" name="Kuvan paikkamerkki 5" descr="Nuori nainen näppäilee toimistossa tablettitietokonetta.">
            <a:extLst>
              <a:ext uri="{FF2B5EF4-FFF2-40B4-BE49-F238E27FC236}">
                <a16:creationId xmlns:a16="http://schemas.microsoft.com/office/drawing/2014/main" id="{2E8CC6A7-F666-16E9-74F9-8AE61C3FF9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28" r="4012"/>
          <a:stretch/>
        </p:blipFill>
        <p:spPr>
          <a:xfrm>
            <a:off x="5182870" y="423495"/>
            <a:ext cx="5958523" cy="547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673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1EF740-D2BF-7BF0-0F40-FDE4B4632598}"/>
              </a:ext>
            </a:extLst>
          </p:cNvPr>
          <p:cNvSpPr txBox="1">
            <a:spLocks/>
          </p:cNvSpPr>
          <p:nvPr/>
        </p:nvSpPr>
        <p:spPr>
          <a:xfrm>
            <a:off x="371475" y="612000"/>
            <a:ext cx="10442575" cy="1103901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/>
              <a:t>En digital minneslapp gör det centrala i kommunikationen tillgängligt för alla</a:t>
            </a:r>
            <a:endParaRPr lang="sv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CB6DF1-25B0-B626-A481-FFDA9A10651A}"/>
              </a:ext>
            </a:extLst>
          </p:cNvPr>
          <p:cNvSpPr txBox="1">
            <a:spLocks/>
          </p:cNvSpPr>
          <p:nvPr/>
        </p:nvSpPr>
        <p:spPr>
          <a:xfrm>
            <a:off x="371474" y="1808162"/>
            <a:ext cx="5161421" cy="41417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sz="2000"/>
              <a:t>Samla kommunikationsmaterialet på ett ställe, exempelvis Google Drive</a:t>
            </a:r>
          </a:p>
          <a:p>
            <a:r>
              <a:rPr lang="sv-fi" sz="2000">
                <a:latin typeface="+mj-lt"/>
                <a:ea typeface="+mj-lt"/>
                <a:cs typeface="+mj-lt"/>
                <a:sym typeface="+mj-lt"/>
              </a:rPr>
              <a:t>Gör en lista på minneslappen över vilka material som finns och länka till rätt ställen!</a:t>
            </a:r>
          </a:p>
          <a:p>
            <a:r>
              <a:rPr lang="sv-fi" sz="2000"/>
              <a:t>Kommunikationsplan</a:t>
            </a:r>
          </a:p>
          <a:p>
            <a:r>
              <a:rPr lang="sv-fi" sz="2000"/>
              <a:t>Kommunikationens hembo, dit trafiken styrs: webbplats, konto i sociala medier, e-postadress...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fi" sz="2400"/>
          </a:p>
          <a:p>
            <a:endParaRPr lang="sv-fi" sz="2400" dirty="0"/>
          </a:p>
        </p:txBody>
      </p:sp>
      <p:sp>
        <p:nvSpPr>
          <p:cNvPr id="7" name="Sisällön paikkamerkki 3">
            <a:extLst>
              <a:ext uri="{FF2B5EF4-FFF2-40B4-BE49-F238E27FC236}">
                <a16:creationId xmlns:a16="http://schemas.microsoft.com/office/drawing/2014/main" id="{757EDA23-92B7-4585-35C6-6BB7CF1ABC5E}"/>
              </a:ext>
            </a:extLst>
          </p:cNvPr>
          <p:cNvSpPr txBox="1">
            <a:spLocks/>
          </p:cNvSpPr>
          <p:nvPr/>
        </p:nvSpPr>
        <p:spPr>
          <a:xfrm>
            <a:off x="5807076" y="1808163"/>
            <a:ext cx="5005387" cy="414178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sz="2000"/>
              <a:t>Projektets #hashtag(gar)</a:t>
            </a:r>
          </a:p>
          <a:p>
            <a:r>
              <a:rPr lang="sv-fi" sz="2000"/>
              <a:t>De viktigaste målgruppernas och intressenternas konton i olika kanaler</a:t>
            </a:r>
          </a:p>
          <a:p>
            <a:r>
              <a:rPr lang="sv-fi" sz="2000"/>
              <a:t>Färdiga fakta, tal, perspektiv, citat...</a:t>
            </a:r>
          </a:p>
          <a:p>
            <a:r>
              <a:rPr lang="sv-fi" sz="2000"/>
              <a:t>Uppdaterings- och/eller jourturer</a:t>
            </a:r>
          </a:p>
          <a:p>
            <a:r>
              <a:rPr lang="sv-fi" sz="2000"/>
              <a:t>Visuella anvisningar och logotyper</a:t>
            </a:r>
          </a:p>
          <a:p>
            <a:r>
              <a:rPr lang="sv-fi" sz="2000"/>
              <a:t>Färdiga mallar för sociala medier, exempelvis en gemensam Canva-mapp</a:t>
            </a:r>
            <a:endParaRPr lang="sv-fi" sz="2000" dirty="0"/>
          </a:p>
        </p:txBody>
      </p:sp>
    </p:spTree>
    <p:extLst>
      <p:ext uri="{BB962C8B-B14F-4D97-AF65-F5344CB8AC3E}">
        <p14:creationId xmlns:p14="http://schemas.microsoft.com/office/powerpoint/2010/main" val="3808826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isällön paikkamerkki 13" descr="Kuva Google Driveen tehdystä dokumentista, johon on kerätty digitaaliseen muistilappuun tulevia asioita.">
            <a:extLst>
              <a:ext uri="{FF2B5EF4-FFF2-40B4-BE49-F238E27FC236}">
                <a16:creationId xmlns:a16="http://schemas.microsoft.com/office/drawing/2014/main" id="{6C3FAB82-969A-192D-17A9-5EFBF0B6A1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2"/>
            <a:ext cx="10520038" cy="6154220"/>
          </a:xfrm>
          <a:prstGeom prst="rect">
            <a:avLst/>
          </a:prstGeom>
          <a:noFill/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DDDB02DA-DF10-DCDE-B7F1-C3C8684D0C0C}"/>
              </a:ext>
            </a:extLst>
          </p:cNvPr>
          <p:cNvSpPr txBox="1"/>
          <p:nvPr/>
        </p:nvSpPr>
        <p:spPr>
          <a:xfrm>
            <a:off x="7479896" y="1160980"/>
            <a:ext cx="3188884" cy="181588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i-FI" sz="2800" dirty="0">
                <a:latin typeface="+mj-lt"/>
              </a:rPr>
              <a:t>Exempel på en digital minneslapp för kommunikationen</a:t>
            </a:r>
          </a:p>
        </p:txBody>
      </p:sp>
    </p:spTree>
    <p:extLst>
      <p:ext uri="{BB962C8B-B14F-4D97-AF65-F5344CB8AC3E}">
        <p14:creationId xmlns:p14="http://schemas.microsoft.com/office/powerpoint/2010/main" val="4218928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79F0E4-AE67-447D-9EA3-2CF4E6A112E3}"/>
              </a:ext>
            </a:extLst>
          </p:cNvPr>
          <p:cNvSpPr txBox="1">
            <a:spLocks/>
          </p:cNvSpPr>
          <p:nvPr/>
        </p:nvSpPr>
        <p:spPr>
          <a:xfrm>
            <a:off x="369887" y="682246"/>
            <a:ext cx="10442576" cy="1103901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/>
              <a:t>Finansiärens </a:t>
            </a:r>
            <a:br>
              <a:rPr lang="sv-fi"/>
            </a:br>
            <a:r>
              <a:rPr lang="sv-fi"/>
              <a:t>krav</a:t>
            </a:r>
            <a:endParaRPr lang="sv-fi" dirty="0"/>
          </a:p>
        </p:txBody>
      </p:sp>
      <p:pic>
        <p:nvPicPr>
          <p:cNvPr id="3" name="Kuva 2" descr="Kuva, joka sisältää kohteen teksti, Fontti, Sähkönsininen, logo&#10;&#10;Kuvaus luotu automaattisesti">
            <a:extLst>
              <a:ext uri="{FF2B5EF4-FFF2-40B4-BE49-F238E27FC236}">
                <a16:creationId xmlns:a16="http://schemas.microsoft.com/office/drawing/2014/main" id="{CCB42FAD-2A85-49DD-39AF-D562192498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783" y="478926"/>
            <a:ext cx="6126773" cy="1307221"/>
          </a:xfrm>
          <a:prstGeom prst="rect">
            <a:avLst/>
          </a:prstGeom>
        </p:spPr>
      </p:pic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A1905573-88D6-6EB8-BB09-24627EEAB1B1}"/>
              </a:ext>
            </a:extLst>
          </p:cNvPr>
          <p:cNvSpPr txBox="1">
            <a:spLocks/>
          </p:cNvSpPr>
          <p:nvPr/>
        </p:nvSpPr>
        <p:spPr>
          <a:xfrm>
            <a:off x="369887" y="1989467"/>
            <a:ext cx="10027472" cy="401719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sz="2000" dirty="0"/>
              <a:t>Kommunikation är en förutsättning för finansiering.</a:t>
            </a:r>
          </a:p>
          <a:p>
            <a:r>
              <a:rPr lang="sv-fi" sz="2000" dirty="0"/>
              <a:t>Berätta inte bara vad ni gör, utan även varför ni gör det och vilka resultat ni uppnått under projektet → kommunikation om effekterna. </a:t>
            </a:r>
          </a:p>
          <a:p>
            <a:r>
              <a:rPr lang="sv-fi" sz="2000" dirty="0"/>
              <a:t>Ange i kommunikationsmaterialet (publikationer etc.) med en så kallad ansvarsfriskrivningsklausul att Europeiska kommissionen eller EACEA inte ansvarar för materialets innehåll.</a:t>
            </a:r>
          </a:p>
          <a:p>
            <a:r>
              <a:rPr lang="sv-fi" sz="2000" b="1" dirty="0"/>
              <a:t>Medfinansierad av Europeiska unionen-logotypen</a:t>
            </a:r>
            <a:r>
              <a:rPr lang="sv-fi" sz="2000" dirty="0"/>
              <a:t> används i båda programmen. Ladda ner logotyperna från kommissionens </a:t>
            </a:r>
            <a:r>
              <a:rPr lang="sv-fi" sz="2000" dirty="0">
                <a:hlinkClick r:id="rId3"/>
              </a:rPr>
              <a:t>Download Center</a:t>
            </a:r>
            <a:r>
              <a:rPr lang="sv-fi" sz="2000" dirty="0"/>
              <a:t>. </a:t>
            </a:r>
          </a:p>
          <a:p>
            <a:r>
              <a:rPr lang="sv-fi" sz="2000" dirty="0"/>
              <a:t>Andra kommunikationsanvisningar på Utbildningsstyrelsens webbplats: </a:t>
            </a:r>
            <a:r>
              <a:rPr lang="sv-fi" sz="2000" dirty="0">
                <a:hlinkClick r:id="rId4"/>
              </a:rPr>
              <a:t>Erasmus+</a:t>
            </a:r>
            <a:r>
              <a:rPr lang="sv-fi" sz="2000" dirty="0"/>
              <a:t> och </a:t>
            </a:r>
            <a:r>
              <a:rPr lang="sv-fi" sz="2000" dirty="0">
                <a:hlinkClick r:id="rId5"/>
              </a:rPr>
              <a:t>Europeiska solidaritetskåren</a:t>
            </a:r>
            <a:r>
              <a:rPr lang="sv-fi" sz="2000" dirty="0"/>
              <a:t>.</a:t>
            </a:r>
          </a:p>
          <a:p>
            <a:pPr lvl="1"/>
            <a:r>
              <a:rPr lang="sv-fi" sz="1800" dirty="0"/>
              <a:t>På sidan finns en länk till </a:t>
            </a:r>
            <a:r>
              <a:rPr lang="sv-fi" sz="1800" dirty="0">
                <a:hlinkClick r:id="rId6"/>
              </a:rPr>
              <a:t>Europeiska kommissionens kommunikationsanvisningar för projekt</a:t>
            </a:r>
            <a:endParaRPr lang="sv-fi" sz="1800" dirty="0"/>
          </a:p>
        </p:txBody>
      </p:sp>
    </p:spTree>
    <p:extLst>
      <p:ext uri="{BB962C8B-B14F-4D97-AF65-F5344CB8AC3E}">
        <p14:creationId xmlns:p14="http://schemas.microsoft.com/office/powerpoint/2010/main" val="1241106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2">
            <a:extLst>
              <a:ext uri="{FF2B5EF4-FFF2-40B4-BE49-F238E27FC236}">
                <a16:creationId xmlns:a16="http://schemas.microsoft.com/office/drawing/2014/main" id="{3C4F05C9-FFB8-8900-94BB-CDB753FE435D}"/>
              </a:ext>
            </a:extLst>
          </p:cNvPr>
          <p:cNvSpPr txBox="1">
            <a:spLocks/>
          </p:cNvSpPr>
          <p:nvPr/>
        </p:nvSpPr>
        <p:spPr>
          <a:xfrm>
            <a:off x="371475" y="612000"/>
            <a:ext cx="4500851" cy="11160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sz="3600"/>
              <a:t>Unga som kommunikatörer</a:t>
            </a:r>
            <a:endParaRPr lang="sv-fi" sz="360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EFB3DB8-537D-7FB1-C74E-DE7797CDE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76250"/>
            <a:ext cx="4717278" cy="4717278"/>
          </a:xfrm>
          <a:prstGeom prst="rect">
            <a:avLst/>
          </a:prstGeom>
        </p:spPr>
      </p:pic>
      <p:sp>
        <p:nvSpPr>
          <p:cNvPr id="8" name="Tekstin paikkamerkki 1">
            <a:extLst>
              <a:ext uri="{FF2B5EF4-FFF2-40B4-BE49-F238E27FC236}">
                <a16:creationId xmlns:a16="http://schemas.microsoft.com/office/drawing/2014/main" id="{BA755517-5D59-45C1-BB7A-C57EDACB7D69}"/>
              </a:ext>
            </a:extLst>
          </p:cNvPr>
          <p:cNvSpPr txBox="1">
            <a:spLocks/>
          </p:cNvSpPr>
          <p:nvPr/>
        </p:nvSpPr>
        <p:spPr>
          <a:xfrm>
            <a:off x="371475" y="1808163"/>
            <a:ext cx="5396936" cy="4141787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dirty="0"/>
              <a:t>Involvera ungdomarna redan i planeringen av kommunikationen</a:t>
            </a:r>
          </a:p>
          <a:p>
            <a:r>
              <a:rPr lang="sv-fi" dirty="0"/>
              <a:t>Kontrollera vilken utrustning, vilka intressen och vilken specialkompetens de unga har – och ta hjälp av dem på ett klokt sätt</a:t>
            </a:r>
          </a:p>
          <a:p>
            <a:r>
              <a:rPr lang="sv-fi" dirty="0"/>
              <a:t>Folk säger inte nej lika ofta till ungdomar </a:t>
            </a:r>
          </a:p>
          <a:p>
            <a:r>
              <a:rPr lang="sv-fi" dirty="0"/>
              <a:t>Sociala medier, trender, högtflygande idéer och att göra tillsammans</a:t>
            </a:r>
          </a:p>
          <a:p>
            <a:r>
              <a:rPr lang="fi-FI" dirty="0"/>
              <a:t>Unga får ofta höra om möjligheterna inom programmen av andra ungdomar</a:t>
            </a:r>
          </a:p>
          <a:p>
            <a:endParaRPr lang="sv-fi" dirty="0"/>
          </a:p>
          <a:p>
            <a:pPr marL="0" indent="0" algn="r">
              <a:buFont typeface="Arial" panose="020B0604020202020204" pitchFamily="34" charset="0"/>
              <a:buNone/>
            </a:pPr>
            <a:br>
              <a:rPr lang="sv-fi" sz="1800" dirty="0"/>
            </a:br>
            <a:r>
              <a:rPr lang="sv-fi" sz="1400" dirty="0"/>
              <a:t>Foto: Enni Lydman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649877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ADEE27-DFDB-52E6-7328-553A54DB331D}"/>
              </a:ext>
            </a:extLst>
          </p:cNvPr>
          <p:cNvSpPr txBox="1">
            <a:spLocks/>
          </p:cNvSpPr>
          <p:nvPr/>
        </p:nvSpPr>
        <p:spPr>
          <a:xfrm>
            <a:off x="362428" y="476250"/>
            <a:ext cx="10442575" cy="11039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dirty="0"/>
          </a:p>
          <a:p>
            <a:r>
              <a:rPr lang="sv-fi" dirty="0"/>
              <a:t>Observera!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29E06BF-5BB3-71B8-D7EA-76903872E7F9}"/>
              </a:ext>
            </a:extLst>
          </p:cNvPr>
          <p:cNvSpPr txBox="1">
            <a:spLocks/>
          </p:cNvSpPr>
          <p:nvPr/>
        </p:nvSpPr>
        <p:spPr>
          <a:xfrm>
            <a:off x="371475" y="1808162"/>
            <a:ext cx="5556714" cy="414178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dirty="0"/>
              <a:t>Personer, känslor och erfarenheter samt nytta intresserar</a:t>
            </a:r>
          </a:p>
          <a:p>
            <a:r>
              <a:rPr lang="sv-fi" dirty="0"/>
              <a:t>Visualitet skapar stämning och berättar om dina värderingar</a:t>
            </a:r>
          </a:p>
          <a:p>
            <a:pPr lvl="1"/>
            <a:r>
              <a:rPr lang="sv-fi" dirty="0"/>
              <a:t>Bildbanker: </a:t>
            </a:r>
            <a:r>
              <a:rPr lang="sv-fi" dirty="0">
                <a:hlinkClick r:id="rId2"/>
              </a:rPr>
              <a:t>The Gender </a:t>
            </a:r>
            <a:r>
              <a:rPr lang="sv-fi" dirty="0" err="1">
                <a:hlinkClick r:id="rId2"/>
              </a:rPr>
              <a:t>Spectrum</a:t>
            </a:r>
            <a:r>
              <a:rPr lang="sv-fi" dirty="0">
                <a:hlinkClick r:id="rId2"/>
              </a:rPr>
              <a:t> Collection</a:t>
            </a:r>
            <a:r>
              <a:rPr lang="sv-fi" dirty="0"/>
              <a:t>, </a:t>
            </a:r>
            <a:r>
              <a:rPr lang="sv-fi" dirty="0">
                <a:hlinkClick r:id="rId3"/>
              </a:rPr>
              <a:t>WOCinTech Chats </a:t>
            </a:r>
            <a:r>
              <a:rPr lang="sv-fi" dirty="0"/>
              <a:t>och </a:t>
            </a:r>
            <a:r>
              <a:rPr lang="sv-fi" dirty="0" err="1">
                <a:hlinkClick r:id="rId4"/>
              </a:rPr>
              <a:t>Unsplash</a:t>
            </a:r>
            <a:endParaRPr lang="sv-fi" dirty="0"/>
          </a:p>
          <a:p>
            <a:r>
              <a:rPr lang="sv-fi" dirty="0"/>
              <a:t>Audiovisuellt innehåll såsom videor och poddar är populärt</a:t>
            </a:r>
          </a:p>
          <a:p>
            <a:r>
              <a:rPr lang="sv-fi" dirty="0"/>
              <a:t>Å andra sidan: alla använder inte sociala medier</a:t>
            </a:r>
          </a:p>
          <a:p>
            <a:pPr marL="0" indent="0" algn="r">
              <a:buFont typeface="Arial" panose="020B0604020202020204" pitchFamily="34" charset="0"/>
              <a:buNone/>
            </a:pPr>
            <a:endParaRPr lang="sv-fi" sz="1500" dirty="0"/>
          </a:p>
          <a:p>
            <a:pPr marL="0" indent="0" algn="r">
              <a:buFont typeface="Arial" panose="020B0604020202020204" pitchFamily="34" charset="0"/>
              <a:buNone/>
            </a:pPr>
            <a:r>
              <a:rPr lang="sv-fi" sz="1500" dirty="0"/>
              <a:t>Foto: The Gender </a:t>
            </a:r>
            <a:r>
              <a:rPr lang="sv-fi" sz="1500" dirty="0" err="1"/>
              <a:t>Spectrum</a:t>
            </a:r>
            <a:r>
              <a:rPr lang="sv-fi" sz="1500" dirty="0"/>
              <a:t> Collection</a:t>
            </a:r>
          </a:p>
        </p:txBody>
      </p:sp>
      <p:pic>
        <p:nvPicPr>
          <p:cNvPr id="5" name="Sisällön paikkamerkki 5" descr="Sukupuoleltaan ei-binäärinen henkilö istuu sohvalla ja selaa puhelinta.">
            <a:extLst>
              <a:ext uri="{FF2B5EF4-FFF2-40B4-BE49-F238E27FC236}">
                <a16:creationId xmlns:a16="http://schemas.microsoft.com/office/drawing/2014/main" id="{397A1621-8E24-20AE-39A1-F2B6CF66E4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259" y="1808162"/>
            <a:ext cx="5305410" cy="388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485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3BE13C4B-DAEF-0436-D24A-925C7B23E5C2}"/>
              </a:ext>
            </a:extLst>
          </p:cNvPr>
          <p:cNvSpPr txBox="1">
            <a:spLocks/>
          </p:cNvSpPr>
          <p:nvPr/>
        </p:nvSpPr>
        <p:spPr>
          <a:xfrm>
            <a:off x="371475" y="356100"/>
            <a:ext cx="10442575" cy="11039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dirty="0"/>
          </a:p>
          <a:p>
            <a:r>
              <a:rPr lang="sv-fi" dirty="0"/>
              <a:t>Kom ihåg!</a:t>
            </a: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1172A33B-786B-AECD-CFC9-0510D6C8E33B}"/>
              </a:ext>
            </a:extLst>
          </p:cNvPr>
          <p:cNvSpPr txBox="1">
            <a:spLocks/>
          </p:cNvSpPr>
          <p:nvPr/>
        </p:nvSpPr>
        <p:spPr>
          <a:xfrm>
            <a:off x="371475" y="1808162"/>
            <a:ext cx="5289586" cy="4141787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dirty="0"/>
              <a:t>Tillgänglighet</a:t>
            </a:r>
          </a:p>
          <a:p>
            <a:pPr lvl="1"/>
            <a:r>
              <a:rPr lang="sv-fi" dirty="0">
                <a:hlinkClick r:id="" action="ppaction://noaction"/>
              </a:rPr>
              <a:t>www.tillganglighetskrav.fi/</a:t>
            </a:r>
          </a:p>
          <a:p>
            <a:pPr lvl="1"/>
            <a:r>
              <a:rPr lang="sv-fi" dirty="0">
                <a:hlinkClick r:id="rId2"/>
              </a:rPr>
              <a:t>www.saavutettavasti.fi</a:t>
            </a:r>
            <a:r>
              <a:rPr lang="sv-fi" dirty="0"/>
              <a:t> (på finska)</a:t>
            </a:r>
          </a:p>
          <a:p>
            <a:pPr lvl="1"/>
            <a:r>
              <a:rPr lang="sv-fi" dirty="0" err="1">
                <a:hlinkClick r:id="rId3"/>
              </a:rPr>
              <a:t>eOppivas</a:t>
            </a:r>
            <a:r>
              <a:rPr lang="sv-fi" dirty="0">
                <a:hlinkClick r:id="rId3"/>
              </a:rPr>
              <a:t> tillgänglighetsutbildningar</a:t>
            </a:r>
            <a:endParaRPr lang="sv-fi" dirty="0"/>
          </a:p>
          <a:p>
            <a:r>
              <a:rPr lang="sv-fi" dirty="0"/>
              <a:t>Fotograferings- och publiceringstillstånd</a:t>
            </a:r>
          </a:p>
          <a:p>
            <a:pPr lvl="1"/>
            <a:r>
              <a:rPr lang="sv-fi" dirty="0">
                <a:hlinkClick r:id="rId4"/>
              </a:rPr>
              <a:t>Modellblanketter i de programspecifika kommunikationsanvisningarna </a:t>
            </a:r>
            <a:r>
              <a:rPr lang="sv-fi" dirty="0"/>
              <a:t>(oph.fi)</a:t>
            </a:r>
          </a:p>
          <a:p>
            <a:r>
              <a:rPr lang="sv-fi" dirty="0"/>
              <a:t>Upphovsrätt</a:t>
            </a:r>
          </a:p>
          <a:p>
            <a:r>
              <a:rPr lang="sv-fi" dirty="0"/>
              <a:t>Dataskydd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sv-fi" sz="1500" dirty="0"/>
              <a:t>Foto: Alexander Grey / </a:t>
            </a:r>
            <a:r>
              <a:rPr lang="sv-fi" sz="1500" dirty="0" err="1"/>
              <a:t>Unsplash</a:t>
            </a:r>
            <a:endParaRPr lang="sv-fi" sz="1500" dirty="0"/>
          </a:p>
        </p:txBody>
      </p:sp>
      <p:pic>
        <p:nvPicPr>
          <p:cNvPr id="7" name="Sisällön paikkamerkki 5" descr="Näkövammainen henkilö käyttämässä tietokoneellaan tekstinlukuohjelmaa. Samalla hän rapsuttaa koiraa.">
            <a:extLst>
              <a:ext uri="{FF2B5EF4-FFF2-40B4-BE49-F238E27FC236}">
                <a16:creationId xmlns:a16="http://schemas.microsoft.com/office/drawing/2014/main" id="{FA1380A5-3DA3-E5F7-A9B8-7EA4047C25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08162"/>
            <a:ext cx="5724525" cy="381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353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FF7EC0-7E16-8146-5F15-2F73BD65A26A}"/>
              </a:ext>
            </a:extLst>
          </p:cNvPr>
          <p:cNvSpPr txBox="1">
            <a:spLocks/>
          </p:cNvSpPr>
          <p:nvPr/>
        </p:nvSpPr>
        <p:spPr>
          <a:xfrm>
            <a:off x="371475" y="466858"/>
            <a:ext cx="10442576" cy="110390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dirty="0"/>
          </a:p>
          <a:p>
            <a:r>
              <a:rPr lang="sv-fi" dirty="0"/>
              <a:t>Ta kontrollen!</a:t>
            </a:r>
          </a:p>
        </p:txBody>
      </p:sp>
      <p:sp>
        <p:nvSpPr>
          <p:cNvPr id="3" name="Sisällön paikkamerkki 4">
            <a:extLst>
              <a:ext uri="{FF2B5EF4-FFF2-40B4-BE49-F238E27FC236}">
                <a16:creationId xmlns:a16="http://schemas.microsoft.com/office/drawing/2014/main" id="{3FD8405C-6653-C4E8-79F6-19CC6D0102D7}"/>
              </a:ext>
            </a:extLst>
          </p:cNvPr>
          <p:cNvSpPr txBox="1">
            <a:spLocks/>
          </p:cNvSpPr>
          <p:nvPr/>
        </p:nvSpPr>
        <p:spPr>
          <a:xfrm>
            <a:off x="369887" y="1808163"/>
            <a:ext cx="10442576" cy="414178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dirty="0"/>
              <a:t>Användarvänligt program för grafisk design: </a:t>
            </a:r>
            <a:r>
              <a:rPr lang="sv-fi" dirty="0" err="1"/>
              <a:t>Canva</a:t>
            </a:r>
            <a:r>
              <a:rPr lang="sv-fi" dirty="0"/>
              <a:t> </a:t>
            </a:r>
          </a:p>
          <a:p>
            <a:r>
              <a:rPr lang="sv-fi" dirty="0"/>
              <a:t>Tidsinställning och uppföljning av inlägg i sociala medier: Later, Creator Studio</a:t>
            </a:r>
          </a:p>
          <a:p>
            <a:r>
              <a:rPr lang="sv-fi" dirty="0"/>
              <a:t>Delning av filer: Google Drive</a:t>
            </a:r>
          </a:p>
          <a:p>
            <a:r>
              <a:rPr lang="sv-fi" dirty="0"/>
              <a:t>Sändning av filer: WeTransfer</a:t>
            </a:r>
          </a:p>
          <a:p>
            <a:r>
              <a:rPr lang="sv-fi" dirty="0"/>
              <a:t>Datorgrafik där färgerna kan justeras: UnDraw</a:t>
            </a:r>
          </a:p>
          <a:p>
            <a:r>
              <a:rPr lang="sv-fi" dirty="0"/>
              <a:t>Mångsidiga digitala tips: </a:t>
            </a:r>
            <a:r>
              <a:rPr lang="sv-FI" dirty="0">
                <a:hlinkClick r:id="rId2"/>
              </a:rPr>
              <a:t>Kuulun </a:t>
            </a:r>
            <a:r>
              <a:rPr lang="sv-FI" dirty="0" err="1">
                <a:hlinkClick r:id="rId2"/>
              </a:rPr>
              <a:t>blogi</a:t>
            </a:r>
            <a:endParaRPr lang="sv-fi" dirty="0"/>
          </a:p>
          <a:p>
            <a:r>
              <a:rPr lang="sv-fi" dirty="0"/>
              <a:t>Kommunikation för påverkan: </a:t>
            </a:r>
            <a:r>
              <a:rPr lang="fi-FI" dirty="0">
                <a:hlinkClick r:id="rId3"/>
              </a:rPr>
              <a:t>Vaikuttavuusviestinta.fi blogi</a:t>
            </a:r>
            <a:endParaRPr lang="sv-fi" dirty="0"/>
          </a:p>
        </p:txBody>
      </p:sp>
      <p:pic>
        <p:nvPicPr>
          <p:cNvPr id="5" name="Kuva 4" descr="Canvan tunniste: Canva-teksti turkoosin ympyrän sisällä.">
            <a:extLst>
              <a:ext uri="{FF2B5EF4-FFF2-40B4-BE49-F238E27FC236}">
                <a16:creationId xmlns:a16="http://schemas.microsoft.com/office/drawing/2014/main" id="{47B284F9-84D5-9CB4-E6E6-CE7617E8E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6193" y="815788"/>
            <a:ext cx="1439466" cy="1302374"/>
          </a:xfrm>
          <a:prstGeom prst="rect">
            <a:avLst/>
          </a:prstGeom>
        </p:spPr>
      </p:pic>
      <p:pic>
        <p:nvPicPr>
          <p:cNvPr id="8" name="Kuva 7" descr="WeTranferin tunniste: tyylitellyt kirjaimet we.">
            <a:extLst>
              <a:ext uri="{FF2B5EF4-FFF2-40B4-BE49-F238E27FC236}">
                <a16:creationId xmlns:a16="http://schemas.microsoft.com/office/drawing/2014/main" id="{E94EC0C3-915B-1D34-AC39-28A335C242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7956" y="3259636"/>
            <a:ext cx="1260779" cy="669789"/>
          </a:xfrm>
          <a:prstGeom prst="rect">
            <a:avLst/>
          </a:prstGeom>
        </p:spPr>
      </p:pic>
      <p:pic>
        <p:nvPicPr>
          <p:cNvPr id="9" name="Kuva 8" descr="Esimerkki tietokonegrafiikasta.">
            <a:extLst>
              <a:ext uri="{FF2B5EF4-FFF2-40B4-BE49-F238E27FC236}">
                <a16:creationId xmlns:a16="http://schemas.microsoft.com/office/drawing/2014/main" id="{64A4B6C3-16A3-5AED-1F3C-9F4E9EFE0D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705" y="3818988"/>
            <a:ext cx="1688954" cy="1313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72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A60BAD-B9C1-94F6-8BF1-3715041AD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Exempel på projektkommunikation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2D42E42-4280-0C01-ABD4-196826E6B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fi-FI" dirty="0"/>
              <a:t>Ungdomscentren i Finland:</a:t>
            </a:r>
          </a:p>
          <a:p>
            <a:pPr lvl="1"/>
            <a:r>
              <a:rPr lang="fi-FI" dirty="0"/>
              <a:t>Facebook: @suomennuorisokeskukset</a:t>
            </a:r>
          </a:p>
          <a:p>
            <a:pPr lvl="1"/>
            <a:r>
              <a:rPr lang="fi-FI" dirty="0"/>
              <a:t>Instagram: @suomen_nuorisokeskukset</a:t>
            </a:r>
          </a:p>
          <a:p>
            <a:pPr lvl="1"/>
            <a:r>
              <a:rPr lang="fi-FI" dirty="0"/>
              <a:t>X: @snk_ry</a:t>
            </a:r>
          </a:p>
          <a:p>
            <a:r>
              <a:rPr lang="fi-FI" dirty="0"/>
              <a:t>Ungdomsverksamhet: Vaikuttamisrauha (Allians)</a:t>
            </a:r>
          </a:p>
          <a:p>
            <a:pPr lvl="1"/>
            <a:r>
              <a:rPr lang="fi-FI" dirty="0"/>
              <a:t>Webbsidor, nyhetsbrev, material </a:t>
            </a:r>
            <a:r>
              <a:rPr lang="fi-FI" dirty="0">
                <a:hlinkClick r:id="rId3"/>
              </a:rPr>
              <a:t>på Allians webbplats</a:t>
            </a:r>
            <a:endParaRPr lang="fi-FI" dirty="0"/>
          </a:p>
          <a:p>
            <a:pPr lvl="1"/>
            <a:r>
              <a:rPr lang="fi-FI" dirty="0"/>
              <a:t>#vaikuttamisrauha i Allians kanaler i sociala medier</a:t>
            </a:r>
          </a:p>
          <a:p>
            <a:r>
              <a:rPr lang="fi-FI" dirty="0"/>
              <a:t>Solidaritetsprojekt för ungdomar: Porina Podi–podcast (Ungdomscentren i Finland/Jyväskylän seudun nuorisoseura ry)</a:t>
            </a:r>
          </a:p>
          <a:p>
            <a:pPr lvl="1"/>
            <a:r>
              <a:rPr lang="fi-FI" dirty="0"/>
              <a:t>Instagram: @porinapodi</a:t>
            </a:r>
          </a:p>
        </p:txBody>
      </p:sp>
    </p:spTree>
    <p:extLst>
      <p:ext uri="{BB962C8B-B14F-4D97-AF65-F5344CB8AC3E}">
        <p14:creationId xmlns:p14="http://schemas.microsoft.com/office/powerpoint/2010/main" val="426061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A57FF007-6465-46E7-56BD-05F6AA377E31}"/>
              </a:ext>
            </a:extLst>
          </p:cNvPr>
          <p:cNvSpPr txBox="1">
            <a:spLocks/>
          </p:cNvSpPr>
          <p:nvPr/>
        </p:nvSpPr>
        <p:spPr>
          <a:xfrm>
            <a:off x="369887" y="524420"/>
            <a:ext cx="10442577" cy="11160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sv-fi" dirty="0"/>
          </a:p>
          <a:p>
            <a:r>
              <a:rPr lang="sv-fi" dirty="0"/>
              <a:t>Vi samarbetar!</a:t>
            </a:r>
          </a:p>
        </p:txBody>
      </p:sp>
      <p:sp>
        <p:nvSpPr>
          <p:cNvPr id="6" name="Tekstin paikkamerkki 4">
            <a:extLst>
              <a:ext uri="{FF2B5EF4-FFF2-40B4-BE49-F238E27FC236}">
                <a16:creationId xmlns:a16="http://schemas.microsoft.com/office/drawing/2014/main" id="{CBBFDD6B-C841-0055-E394-198E7A94CAC8}"/>
              </a:ext>
            </a:extLst>
          </p:cNvPr>
          <p:cNvSpPr txBox="1">
            <a:spLocks/>
          </p:cNvSpPr>
          <p:nvPr/>
        </p:nvSpPr>
        <p:spPr>
          <a:xfrm>
            <a:off x="371475" y="1808163"/>
            <a:ext cx="5157787" cy="7683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fi" b="1" dirty="0"/>
              <a:t>Tipsa om pärlorna i din kommunikation</a:t>
            </a:r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AEF22FA1-BEF9-330F-7073-391DA608504A}"/>
              </a:ext>
            </a:extLst>
          </p:cNvPr>
          <p:cNvSpPr txBox="1">
            <a:spLocks/>
          </p:cNvSpPr>
          <p:nvPr/>
        </p:nvSpPr>
        <p:spPr>
          <a:xfrm>
            <a:off x="371475" y="2724726"/>
            <a:ext cx="5157787" cy="32252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dirty="0"/>
              <a:t>Har du en intressant berättelse eller bra material att dela med dig av?</a:t>
            </a:r>
          </a:p>
          <a:p>
            <a:r>
              <a:rPr lang="sv-FI" dirty="0"/>
              <a:t>Vill du tillfälligt ta över vårt Instagram-konto?</a:t>
            </a:r>
            <a:endParaRPr lang="sv-fi" dirty="0"/>
          </a:p>
          <a:p>
            <a:r>
              <a:rPr lang="sv-fi" dirty="0"/>
              <a:t>Berätta om det genom att skriva till Riikka eller nuoriso@oph.fi </a:t>
            </a:r>
          </a:p>
          <a:p>
            <a:endParaRPr lang="sv-fi" dirty="0"/>
          </a:p>
        </p:txBody>
      </p:sp>
      <p:sp>
        <p:nvSpPr>
          <p:cNvPr id="10" name="Tekstin paikkamerkki 5">
            <a:extLst>
              <a:ext uri="{FF2B5EF4-FFF2-40B4-BE49-F238E27FC236}">
                <a16:creationId xmlns:a16="http://schemas.microsoft.com/office/drawing/2014/main" id="{75B6E6F0-BAA8-9EB6-C461-D5CEB904B929}"/>
              </a:ext>
            </a:extLst>
          </p:cNvPr>
          <p:cNvSpPr txBox="1">
            <a:spLocks/>
          </p:cNvSpPr>
          <p:nvPr/>
        </p:nvSpPr>
        <p:spPr>
          <a:xfrm>
            <a:off x="5739763" y="1812307"/>
            <a:ext cx="4799605" cy="7683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fi" b="1" dirty="0"/>
              <a:t>Hashtaggar</a:t>
            </a:r>
          </a:p>
        </p:txBody>
      </p:sp>
      <p:sp>
        <p:nvSpPr>
          <p:cNvPr id="11" name="Sisällön paikkamerkki 3">
            <a:extLst>
              <a:ext uri="{FF2B5EF4-FFF2-40B4-BE49-F238E27FC236}">
                <a16:creationId xmlns:a16="http://schemas.microsoft.com/office/drawing/2014/main" id="{6DD28A7A-4D9C-C813-3B92-4991319E749B}"/>
              </a:ext>
            </a:extLst>
          </p:cNvPr>
          <p:cNvSpPr txBox="1">
            <a:spLocks/>
          </p:cNvSpPr>
          <p:nvPr/>
        </p:nvSpPr>
        <p:spPr>
          <a:xfrm>
            <a:off x="5739763" y="2664732"/>
            <a:ext cx="5157787" cy="322522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fi"/>
              <a:t>#EUSolidarityCorps</a:t>
            </a:r>
            <a:br>
              <a:rPr lang="sv-fi"/>
            </a:br>
            <a:r>
              <a:rPr lang="sv-fi"/>
              <a:t>#EuroopanSolidaarisuusjoukot #SolidaarisuuttaSuomessa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fi"/>
              <a:t>#ErasmusPlus #PlussaaErasmusPlussasta 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9481483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166A6F-55B5-69DD-26F6-463D20914A97}"/>
              </a:ext>
            </a:extLst>
          </p:cNvPr>
          <p:cNvSpPr txBox="1">
            <a:spLocks/>
          </p:cNvSpPr>
          <p:nvPr/>
        </p:nvSpPr>
        <p:spPr>
          <a:xfrm>
            <a:off x="606913" y="715296"/>
            <a:ext cx="9844697" cy="84295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 sz="4800"/>
              <a:t>Följ oss – man får också tagga!</a:t>
            </a:r>
            <a:endParaRPr lang="sv-fi" sz="4800" dirty="0"/>
          </a:p>
        </p:txBody>
      </p:sp>
      <p:pic>
        <p:nvPicPr>
          <p:cNvPr id="3" name="Kuva 2" descr="Lähetä tasaisella täytöllä">
            <a:extLst>
              <a:ext uri="{FF2B5EF4-FFF2-40B4-BE49-F238E27FC236}">
                <a16:creationId xmlns:a16="http://schemas.microsoft.com/office/drawing/2014/main" id="{AAA7C93E-8F21-BF28-B886-A337B6DD9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490" y="2871663"/>
            <a:ext cx="914400" cy="914400"/>
          </a:xfrm>
          <a:prstGeom prst="rect">
            <a:avLst/>
          </a:prstGeom>
        </p:spPr>
      </p:pic>
      <p:sp>
        <p:nvSpPr>
          <p:cNvPr id="5" name="Suorakulmio: Pyöristetyt kulmat 4" descr="Teksti: Tilaa uutiskirje EU:n nuoriso-ohjelmat 360°: uutiskirje.oph.fi/.&#10;">
            <a:extLst>
              <a:ext uri="{FF2B5EF4-FFF2-40B4-BE49-F238E27FC236}">
                <a16:creationId xmlns:a16="http://schemas.microsoft.com/office/drawing/2014/main" id="{B94510F6-06DF-325D-02D2-0EE6E1150BA6}"/>
              </a:ext>
            </a:extLst>
          </p:cNvPr>
          <p:cNvSpPr/>
          <p:nvPr/>
        </p:nvSpPr>
        <p:spPr>
          <a:xfrm>
            <a:off x="1250372" y="2083903"/>
            <a:ext cx="4554527" cy="248992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fi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Medium"/>
              <a:ea typeface="+mn-ea"/>
              <a:cs typeface="+mn-cs"/>
            </a:endParaRP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0C403F77-2CFE-16AD-C2E6-D615DEC494D2}"/>
              </a:ext>
            </a:extLst>
          </p:cNvPr>
          <p:cNvSpPr txBox="1"/>
          <p:nvPr/>
        </p:nvSpPr>
        <p:spPr>
          <a:xfrm>
            <a:off x="1354685" y="2607647"/>
            <a:ext cx="43214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fi" sz="2800" b="0" i="0" u="none" strike="noStrike" kern="1200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ea typeface="+mn-ea"/>
                <a:cs typeface="+mn-cs"/>
              </a:rPr>
              <a:t>Beställ nyhetsbrevet EU:s ungdomsprogram 360°: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FI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Medium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https://nyhetsbrev.oph.fi/</a:t>
            </a:r>
            <a:endParaRPr kumimoji="0" lang="sv-fi" sz="2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boto Medium"/>
              <a:ea typeface="+mn-ea"/>
              <a:cs typeface="+mn-cs"/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10EEB62D-1D67-3824-CE7E-47A1BCAAA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650" y="1881297"/>
            <a:ext cx="1071174" cy="1012959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3B658AE6-8137-921D-03F3-31DF4079174C}"/>
              </a:ext>
            </a:extLst>
          </p:cNvPr>
          <p:cNvSpPr txBox="1"/>
          <p:nvPr/>
        </p:nvSpPr>
        <p:spPr>
          <a:xfrm>
            <a:off x="7932824" y="2238315"/>
            <a:ext cx="2464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FI" sz="1800" b="0" i="0" u="none" strike="noStrike" kern="1200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  <a:hlinkClick r:id="rId6"/>
              </a:rPr>
              <a:t>EU:n</a:t>
            </a:r>
            <a:r>
              <a:rPr kumimoji="0" lang="sv-FI" sz="18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  <a:hlinkClick r:id="rId6"/>
              </a:rPr>
              <a:t> </a:t>
            </a:r>
            <a:r>
              <a:rPr kumimoji="0" lang="sv-FI" sz="1800" b="0" i="0" u="none" strike="noStrike" kern="1200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  <a:hlinkClick r:id="rId6"/>
              </a:rPr>
              <a:t>nuoriso-ohjelmat</a:t>
            </a:r>
            <a:endParaRPr kumimoji="0" lang="sv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Medium"/>
              <a:ea typeface="+mn-ea"/>
              <a:cs typeface="+mn-cs"/>
            </a:endParaRPr>
          </a:p>
        </p:txBody>
      </p:sp>
      <p:pic>
        <p:nvPicPr>
          <p:cNvPr id="14" name="Kuva 13">
            <a:extLst>
              <a:ext uri="{FF2B5EF4-FFF2-40B4-BE49-F238E27FC236}">
                <a16:creationId xmlns:a16="http://schemas.microsoft.com/office/drawing/2014/main" id="{78481B6E-987A-115E-8477-C2E817353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383" y="3146776"/>
            <a:ext cx="959820" cy="954107"/>
          </a:xfrm>
          <a:prstGeom prst="rect">
            <a:avLst/>
          </a:prstGeom>
        </p:spPr>
      </p:pic>
      <p:sp>
        <p:nvSpPr>
          <p:cNvPr id="15" name="Tekstiruutu 14">
            <a:extLst>
              <a:ext uri="{FF2B5EF4-FFF2-40B4-BE49-F238E27FC236}">
                <a16:creationId xmlns:a16="http://schemas.microsoft.com/office/drawing/2014/main" id="{8AE693AF-E3E4-F1F8-A10F-3C2EC631CB1C}"/>
              </a:ext>
            </a:extLst>
          </p:cNvPr>
          <p:cNvSpPr txBox="1"/>
          <p:nvPr/>
        </p:nvSpPr>
        <p:spPr>
          <a:xfrm>
            <a:off x="7943521" y="3506167"/>
            <a:ext cx="2659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fi" sz="18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  <a:hlinkClick r:id="rId8"/>
              </a:rPr>
              <a:t>@europeanyouthfinland</a:t>
            </a:r>
            <a:endParaRPr kumimoji="0" lang="sv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Medium"/>
              <a:ea typeface="+mn-ea"/>
              <a:cs typeface="+mn-cs"/>
            </a:endParaRPr>
          </a:p>
        </p:txBody>
      </p:sp>
      <p:pic>
        <p:nvPicPr>
          <p:cNvPr id="16" name="Kuva 15" descr="Kuva, joka sisältää kohteen symboli, Grafiikka, logo, kuvakaappaus&#10;&#10;Kuvaus luotu automaattisesti">
            <a:extLst>
              <a:ext uri="{FF2B5EF4-FFF2-40B4-BE49-F238E27FC236}">
                <a16:creationId xmlns:a16="http://schemas.microsoft.com/office/drawing/2014/main" id="{C9A25A3D-2372-7078-8A58-DC6853469C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756" y="3950129"/>
            <a:ext cx="1839074" cy="1839074"/>
          </a:xfrm>
          <a:prstGeom prst="rect">
            <a:avLst/>
          </a:prstGeom>
        </p:spPr>
      </p:pic>
      <p:sp>
        <p:nvSpPr>
          <p:cNvPr id="17" name="Tekstiruutu 16">
            <a:extLst>
              <a:ext uri="{FF2B5EF4-FFF2-40B4-BE49-F238E27FC236}">
                <a16:creationId xmlns:a16="http://schemas.microsoft.com/office/drawing/2014/main" id="{A3D87BA3-3FCE-D5FB-6718-9BF4D80522AA}"/>
              </a:ext>
            </a:extLst>
          </p:cNvPr>
          <p:cNvSpPr txBox="1"/>
          <p:nvPr/>
        </p:nvSpPr>
        <p:spPr>
          <a:xfrm>
            <a:off x="8014148" y="4685000"/>
            <a:ext cx="1807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fi" sz="1800" b="0" i="0" u="none" strike="noStrike" kern="120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Medium"/>
                <a:ea typeface="+mn-ea"/>
                <a:cs typeface="+mn-cs"/>
                <a:hlinkClick r:id="rId10"/>
              </a:rPr>
              <a:t>@EDUFI_youth</a:t>
            </a:r>
            <a:endParaRPr kumimoji="0" lang="sv-fi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Roboto Medium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461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B2EE2E-CAF9-14F7-708C-0CF5AC14D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Dataskyddstermer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A1910E6-017A-1590-EB16-66F028F4EB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sz="2600" dirty="0">
                <a:latin typeface="+mj-lt"/>
              </a:rPr>
              <a:t>Personuppgiftsansvarig: </a:t>
            </a:r>
            <a:r>
              <a:rPr lang="sv-SE" sz="2600" dirty="0"/>
              <a:t>En fysisk eller juridisk person eller annat organ som ansvarar för behandlingen av personuppgifter och fastställer behandlingens ändamål och medel.</a:t>
            </a:r>
          </a:p>
          <a:p>
            <a:r>
              <a:rPr lang="fi-FI" sz="2600" dirty="0">
                <a:latin typeface="+mj-lt"/>
              </a:rPr>
              <a:t>Registrerad: </a:t>
            </a:r>
            <a:r>
              <a:rPr lang="sv-SE" sz="2600" dirty="0"/>
              <a:t>En fysisk person vars personuppgifter behandlas och som direkt eller indirekt kan identifieras utifrån vissa personuppgifter (t.ex. namn, personbeteckning etc.).</a:t>
            </a:r>
          </a:p>
          <a:p>
            <a:r>
              <a:rPr lang="fi-FI" sz="2600" dirty="0">
                <a:latin typeface="+mj-lt"/>
              </a:rPr>
              <a:t>Personuppgift: </a:t>
            </a:r>
            <a:r>
              <a:rPr lang="sv-SE" sz="2600" dirty="0"/>
              <a:t>Alla typer av uppgifter om en registrerad, identifierad eller identifierbar fysisk person.</a:t>
            </a:r>
          </a:p>
          <a:p>
            <a:r>
              <a:rPr lang="fi-FI" sz="2600" dirty="0">
                <a:latin typeface="+mj-lt"/>
              </a:rPr>
              <a:t>Särskilda personuppgifter: </a:t>
            </a:r>
            <a:r>
              <a:rPr lang="sv-SE" sz="2600" dirty="0"/>
              <a:t>Uppgifter som till exempel gäller etniskt ursprung, politiska åsikter, religiös eller filosofisk övertygelse, medlemskap i fackförening och uppgifter om hälsa eller en persons sexualliv. </a:t>
            </a:r>
            <a:endParaRPr lang="fi-FI" sz="26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75302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C92D4A-BB17-FF3B-1E27-807161CD03B6}"/>
              </a:ext>
            </a:extLst>
          </p:cNvPr>
          <p:cNvSpPr txBox="1">
            <a:spLocks/>
          </p:cNvSpPr>
          <p:nvPr/>
        </p:nvSpPr>
        <p:spPr>
          <a:xfrm>
            <a:off x="369887" y="612000"/>
            <a:ext cx="10442576" cy="1103901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/>
              <a:t>Dataskyddspolicy i programmen Erasmus+ och Europeiska solidaritetskåren (1)</a:t>
            </a:r>
            <a:endParaRPr lang="sv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D84E855-5237-E6A1-B7C5-AA0EADD086E8}"/>
              </a:ext>
            </a:extLst>
          </p:cNvPr>
          <p:cNvSpPr txBox="1">
            <a:spLocks/>
          </p:cNvSpPr>
          <p:nvPr/>
        </p:nvSpPr>
        <p:spPr>
          <a:xfrm>
            <a:off x="369887" y="1808163"/>
            <a:ext cx="10442576" cy="414178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>
                <a:latin typeface="+mj-lt"/>
                <a:ea typeface="+mj-lt"/>
                <a:cs typeface="+mj-lt"/>
                <a:sym typeface="+mj-lt"/>
              </a:rPr>
              <a:t>Personuppgiftsansvarig:</a:t>
            </a:r>
            <a:r>
              <a:rPr lang="sv-fi"/>
              <a:t> Europeiska kommissionen, Generaldirektoratet för utbildning, ungdom, idrott och kultur, Enhet B.4 – samordning av Erasmus+-programmet</a:t>
            </a:r>
          </a:p>
          <a:p>
            <a:pPr lvl="1"/>
            <a:r>
              <a:rPr lang="sv-fi"/>
              <a:t>Det nationella kontoret, det vill säga Utbildningsstyrelsen, har tillgång till systemen och möjlighet att ändra uppgifterna med den registrerades samtycke</a:t>
            </a:r>
          </a:p>
          <a:p>
            <a:r>
              <a:rPr lang="sv-fi">
                <a:latin typeface="+mj-lt"/>
                <a:ea typeface="+mj-lt"/>
                <a:cs typeface="+mj-lt"/>
                <a:sym typeface="+mj-lt"/>
              </a:rPr>
              <a:t>Syftet med registreringen:  </a:t>
            </a:r>
          </a:p>
          <a:p>
            <a:pPr lvl="1"/>
            <a:r>
              <a:rPr lang="sv-fi"/>
              <a:t>1. Att möjliggöra tillgång till finansieringsprogram</a:t>
            </a:r>
          </a:p>
          <a:p>
            <a:pPr lvl="1"/>
            <a:r>
              <a:rPr lang="sv-fi"/>
              <a:t>2. Uppföljning, utvärdering, rapportering, effekter (inga identifierande uppgifter i statistiken)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4287594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C7FA08AA-8188-6993-90AB-5C717910AB42}"/>
              </a:ext>
            </a:extLst>
          </p:cNvPr>
          <p:cNvSpPr txBox="1">
            <a:spLocks/>
          </p:cNvSpPr>
          <p:nvPr/>
        </p:nvSpPr>
        <p:spPr>
          <a:xfrm>
            <a:off x="369887" y="612000"/>
            <a:ext cx="10442576" cy="1103901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/>
              <a:t>Dataskyddspolicy i programmen Erasmus+ och Europeiska solidaritetskåren (2)</a:t>
            </a:r>
            <a:endParaRPr lang="sv-fi" dirty="0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DBD9386C-561A-D2C6-36C7-9C84FE99A6DE}"/>
              </a:ext>
            </a:extLst>
          </p:cNvPr>
          <p:cNvSpPr txBox="1">
            <a:spLocks/>
          </p:cNvSpPr>
          <p:nvPr/>
        </p:nvSpPr>
        <p:spPr>
          <a:xfrm>
            <a:off x="371475" y="1741255"/>
            <a:ext cx="10442576" cy="414178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v-fi" dirty="0"/>
          </a:p>
          <a:p>
            <a:r>
              <a:rPr lang="sv-fi" dirty="0"/>
              <a:t>Personuppgifter i system för hantering av mobilitet (BM/MT+): uppgifterna döljs när projektet avslutats. </a:t>
            </a:r>
          </a:p>
          <a:p>
            <a:r>
              <a:rPr lang="sv-fi" dirty="0"/>
              <a:t>Läs mer om dataskyddspolicyn </a:t>
            </a:r>
          </a:p>
          <a:p>
            <a:pPr lvl="1"/>
            <a:r>
              <a:rPr lang="sv-fi" dirty="0">
                <a:hlinkClick r:id="rId2"/>
              </a:rPr>
              <a:t>på Europeiska kommissionens webbplats</a:t>
            </a:r>
            <a:r>
              <a:rPr lang="sv-fi" dirty="0"/>
              <a:t> </a:t>
            </a:r>
          </a:p>
          <a:p>
            <a:pPr lvl="1"/>
            <a:r>
              <a:rPr lang="sv-fi" dirty="0">
                <a:hlinkClick r:id="rId3"/>
              </a:rPr>
              <a:t>på Utbildningsstyrelsens webbplats</a:t>
            </a:r>
            <a:endParaRPr lang="sv-fi" dirty="0"/>
          </a:p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878455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61C67E9-F83B-91F7-67E6-09E04C59AC6E}"/>
              </a:ext>
            </a:extLst>
          </p:cNvPr>
          <p:cNvSpPr txBox="1">
            <a:spLocks/>
          </p:cNvSpPr>
          <p:nvPr/>
        </p:nvSpPr>
        <p:spPr>
          <a:xfrm>
            <a:off x="369887" y="612000"/>
            <a:ext cx="10442576" cy="1103901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fi"/>
              <a:t>Hur ska man hantera personuppgifter i sitt projekt?</a:t>
            </a:r>
            <a:endParaRPr lang="sv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8A62677-9712-EB64-64D8-83CEC3C73DD1}"/>
              </a:ext>
            </a:extLst>
          </p:cNvPr>
          <p:cNvSpPr txBox="1">
            <a:spLocks/>
          </p:cNvSpPr>
          <p:nvPr/>
        </p:nvSpPr>
        <p:spPr>
          <a:xfrm>
            <a:off x="369887" y="1808163"/>
            <a:ext cx="10442576" cy="4141787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1pPr>
            <a:lvl2pPr marL="628650" indent="-2746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2pPr>
            <a:lvl3pPr marL="1079500" indent="-1651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3pPr>
            <a:lvl4pPr marL="1524000" indent="-139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4pPr>
            <a:lvl5pPr marL="1974850" indent="-146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2"/>
                </a:solidFill>
                <a:latin typeface="+mn-lt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dirty="0"/>
              <a:t>Följ den egna organisationens anvisningar och/eller läs </a:t>
            </a:r>
            <a:r>
              <a:rPr lang="sv-fi" dirty="0">
                <a:hlinkClick r:id="rId2"/>
              </a:rPr>
              <a:t>dataombudsmannens anvisningar</a:t>
            </a:r>
            <a:r>
              <a:rPr lang="sv-fi" dirty="0"/>
              <a:t>.</a:t>
            </a:r>
          </a:p>
          <a:p>
            <a:r>
              <a:rPr lang="sv-fi" dirty="0"/>
              <a:t>Undvik att koppla ihop uppgifter med deltagarnas namn. Använd exempelvis Mobility ID och projektnummer i stället för namn i e-postmeddelanden.</a:t>
            </a:r>
          </a:p>
          <a:p>
            <a:r>
              <a:rPr lang="sv-fi" dirty="0"/>
              <a:t>Använd krypterad e-post vid behov. Utbildningsstyrelsen kan skicka krypterad e-post, och när man svarar skickas svaret som krypterat.</a:t>
            </a:r>
          </a:p>
          <a:p>
            <a:r>
              <a:rPr lang="sv-fi" dirty="0"/>
              <a:t>Om ni samlar in personuppgifter i samband med evenemang:</a:t>
            </a:r>
          </a:p>
          <a:p>
            <a:pPr lvl="1"/>
            <a:r>
              <a:rPr lang="sv-fi" dirty="0"/>
              <a:t>Berätta för deltagarna varför uppgifterna samlas in och hur de behandlas</a:t>
            </a:r>
          </a:p>
          <a:p>
            <a:pPr lvl="1"/>
            <a:r>
              <a:rPr lang="sv-fi" dirty="0"/>
              <a:t>Se till att bara personer som behöver uppgifterna har tillgång till dem</a:t>
            </a:r>
          </a:p>
          <a:p>
            <a:pPr lvl="1"/>
            <a:r>
              <a:rPr lang="sv-fi" dirty="0"/>
              <a:t>Använd uppgifterna endast för det syfte som ni meddelat att ni ska använda dem till</a:t>
            </a:r>
          </a:p>
          <a:p>
            <a:pPr lvl="1"/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3415535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1DDBB9-F090-2B22-51FB-A8C1367F3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3 principer för behandlingen av personuppgifter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5F985A1-77C1-5D89-C10D-0F358F95DC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i-FI" dirty="0"/>
              <a:t>Samla endast in nödvändiga personuppgifter.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i-FI" dirty="0"/>
              <a:t>Dela endast uppgifterna med personer som behöver uppgifterna.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fi-FI" dirty="0"/>
              <a:t>Förvara alla insamlade uppgifter så säkert som möjligt.</a:t>
            </a:r>
          </a:p>
          <a:p>
            <a:pPr marL="0" indent="0" algn="r">
              <a:lnSpc>
                <a:spcPct val="150000"/>
              </a:lnSpc>
              <a:buNone/>
            </a:pPr>
            <a:endParaRPr lang="fi-FI" sz="1600" dirty="0"/>
          </a:p>
          <a:p>
            <a:pPr marL="0" indent="0" algn="r">
              <a:lnSpc>
                <a:spcPct val="150000"/>
              </a:lnSpc>
              <a:buNone/>
            </a:pPr>
            <a:r>
              <a:rPr lang="fi-FI" sz="1600" dirty="0"/>
              <a:t>Foto: Markus Winkler / Unsplash</a:t>
            </a:r>
          </a:p>
          <a:p>
            <a:pPr marL="514350" indent="-514350">
              <a:buFont typeface="+mj-lt"/>
              <a:buAutoNum type="arabicPeriod"/>
            </a:pPr>
            <a:endParaRPr lang="fi-FI" dirty="0"/>
          </a:p>
        </p:txBody>
      </p:sp>
      <p:pic>
        <p:nvPicPr>
          <p:cNvPr id="6" name="Sisällön paikkamerkki 5" descr="Metalliastia on suljettu isolla munalukolla.">
            <a:extLst>
              <a:ext uri="{FF2B5EF4-FFF2-40B4-BE49-F238E27FC236}">
                <a16:creationId xmlns:a16="http://schemas.microsoft.com/office/drawing/2014/main" id="{D888B6AE-2496-7C54-70E9-661E1E8CFB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662" y="1953740"/>
            <a:ext cx="5005388" cy="3336925"/>
          </a:xfrm>
        </p:spPr>
      </p:pic>
    </p:spTree>
    <p:extLst>
      <p:ext uri="{BB962C8B-B14F-4D97-AF65-F5344CB8AC3E}">
        <p14:creationId xmlns:p14="http://schemas.microsoft.com/office/powerpoint/2010/main" val="2070325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6ACECF64-301A-89DC-DC94-8740FAAB0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984904" y="1766227"/>
            <a:ext cx="4500851" cy="41417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fi-FI" dirty="0"/>
          </a:p>
          <a:p>
            <a:pPr marL="0" indent="0" algn="ctr">
              <a:buNone/>
            </a:pPr>
            <a:r>
              <a:rPr lang="fi-FI" sz="1800" dirty="0"/>
              <a:t>         Frågor om projektkommunikationen?</a:t>
            </a:r>
          </a:p>
          <a:p>
            <a:pPr marL="0" indent="0" algn="ctr">
              <a:buNone/>
            </a:pPr>
            <a:r>
              <a:rPr lang="fi-FI" sz="1800" dirty="0"/>
              <a:t>     </a:t>
            </a:r>
            <a:r>
              <a:rPr lang="fi-FI" sz="1800" dirty="0">
                <a:hlinkClick r:id="rId3"/>
              </a:rPr>
              <a:t>riikka.uljas-barman@oph.fi</a:t>
            </a:r>
            <a:endParaRPr lang="fi-FI" sz="1800" dirty="0"/>
          </a:p>
          <a:p>
            <a:pPr marL="0" indent="0" algn="ctr">
              <a:buNone/>
            </a:pPr>
            <a:endParaRPr lang="fi-FI" sz="1800" dirty="0"/>
          </a:p>
          <a:p>
            <a:pPr marL="0" indent="0" algn="ctr">
              <a:buNone/>
            </a:pPr>
            <a:endParaRPr lang="fi-FI" sz="1800" dirty="0"/>
          </a:p>
          <a:p>
            <a:pPr marL="0" indent="0" algn="ctr">
              <a:buNone/>
            </a:pPr>
            <a:endParaRPr lang="fi-FI" sz="1800" dirty="0"/>
          </a:p>
          <a:p>
            <a:pPr marL="0" indent="0" algn="ctr">
              <a:buNone/>
            </a:pPr>
            <a:endParaRPr lang="fi-FI" sz="1800" dirty="0"/>
          </a:p>
          <a:p>
            <a:pPr marL="0" indent="0">
              <a:buNone/>
            </a:pPr>
            <a:r>
              <a:rPr lang="fi-FI" sz="1800" dirty="0"/>
              <a:t>   </a:t>
            </a:r>
          </a:p>
          <a:p>
            <a:pPr marL="0" indent="0">
              <a:buNone/>
            </a:pPr>
            <a:r>
              <a:rPr lang="fi-FI" sz="1800" dirty="0"/>
              <a:t>      </a:t>
            </a:r>
            <a:r>
              <a:rPr lang="fi-FI" sz="1400" dirty="0"/>
              <a:t>Foto: Tuukka Järventausta</a:t>
            </a:r>
          </a:p>
          <a:p>
            <a:pPr marL="0" indent="0" algn="ctr">
              <a:buNone/>
            </a:pPr>
            <a:endParaRPr lang="fi-FI" sz="1800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981DDF4F-8700-F9CE-2111-B7E0688BE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6872" y="1026532"/>
            <a:ext cx="4392301" cy="1116013"/>
          </a:xfrm>
        </p:spPr>
        <p:txBody>
          <a:bodyPr>
            <a:normAutofit/>
          </a:bodyPr>
          <a:lstStyle/>
          <a:p>
            <a:r>
              <a:rPr lang="fi-FI" dirty="0"/>
              <a:t>Tack</a:t>
            </a:r>
            <a:r>
              <a:rPr lang="fi-FI" sz="3600" dirty="0">
                <a:latin typeface="+mj-lt"/>
              </a:rPr>
              <a:t>!</a:t>
            </a:r>
            <a:endParaRPr lang="fi-FI" dirty="0"/>
          </a:p>
        </p:txBody>
      </p:sp>
      <p:pic>
        <p:nvPicPr>
          <p:cNvPr id="7" name="Kuva 6" descr="Kirjekuori ääriviiva">
            <a:extLst>
              <a:ext uri="{FF2B5EF4-FFF2-40B4-BE49-F238E27FC236}">
                <a16:creationId xmlns:a16="http://schemas.microsoft.com/office/drawing/2014/main" id="{D7805F7D-F9D7-4BA4-82B0-6829EA585D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73784" y="2550666"/>
            <a:ext cx="402387" cy="402387"/>
          </a:xfrm>
          <a:prstGeom prst="rect">
            <a:avLst/>
          </a:prstGeom>
        </p:spPr>
      </p:pic>
      <p:pic>
        <p:nvPicPr>
          <p:cNvPr id="10" name="Kuva 9" descr="Liitutaulu, joka on täynnä kuvia ja piirroksia. Keskellä lukee: Ei tarvitse pärjätä yksin.">
            <a:extLst>
              <a:ext uri="{FF2B5EF4-FFF2-40B4-BE49-F238E27FC236}">
                <a16:creationId xmlns:a16="http://schemas.microsoft.com/office/drawing/2014/main" id="{A71C1496-2FE9-4B1D-9EE5-8665ABF303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03" y="949986"/>
            <a:ext cx="5717062" cy="462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285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Erasmus+ Nuoriso">
      <a:dk1>
        <a:srgbClr val="154194"/>
      </a:dk1>
      <a:lt1>
        <a:srgbClr val="FFFFFF"/>
      </a:lt1>
      <a:dk2>
        <a:srgbClr val="000000"/>
      </a:dk2>
      <a:lt2>
        <a:srgbClr val="E86F6F"/>
      </a:lt2>
      <a:accent1>
        <a:srgbClr val="154194"/>
      </a:accent1>
      <a:accent2>
        <a:srgbClr val="E86F6F"/>
      </a:accent2>
      <a:accent3>
        <a:srgbClr val="00ADE9"/>
      </a:accent3>
      <a:accent4>
        <a:srgbClr val="76B82A"/>
      </a:accent4>
      <a:accent5>
        <a:srgbClr val="FFED00"/>
      </a:accent5>
      <a:accent6>
        <a:srgbClr val="A81573"/>
      </a:accent6>
      <a:hlink>
        <a:srgbClr val="004A6C"/>
      </a:hlink>
      <a:folHlink>
        <a:srgbClr val="007FC7"/>
      </a:folHlink>
    </a:clrScheme>
    <a:fontScheme name="Erasmus+">
      <a:majorFont>
        <a:latin typeface="Roboto Black"/>
        <a:ea typeface=""/>
        <a:cs typeface=""/>
      </a:majorFont>
      <a:minorFont>
        <a:latin typeface="Robot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effectLst>
          <a:innerShdw blurRad="215900">
            <a:prstClr val="black"/>
          </a:innerShdw>
        </a:effectLst>
        <a:scene3d>
          <a:camera prst="orthographicFront"/>
          <a:lightRig rig="threePt" dir="t"/>
        </a:scene3d>
        <a:sp3d>
          <a:extrusionClr>
            <a:srgbClr val="000000"/>
          </a:extrusionClr>
        </a:sp3d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-teema">
  <a:themeElements>
    <a:clrScheme name="Erasmus+ Nuoriso">
      <a:dk1>
        <a:srgbClr val="154194"/>
      </a:dk1>
      <a:lt1>
        <a:srgbClr val="FFFFFF"/>
      </a:lt1>
      <a:dk2>
        <a:srgbClr val="000000"/>
      </a:dk2>
      <a:lt2>
        <a:srgbClr val="E86F6F"/>
      </a:lt2>
      <a:accent1>
        <a:srgbClr val="154194"/>
      </a:accent1>
      <a:accent2>
        <a:srgbClr val="E86F6F"/>
      </a:accent2>
      <a:accent3>
        <a:srgbClr val="00ADE9"/>
      </a:accent3>
      <a:accent4>
        <a:srgbClr val="76B82A"/>
      </a:accent4>
      <a:accent5>
        <a:srgbClr val="FFED00"/>
      </a:accent5>
      <a:accent6>
        <a:srgbClr val="A81573"/>
      </a:accent6>
      <a:hlink>
        <a:srgbClr val="004A6C"/>
      </a:hlink>
      <a:folHlink>
        <a:srgbClr val="007FC7"/>
      </a:folHlink>
    </a:clrScheme>
    <a:fontScheme name="Erasmus+">
      <a:majorFont>
        <a:latin typeface="Roboto Black"/>
        <a:ea typeface=""/>
        <a:cs typeface=""/>
      </a:majorFont>
      <a:minorFont>
        <a:latin typeface="Robot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effectLst>
          <a:innerShdw blurRad="215900">
            <a:prstClr val="black"/>
          </a:innerShdw>
        </a:effectLst>
        <a:scene3d>
          <a:camera prst="orthographicFront"/>
          <a:lightRig rig="threePt" dir="t"/>
        </a:scene3d>
        <a:sp3d>
          <a:extrusionClr>
            <a:srgbClr val="000000"/>
          </a:extrusionClr>
        </a:sp3d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-teema">
  <a:themeElements>
    <a:clrScheme name="Erasmus+ Nuoriso">
      <a:dk1>
        <a:srgbClr val="154194"/>
      </a:dk1>
      <a:lt1>
        <a:srgbClr val="FFFFFF"/>
      </a:lt1>
      <a:dk2>
        <a:srgbClr val="000000"/>
      </a:dk2>
      <a:lt2>
        <a:srgbClr val="E86F6F"/>
      </a:lt2>
      <a:accent1>
        <a:srgbClr val="154194"/>
      </a:accent1>
      <a:accent2>
        <a:srgbClr val="E86F6F"/>
      </a:accent2>
      <a:accent3>
        <a:srgbClr val="00ADE9"/>
      </a:accent3>
      <a:accent4>
        <a:srgbClr val="76B82A"/>
      </a:accent4>
      <a:accent5>
        <a:srgbClr val="FFED00"/>
      </a:accent5>
      <a:accent6>
        <a:srgbClr val="A81573"/>
      </a:accent6>
      <a:hlink>
        <a:srgbClr val="004A6C"/>
      </a:hlink>
      <a:folHlink>
        <a:srgbClr val="007FC7"/>
      </a:folHlink>
    </a:clrScheme>
    <a:fontScheme name="Erasmus+">
      <a:majorFont>
        <a:latin typeface="Roboto Black"/>
        <a:ea typeface=""/>
        <a:cs typeface=""/>
      </a:majorFont>
      <a:minorFont>
        <a:latin typeface="Robot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effectLst>
          <a:innerShdw blurRad="215900">
            <a:prstClr val="black"/>
          </a:innerShdw>
        </a:effectLst>
        <a:scene3d>
          <a:camera prst="orthographicFront"/>
          <a:lightRig rig="threePt" dir="t"/>
        </a:scene3d>
        <a:sp3d>
          <a:extrusionClr>
            <a:srgbClr val="000000"/>
          </a:extrusionClr>
        </a:sp3d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-teema">
  <a:themeElements>
    <a:clrScheme name="Erasmus+ Nuoriso">
      <a:dk1>
        <a:srgbClr val="154194"/>
      </a:dk1>
      <a:lt1>
        <a:srgbClr val="FFFFFF"/>
      </a:lt1>
      <a:dk2>
        <a:srgbClr val="000000"/>
      </a:dk2>
      <a:lt2>
        <a:srgbClr val="E86F6F"/>
      </a:lt2>
      <a:accent1>
        <a:srgbClr val="154194"/>
      </a:accent1>
      <a:accent2>
        <a:srgbClr val="E86F6F"/>
      </a:accent2>
      <a:accent3>
        <a:srgbClr val="00ADE9"/>
      </a:accent3>
      <a:accent4>
        <a:srgbClr val="76B82A"/>
      </a:accent4>
      <a:accent5>
        <a:srgbClr val="FFED00"/>
      </a:accent5>
      <a:accent6>
        <a:srgbClr val="A81573"/>
      </a:accent6>
      <a:hlink>
        <a:srgbClr val="004A6C"/>
      </a:hlink>
      <a:folHlink>
        <a:srgbClr val="007FC7"/>
      </a:folHlink>
    </a:clrScheme>
    <a:fontScheme name="Erasmus+">
      <a:majorFont>
        <a:latin typeface="Roboto Black"/>
        <a:ea typeface=""/>
        <a:cs typeface=""/>
      </a:majorFont>
      <a:minorFont>
        <a:latin typeface="Robot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effectLst>
          <a:innerShdw blurRad="215900">
            <a:prstClr val="black"/>
          </a:innerShdw>
        </a:effectLst>
        <a:scene3d>
          <a:camera prst="orthographicFront"/>
          <a:lightRig rig="threePt" dir="t"/>
        </a:scene3d>
        <a:sp3d>
          <a:extrusionClr>
            <a:srgbClr val="000000"/>
          </a:extrusionClr>
        </a:sp3d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ema">
  <a:themeElements>
    <a:clrScheme name="Erasmus+ Nuoriso">
      <a:dk1>
        <a:srgbClr val="154194"/>
      </a:dk1>
      <a:lt1>
        <a:srgbClr val="FFFFFF"/>
      </a:lt1>
      <a:dk2>
        <a:srgbClr val="000000"/>
      </a:dk2>
      <a:lt2>
        <a:srgbClr val="E86F6F"/>
      </a:lt2>
      <a:accent1>
        <a:srgbClr val="154194"/>
      </a:accent1>
      <a:accent2>
        <a:srgbClr val="E86F6F"/>
      </a:accent2>
      <a:accent3>
        <a:srgbClr val="00ADE9"/>
      </a:accent3>
      <a:accent4>
        <a:srgbClr val="76B82A"/>
      </a:accent4>
      <a:accent5>
        <a:srgbClr val="FFED00"/>
      </a:accent5>
      <a:accent6>
        <a:srgbClr val="A81573"/>
      </a:accent6>
      <a:hlink>
        <a:srgbClr val="004A6C"/>
      </a:hlink>
      <a:folHlink>
        <a:srgbClr val="007FC7"/>
      </a:folHlink>
    </a:clrScheme>
    <a:fontScheme name="Erasmus+">
      <a:majorFont>
        <a:latin typeface="Roboto Black"/>
        <a:ea typeface=""/>
        <a:cs typeface=""/>
      </a:majorFont>
      <a:minorFont>
        <a:latin typeface="Roboto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effectLst>
          <a:innerShdw blurRad="215900">
            <a:prstClr val="black"/>
          </a:innerShdw>
        </a:effectLst>
        <a:scene3d>
          <a:camera prst="orthographicFront"/>
          <a:lightRig rig="threePt" dir="t"/>
        </a:scene3d>
        <a:sp3d>
          <a:extrusionClr>
            <a:srgbClr val="000000"/>
          </a:extrusionClr>
        </a:sp3d>
      </a:spPr>
      <a:bodyPr rtlCol="0" anchor="ctr"/>
      <a:lstStyle>
        <a:defPPr algn="ctr">
          <a:defRPr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13b1e7-c0ce-4fbf-ba88-32625037d083">
      <Terms xmlns="http://schemas.microsoft.com/office/infopath/2007/PartnerControls"/>
    </lcf76f155ced4ddcb4097134ff3c332f>
    <TaxCatchAll xmlns="ebdf26c9-6443-46ed-9a75-31f835f20ddf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A9A63324C39644AF5B8A5DE045A88E" ma:contentTypeVersion="18" ma:contentTypeDescription="Create a new document." ma:contentTypeScope="" ma:versionID="aef3458e49491aa938c143adb8f332af">
  <xsd:schema xmlns:xsd="http://www.w3.org/2001/XMLSchema" xmlns:xs="http://www.w3.org/2001/XMLSchema" xmlns:p="http://schemas.microsoft.com/office/2006/metadata/properties" xmlns:ns2="ebdf26c9-6443-46ed-9a75-31f835f20ddf" xmlns:ns3="8a13b1e7-c0ce-4fbf-ba88-32625037d083" targetNamespace="http://schemas.microsoft.com/office/2006/metadata/properties" ma:root="true" ma:fieldsID="8bb766a9a73898fea4bcdd4e510f119d" ns2:_="" ns3:_="">
    <xsd:import namespace="ebdf26c9-6443-46ed-9a75-31f835f20ddf"/>
    <xsd:import namespace="8a13b1e7-c0ce-4fbf-ba88-32625037d083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2:TaxCatchAll" minOccurs="0"/>
                <xsd:element ref="ns3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df26c9-6443-46ed-9a75-31f835f20dd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147235a-b7bd-44f6-ba57-53667af35af1}" ma:internalName="TaxCatchAll" ma:showField="CatchAllData" ma:web="ebdf26c9-6443-46ed-9a75-31f835f20d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13b1e7-c0ce-4fbf-ba88-32625037d0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b668a079-b69c-4826-b3af-de11eb9b4c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B5BE0A2-6139-456F-A819-E1A0F31AAD3C}">
  <ds:schemaRefs>
    <ds:schemaRef ds:uri="http://www.w3.org/XML/1998/namespace"/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ebdf26c9-6443-46ed-9a75-31f835f20ddf"/>
    <ds:schemaRef ds:uri="http://schemas.openxmlformats.org/package/2006/metadata/core-properties"/>
    <ds:schemaRef ds:uri="8a13b1e7-c0ce-4fbf-ba88-32625037d08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596A68B-F661-4FC6-9B0C-CFA8627597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C2F8AD-4CB7-485A-9DBB-734101A4AE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df26c9-6443-46ed-9a75-31f835f20ddf"/>
    <ds:schemaRef ds:uri="8a13b1e7-c0ce-4fbf-ba88-32625037d08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5722</TotalTime>
  <Words>1147</Words>
  <Application>Microsoft Office PowerPoint</Application>
  <PresentationFormat>Laajakuva</PresentationFormat>
  <Paragraphs>173</Paragraphs>
  <Slides>21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5</vt:i4>
      </vt:variant>
      <vt:variant>
        <vt:lpstr>Dian otsikot</vt:lpstr>
      </vt:variant>
      <vt:variant>
        <vt:i4>21</vt:i4>
      </vt:variant>
    </vt:vector>
  </HeadingPairs>
  <TitlesOfParts>
    <vt:vector size="31" baseType="lpstr">
      <vt:lpstr>Arial</vt:lpstr>
      <vt:lpstr>Calibri</vt:lpstr>
      <vt:lpstr>Roboto</vt:lpstr>
      <vt:lpstr>Roboto Black</vt:lpstr>
      <vt:lpstr>Roboto Medium</vt:lpstr>
      <vt:lpstr>Office-teema</vt:lpstr>
      <vt:lpstr>1_Office-teema</vt:lpstr>
      <vt:lpstr>2_Office-teema</vt:lpstr>
      <vt:lpstr>3_Office-teema</vt:lpstr>
      <vt:lpstr>Office-teema</vt:lpstr>
      <vt:lpstr>Projektkommunikation och dataskydd</vt:lpstr>
      <vt:lpstr>Kommunicera om era projekt!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Exempel på projektkommunikation</vt:lpstr>
      <vt:lpstr>PowerPoint-esitys</vt:lpstr>
      <vt:lpstr>PowerPoint-esitys</vt:lpstr>
      <vt:lpstr>Dataskyddstermer</vt:lpstr>
      <vt:lpstr>PowerPoint-esitys</vt:lpstr>
      <vt:lpstr>PowerPoint-esitys</vt:lpstr>
      <vt:lpstr>PowerPoint-esitys</vt:lpstr>
      <vt:lpstr>3 principer för behandlingen av personuppgifter</vt:lpstr>
      <vt:lpstr>Tack!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Oona Miuku</dc:creator>
  <cp:lastModifiedBy>Lönnroth Sofia (OPH)</cp:lastModifiedBy>
  <cp:revision>158</cp:revision>
  <dcterms:created xsi:type="dcterms:W3CDTF">2021-07-31T11:54:09Z</dcterms:created>
  <dcterms:modified xsi:type="dcterms:W3CDTF">2024-06-20T11:17:22Z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0x010100D9A9A63324C39644AF5B8A5DE045A88E</vt:lpwstr>
  </property>
  <property fmtid="{D5CDD505-2E9C-101B-9397-08002B2CF9AE}" pid="3" name="MediaServiceImageTags">
    <vt:lpwstr/>
  </property>
</Properties>
</file>