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7" r:id="rId5"/>
    <p:sldId id="258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61" r:id="rId16"/>
    <p:sldId id="262" r:id="rId17"/>
    <p:sldId id="263" r:id="rId18"/>
    <p:sldId id="264" r:id="rId1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49" autoAdjust="0"/>
    <p:restoredTop sz="94660"/>
  </p:normalViewPr>
  <p:slideViewPr>
    <p:cSldViewPr snapToGrid="0">
      <p:cViewPr varScale="1">
        <p:scale>
          <a:sx n="48" d="100"/>
          <a:sy n="48" d="100"/>
        </p:scale>
        <p:origin x="36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4AE249D-08F8-4ECF-B6CB-ED308351E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CA0D836-9F7A-4752-8BE8-6525F79499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DE00C2D-3ADA-4DF4-8022-871D9E4F0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1391F-AD2E-478C-AB21-C296582F2923}" type="datetimeFigureOut">
              <a:rPr lang="fi-FI" smtClean="0"/>
              <a:t>15.10.2021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48CA274-9A6E-4F45-B373-B04A6106C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092B2CC-154D-491A-87C0-87F839F13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3BC87-9584-4FF9-8341-8F6F4FD4632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35357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BC2F9C0-866E-4DF0-B240-3A31C410F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72BF575-4BF3-4151-A91F-658CA337F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AF1FC6D-3DAC-4840-A8C7-B6D753A34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1391F-AD2E-478C-AB21-C296582F2923}" type="datetimeFigureOut">
              <a:rPr lang="fi-FI" smtClean="0"/>
              <a:t>15.10.2021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1096CF1-D1A7-406F-9657-333B5BF7A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38DFFEE-4A13-4BC6-88AA-5C389CE7A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3BC87-9584-4FF9-8341-8F6F4FD4632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12817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ABAC6DB-10C1-4665-96C2-EDE56BE7A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13FB7EC-1E7D-49A6-A88C-234676446E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558B739-9697-471C-8C5A-E1B31DD32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1391F-AD2E-478C-AB21-C296582F2923}" type="datetimeFigureOut">
              <a:rPr lang="fi-FI" smtClean="0"/>
              <a:t>15.10.2021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768AA44-1A15-4485-87B0-9261D583F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A2876F1-B6AD-485D-9857-B76755197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3BC87-9584-4FF9-8341-8F6F4FD4632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80906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D0A917B-7803-4F02-9B3D-6413B2B6A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E7283A4-F7F9-40D4-AC6A-906553A71F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522336F-816B-4451-8760-34995B611D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6EC7AF7-4B22-481C-914D-27CF336C4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1391F-AD2E-478C-AB21-C296582F2923}" type="datetimeFigureOut">
              <a:rPr lang="fi-FI" smtClean="0"/>
              <a:t>15.10.2021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B80220C-6BCE-463B-A15E-AD6F9DF27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E519BF8-2C54-4EE9-B912-8D44384B6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3BC87-9584-4FF9-8341-8F6F4FD4632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8521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79A9BC-9E06-46B5-8F9A-2FC998212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7B6E7B4-37A8-4C27-A92E-1D056770B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F292842-5BA3-470A-B7E8-9EF762FDCD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9AE3D369-CEA0-464B-BC76-AB43C20284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652EDA99-5D3E-4D21-ADE9-2C45A052DA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2665550-7448-412A-BA40-7B3A6F618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1391F-AD2E-478C-AB21-C296582F2923}" type="datetimeFigureOut">
              <a:rPr lang="fi-FI" smtClean="0"/>
              <a:t>15.10.2021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92D0E474-8224-42D5-9819-A491FF961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7DC2E4C0-7696-4BE1-8F1B-B8C9A0317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3BC87-9584-4FF9-8341-8F6F4FD4632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39856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84B04DB-FF50-4D96-9202-88268A6A3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36E002E3-DF7D-4273-927C-7FF36DB2C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1391F-AD2E-478C-AB21-C296582F2923}" type="datetimeFigureOut">
              <a:rPr lang="fi-FI" smtClean="0"/>
              <a:t>15.10.2021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3418739-5723-4D01-B8C7-806097B51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C2CFE51B-DEFE-47C8-8C9F-BB3051B80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3BC87-9584-4FF9-8341-8F6F4FD4632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62627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94BE5E4E-D3BB-4448-9BF4-DC59F3306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1391F-AD2E-478C-AB21-C296582F2923}" type="datetimeFigureOut">
              <a:rPr lang="fi-FI" smtClean="0"/>
              <a:t>15.10.2021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468A28A-7CA9-48D3-8E08-C375B299A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782D5BF-9D0C-4691-BF1C-18245A3DE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3BC87-9584-4FF9-8341-8F6F4FD4632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37959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4F94D2-0C46-469C-A670-DD42851D6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753A212-3B68-4E17-BBBC-B3859C6588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26CC8E8-AF99-4784-AF7D-D38378F53D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511E7BD-23B9-4102-83D6-A7D50C1C9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1391F-AD2E-478C-AB21-C296582F2923}" type="datetimeFigureOut">
              <a:rPr lang="fi-FI" smtClean="0"/>
              <a:t>15.10.2021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B7D5371-3522-4B23-B0E2-9B93BB441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BD4908E-8B79-4B09-9548-3240C7377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3BC87-9584-4FF9-8341-8F6F4FD4632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75395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21D7730-176C-43B2-BC93-323825F40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F286D268-BD14-45E8-9DBC-8FD0DB9D02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DE11BBEB-806A-4767-8839-B0376D9DFA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039269F-1D33-4F4E-81F6-CB4AB44CA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1391F-AD2E-478C-AB21-C296582F2923}" type="datetimeFigureOut">
              <a:rPr lang="fi-FI" smtClean="0"/>
              <a:t>15.10.2021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71AD20A-72F2-44A8-BA73-3B1D58C34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BD7CE9E-9FC6-4E85-9DB2-7AA1BFBD9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3BC87-9584-4FF9-8341-8F6F4FD4632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01018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FB44847-6173-44E4-A0A7-83CD0B986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5B2D5F3B-033F-4E35-9B43-A86E774FA4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9ACE1AB-9A22-4122-9405-1008DADF2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1391F-AD2E-478C-AB21-C296582F2923}" type="datetimeFigureOut">
              <a:rPr lang="fi-FI" smtClean="0"/>
              <a:t>15.10.2021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D9CD900-E6C8-4862-B478-4840FA6AA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AE9E389-972E-4E42-A7E4-D76629A0C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3BC87-9584-4FF9-8341-8F6F4FD4632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07890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837C3746-5682-419E-8094-D20602AEED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F7C46622-E414-4B69-ADE8-0FAAC61209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B3DFA89-EC81-433E-8016-1616B87C2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1391F-AD2E-478C-AB21-C296582F2923}" type="datetimeFigureOut">
              <a:rPr lang="fi-FI" smtClean="0"/>
              <a:t>15.10.2021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B0FD2C1-590A-4433-8293-ABE9B507D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FD3BDC2-6042-4004-AF97-26974D81C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3BC87-9584-4FF9-8341-8F6F4FD4632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57828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67245322-884D-48D2-8FD8-09349A773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3C08B0E-734F-47BB-8435-91511B0A40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E94AC1E-A33B-4EC0-9428-E557E18FA8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61391F-AD2E-478C-AB21-C296582F2923}" type="datetimeFigureOut">
              <a:rPr lang="fi-FI" smtClean="0"/>
              <a:t>15.10.2021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159C533-2301-41D4-90EC-1D75BC8367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36B8E9D-9AAD-475E-ADE3-6E93092FFE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33BC87-9584-4FF9-8341-8F6F4FD4632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15133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1DF7090-9F28-4E20-BC41-299FF9F4C8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BD59A01-9FC4-4581-B0DA-907A65E0BA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1051C187-A8D6-4FA5-88A1-429A3FAD5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9" y="559420"/>
            <a:ext cx="11842593" cy="5921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741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4491C4-F372-4F33-8215-9408FAEC4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9" name="Sisällön paikkamerkki 8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A8B52004-3480-4A42-B36B-5483A0B215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3" y="365125"/>
            <a:ext cx="11998713" cy="5999358"/>
          </a:xfrm>
        </p:spPr>
      </p:pic>
    </p:spTree>
    <p:extLst>
      <p:ext uri="{BB962C8B-B14F-4D97-AF65-F5344CB8AC3E}">
        <p14:creationId xmlns:p14="http://schemas.microsoft.com/office/powerpoint/2010/main" val="3225077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F0B7B2-69D5-40B5-813F-C0F2F59B9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Sisällön paikkamerkki 4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3856538C-96D8-422D-B429-2D3435DC52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46" y="440472"/>
            <a:ext cx="11954107" cy="5977055"/>
          </a:xfrm>
        </p:spPr>
      </p:pic>
    </p:spTree>
    <p:extLst>
      <p:ext uri="{BB962C8B-B14F-4D97-AF65-F5344CB8AC3E}">
        <p14:creationId xmlns:p14="http://schemas.microsoft.com/office/powerpoint/2010/main" val="2748543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isällön paikkamerkki 4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F1EF370A-6E69-4D9F-9610-76F5B19489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9" y="412595"/>
            <a:ext cx="12065626" cy="603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819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isällön paikkamerkki 5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5C179610-5547-4FD3-9D9E-C9E1270B1E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1" y="421805"/>
            <a:ext cx="12028777" cy="6014389"/>
          </a:xfrm>
        </p:spPr>
      </p:pic>
    </p:spTree>
    <p:extLst>
      <p:ext uri="{BB962C8B-B14F-4D97-AF65-F5344CB8AC3E}">
        <p14:creationId xmlns:p14="http://schemas.microsoft.com/office/powerpoint/2010/main" val="650145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BDBB378-BE08-4646-9BD8-46E07B7EC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Sisällön paikkamerkki 4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7AF66FA7-D042-46A6-88DB-AD0ECE7A5D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85" y="428392"/>
            <a:ext cx="12002429" cy="6001215"/>
          </a:xfrm>
        </p:spPr>
      </p:pic>
    </p:spTree>
    <p:extLst>
      <p:ext uri="{BB962C8B-B14F-4D97-AF65-F5344CB8AC3E}">
        <p14:creationId xmlns:p14="http://schemas.microsoft.com/office/powerpoint/2010/main" val="807997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4BF0D7D-550C-483C-AE3E-C65C508FF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Sisällön paikkamerkki 4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F3898461-FCF9-4151-8C89-A418004019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57" y="443328"/>
            <a:ext cx="11942686" cy="5971344"/>
          </a:xfrm>
        </p:spPr>
      </p:pic>
    </p:spTree>
    <p:extLst>
      <p:ext uri="{BB962C8B-B14F-4D97-AF65-F5344CB8AC3E}">
        <p14:creationId xmlns:p14="http://schemas.microsoft.com/office/powerpoint/2010/main" val="3355569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4740A6-4AF5-4D26-9C70-25172BF08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02E08FDA-F2BD-455C-BFD8-9962D6AC70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57" y="443328"/>
            <a:ext cx="11942685" cy="5971343"/>
          </a:xfrm>
        </p:spPr>
      </p:pic>
    </p:spTree>
    <p:extLst>
      <p:ext uri="{BB962C8B-B14F-4D97-AF65-F5344CB8AC3E}">
        <p14:creationId xmlns:p14="http://schemas.microsoft.com/office/powerpoint/2010/main" val="4155445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D381950-D708-49BD-A325-C91E51998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B13AFDAE-3C4F-4095-9EB4-795AEC6311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36" y="445617"/>
            <a:ext cx="11933528" cy="5966765"/>
          </a:xfrm>
        </p:spPr>
      </p:pic>
    </p:spTree>
    <p:extLst>
      <p:ext uri="{BB962C8B-B14F-4D97-AF65-F5344CB8AC3E}">
        <p14:creationId xmlns:p14="http://schemas.microsoft.com/office/powerpoint/2010/main" val="1353334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1EB32E8-7D57-49FC-BD78-0B3C5A7A4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62C37623-7C4E-4017-AB1F-49D1FBD37D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06" y="437752"/>
            <a:ext cx="11964988" cy="5982495"/>
          </a:xfrm>
        </p:spPr>
      </p:pic>
    </p:spTree>
    <p:extLst>
      <p:ext uri="{BB962C8B-B14F-4D97-AF65-F5344CB8AC3E}">
        <p14:creationId xmlns:p14="http://schemas.microsoft.com/office/powerpoint/2010/main" val="3623679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166BB65-CB16-44D2-9387-6053C2D07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95D9B227-8008-4C8F-B5E7-42044DEBBD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13" y="468418"/>
            <a:ext cx="11905650" cy="5952826"/>
          </a:xfrm>
        </p:spPr>
      </p:pic>
    </p:spTree>
    <p:extLst>
      <p:ext uri="{BB962C8B-B14F-4D97-AF65-F5344CB8AC3E}">
        <p14:creationId xmlns:p14="http://schemas.microsoft.com/office/powerpoint/2010/main" val="18912041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4E52952-5079-48EF-9822-D5D7B126C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Sisällön paikkamerkki 4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8EAA2771-C585-40E6-9F01-EE5D7211FB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0" y="431274"/>
            <a:ext cx="11990899" cy="5995451"/>
          </a:xfrm>
        </p:spPr>
      </p:pic>
    </p:spTree>
    <p:extLst>
      <p:ext uri="{BB962C8B-B14F-4D97-AF65-F5344CB8AC3E}">
        <p14:creationId xmlns:p14="http://schemas.microsoft.com/office/powerpoint/2010/main" val="1000118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281139-73D7-4718-B6B8-578BC3814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Sisällön paikkamerkki 4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7A2A1F05-7E53-4E10-8D52-C6C89FF521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81" y="440540"/>
            <a:ext cx="11953837" cy="5976919"/>
          </a:xfrm>
        </p:spPr>
      </p:pic>
    </p:spTree>
    <p:extLst>
      <p:ext uri="{BB962C8B-B14F-4D97-AF65-F5344CB8AC3E}">
        <p14:creationId xmlns:p14="http://schemas.microsoft.com/office/powerpoint/2010/main" val="35103292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4ABAEBC-9F57-4414-BF01-0161D5A56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0287304D-ADF5-480A-AF28-B4F2DF7334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81" y="440540"/>
            <a:ext cx="11953837" cy="5976919"/>
          </a:xfrm>
        </p:spPr>
      </p:pic>
    </p:spTree>
    <p:extLst>
      <p:ext uri="{BB962C8B-B14F-4D97-AF65-F5344CB8AC3E}">
        <p14:creationId xmlns:p14="http://schemas.microsoft.com/office/powerpoint/2010/main" val="17141110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4FA138B-486B-4177-A688-FBD96EDFF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28523483-B476-4A99-87B8-2B0157043B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79" y="429389"/>
            <a:ext cx="11998442" cy="5999222"/>
          </a:xfrm>
        </p:spPr>
      </p:pic>
    </p:spTree>
    <p:extLst>
      <p:ext uri="{BB962C8B-B14F-4D97-AF65-F5344CB8AC3E}">
        <p14:creationId xmlns:p14="http://schemas.microsoft.com/office/powerpoint/2010/main" val="35970598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03091-B3EF-4F30-9C8A-DA126A824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373DB083-A941-44BD-89EC-5D9DEA4BD4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09" y="448904"/>
            <a:ext cx="11920382" cy="5960192"/>
          </a:xfrm>
        </p:spPr>
      </p:pic>
    </p:spTree>
    <p:extLst>
      <p:ext uri="{BB962C8B-B14F-4D97-AF65-F5344CB8AC3E}">
        <p14:creationId xmlns:p14="http://schemas.microsoft.com/office/powerpoint/2010/main" val="15231142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0ACCE5B-7B8B-4B43-AFB8-43A1237B4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Sisällön paikkamerkki 4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DD2C354C-DF7A-46D4-893D-127BCC31AA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08" y="448904"/>
            <a:ext cx="11920383" cy="5960192"/>
          </a:xfrm>
        </p:spPr>
      </p:pic>
    </p:spTree>
    <p:extLst>
      <p:ext uri="{BB962C8B-B14F-4D97-AF65-F5344CB8AC3E}">
        <p14:creationId xmlns:p14="http://schemas.microsoft.com/office/powerpoint/2010/main" val="17823971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F6C34B1-AFE3-48AB-BB64-16EC89E4E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Sisällön paikkamerkki 4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789BCE2A-5A1E-44D4-AFBE-9810A9F9D1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84" y="451691"/>
            <a:ext cx="11909232" cy="5954617"/>
          </a:xfrm>
        </p:spPr>
      </p:pic>
    </p:spTree>
    <p:extLst>
      <p:ext uri="{BB962C8B-B14F-4D97-AF65-F5344CB8AC3E}">
        <p14:creationId xmlns:p14="http://schemas.microsoft.com/office/powerpoint/2010/main" val="448216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0</Words>
  <Application>Microsoft Office PowerPoint</Application>
  <PresentationFormat>Laajakuva</PresentationFormat>
  <Paragraphs>0</Paragraphs>
  <Slides>18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Office-teema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Korhonen Saara</dc:creator>
  <cp:lastModifiedBy>Korhonen Saara (OPH)</cp:lastModifiedBy>
  <cp:revision>5</cp:revision>
  <dcterms:created xsi:type="dcterms:W3CDTF">2021-03-17T08:26:59Z</dcterms:created>
  <dcterms:modified xsi:type="dcterms:W3CDTF">2021-10-15T12:22:01Z</dcterms:modified>
</cp:coreProperties>
</file>