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1" r:id="rId2"/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985" autoAdjust="0"/>
    <p:restoredTop sz="94660"/>
  </p:normalViewPr>
  <p:slideViewPr>
    <p:cSldViewPr snapToGrid="0">
      <p:cViewPr varScale="1">
        <p:scale>
          <a:sx n="52" d="100"/>
          <a:sy n="52" d="100"/>
        </p:scale>
        <p:origin x="84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97D4E57-7188-4F29-95A7-3AC51E8890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1F420A7D-9898-4794-8DE0-0BB3F1824D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DB30193-4824-48C4-83C7-4218260608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AF50EFB-F8A4-472F-A1E4-601206D6FF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3A701E0-1B39-490E-A66C-5AB93D42C2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34071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4282EE1-A93E-47BA-A7BF-F88BCECFD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9AFDB03-CB91-4D0F-966C-B9841FF991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3CC682D-8D1B-4A4F-8BBF-B4D5736E5F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54CA204-D57A-4A5C-9317-878D65EFA1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98C812E-3CF2-4332-9D95-477FD88B7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13690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1D203AE-5441-41A6-9A63-DBA797DD0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C29AF880-5722-46A3-9B86-48172C8E0F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C251F644-5CB9-4F10-953F-AF7CABFBAB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9A75DC5-35E1-4EEA-B8A1-9D0F6AB8A1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717B6B19-1963-4076-B032-5B30D8C49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8394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3392CA-D666-4E61-B7CD-AFFBFA1BD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D1208C6-01C4-4442-9C06-69E187EAF52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0CE1BDD4-868B-41E2-9929-C37B96797A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47A72B6-0EF2-4699-BB41-1CD394D05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C0C277A-4038-4571-BB1B-5B9BC9AC35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2FCE951-4C8B-4946-92EE-118714A4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2803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F620501-4086-4F73-B161-F096FE7E73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17E2ED3-FFAA-4CD3-82DD-9A5198BC40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99B1AA6-5E21-4EF8-96AB-D7C1089221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1EBFAFAA-098E-4555-9431-661A6111DA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E042950-F69B-4BBD-ACB3-3B6AD0FD7B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D9AB4606-63E1-48DB-8C6D-F1601F194B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766797C9-EDBD-405F-B0B7-B038D6216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B73B8E32-A7EF-4865-BA7E-16625DF2E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34672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33BBF6-8D66-4163-8FDA-5D20E753CF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3CC5B15-5F78-4382-9F84-003F408776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1B51BCD2-9074-4D06-BABD-51D8F683E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CE91FDDD-AFAE-4934-A24F-53F89AB90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04828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23E14556-ECCF-4116-8028-2412645617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42181F03-72DB-4550-8083-CDFC59EEC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A903848-06C7-49CB-B141-4175041E0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924335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D5BE46F-9909-47B9-BBAF-5AFFA423C3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490FC7-9293-4A3F-83C6-41D0800762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88FEFEC3-17D7-46A5-9B0F-FABAD296FA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F89DC01-6138-4921-854E-1767222CA3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0DF9DD83-1353-41C8-AB52-6D95A7F80F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4AF2C7FC-14BA-4E37-AC84-FB5E817FF8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824170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50EAEF7-1ED5-4CCD-97CA-7D93B64595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9526C7E3-0267-4822-BD31-D09B0B97D80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CF0CFD2-5B49-4D89-A630-EC674F4891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C1EC8B3-ABD4-4CA1-B7ED-60753957F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DD9A0D29-491A-49EB-8459-AB00E330D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730C446-E004-478D-9243-8E65CC6EBA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848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97A990C-31B6-4655-8493-394A976AF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B3A5FFA0-4D6E-4AD0-A389-69304ABE13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C234C72-F6F4-44C5-BF3C-69616A5FAE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7A5BF8E-66B5-423A-816E-A913C42CF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CF531B-947A-4C8A-BB25-5638E6B67F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4952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DE4B0172-BF5E-495F-A6F1-9AEE0D2DEE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316CA50F-A47B-407B-82DC-881F44B3C1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0DC2F5E-F395-48DB-9D50-01DA8473C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2AEC4E5-0971-4D80-B4C3-25D6A0C931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0FA4BF6-857C-4EB0-9426-A6FABDC8DD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81076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4EED3AA2-A269-4F47-AF5F-9B66EDBA0E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EAB51FF-31E1-4CA2-9BEF-5B1F51EB38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F2F5973-471E-457A-872F-BAB09A0F612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89B85E-BD6A-4A11-B964-1F642A441FDA}" type="datetimeFigureOut">
              <a:rPr lang="fi-FI" smtClean="0"/>
              <a:t>9.9.2021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C08F36C-9420-44FB-80A4-662A313EEA3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0FD01FA-AD4D-4C7F-8ED9-F5D7F6444D6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AF8D2B-68D1-46E0-B9B7-8CA1108756A1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369964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5D58BC-8A21-4761-B124-317339ED22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B8CDEF8-5F95-44BA-BB43-39A99D41C8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12192000" cy="6096000"/>
          </a:xfrm>
        </p:spPr>
      </p:pic>
    </p:spTree>
    <p:extLst>
      <p:ext uri="{BB962C8B-B14F-4D97-AF65-F5344CB8AC3E}">
        <p14:creationId xmlns:p14="http://schemas.microsoft.com/office/powerpoint/2010/main" val="40561460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EA341A7-6341-494C-B897-97C967CB3A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3D504D7-B0ED-44F1-BD61-8C65D75894C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Kuva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893C10F6-3A17-42F4-B9DF-6FCFCF53CB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8899"/>
            <a:ext cx="12200403" cy="6100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3837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8984683-C5BB-4729-993F-E9E7A3B4641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37029320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9420C0A-EC9D-4F4B-A864-08C8725E8B6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680590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1A418BE7-E717-4C11-853F-22538BCCEA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34522136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pöytä&#10;&#10;Kuvaus luotu automaattisesti">
            <a:extLst>
              <a:ext uri="{FF2B5EF4-FFF2-40B4-BE49-F238E27FC236}">
                <a16:creationId xmlns:a16="http://schemas.microsoft.com/office/drawing/2014/main" id="{E5453470-BF3B-4083-9047-816F7686D72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5"/>
            <a:ext cx="12255499" cy="6127750"/>
          </a:xfrm>
        </p:spPr>
      </p:pic>
    </p:spTree>
    <p:extLst>
      <p:ext uri="{BB962C8B-B14F-4D97-AF65-F5344CB8AC3E}">
        <p14:creationId xmlns:p14="http://schemas.microsoft.com/office/powerpoint/2010/main" val="35842797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24F3B394-92CC-4E84-A39F-6998BB4013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66381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5711032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AAFA3F2-009A-4766-8761-DA4E4B3382E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7268048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D49605B6-F226-4D15-AB21-C7B9B7442C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3742845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0543762-FA74-4B6A-B2E4-FB41AF46579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616199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CB0DA4FC-8C11-4F6B-A208-CDB94E3E684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2611645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F71CA73C-4032-4BA1-83BA-91832A2265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0999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10540581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D260ACDB-D13F-4FC7-94B0-CE3F759BFC8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5973145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 descr="Kuva, joka sisältää kohteen teksti&#10;&#10;Kuvaus luotu automaattisesti">
            <a:extLst>
              <a:ext uri="{FF2B5EF4-FFF2-40B4-BE49-F238E27FC236}">
                <a16:creationId xmlns:a16="http://schemas.microsoft.com/office/drawing/2014/main" id="{FCBC1C15-B6DF-4373-B05C-FD41AD305E7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6337868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47B65D0-0E3B-4F79-AED2-7293A5BBE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5E07EE86-00ED-41C2-AC2A-8B4F22C20BA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9774226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708710B-AE19-4060-A64E-98129AAF51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i-FI"/>
          </a:p>
        </p:txBody>
      </p:sp>
      <p:pic>
        <p:nvPicPr>
          <p:cNvPr id="5" name="Sisällön paikkamerkki 4">
            <a:extLst>
              <a:ext uri="{FF2B5EF4-FFF2-40B4-BE49-F238E27FC236}">
                <a16:creationId xmlns:a16="http://schemas.microsoft.com/office/drawing/2014/main" id="{95A13DF8-3D06-43FE-86BD-70B6E2BB18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5124"/>
            <a:ext cx="12192000" cy="6096001"/>
          </a:xfrm>
        </p:spPr>
      </p:pic>
    </p:spTree>
    <p:extLst>
      <p:ext uri="{BB962C8B-B14F-4D97-AF65-F5344CB8AC3E}">
        <p14:creationId xmlns:p14="http://schemas.microsoft.com/office/powerpoint/2010/main" val="26760412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Office PowerPoint</Application>
  <PresentationFormat>Laajakuva</PresentationFormat>
  <Paragraphs>0</Paragraphs>
  <Slides>16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Office-teema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  <vt:lpstr>PowerPoint-esitys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Korhonen Saara (OPH)</dc:creator>
  <cp:lastModifiedBy>Korhonen Saara (OPH)</cp:lastModifiedBy>
  <cp:revision>2</cp:revision>
  <dcterms:created xsi:type="dcterms:W3CDTF">2021-09-09T08:47:02Z</dcterms:created>
  <dcterms:modified xsi:type="dcterms:W3CDTF">2021-09-09T08:52:13Z</dcterms:modified>
</cp:coreProperties>
</file>