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29" r:id="rId1"/>
  </p:sldMasterIdLst>
  <p:notesMasterIdLst>
    <p:notesMasterId r:id="rId6"/>
  </p:notesMasterIdLst>
  <p:handoutMasterIdLst>
    <p:handoutMasterId r:id="rId7"/>
  </p:handoutMasterIdLst>
  <p:sldIdLst>
    <p:sldId id="277" r:id="rId2"/>
    <p:sldId id="274" r:id="rId3"/>
    <p:sldId id="275" r:id="rId4"/>
    <p:sldId id="276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BCA1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93" autoAdjust="0"/>
    <p:restoredTop sz="94660"/>
  </p:normalViewPr>
  <p:slideViewPr>
    <p:cSldViewPr snapToGrid="0" showGuides="1">
      <p:cViewPr varScale="1">
        <p:scale>
          <a:sx n="76" d="100"/>
          <a:sy n="76" d="100"/>
        </p:scale>
        <p:origin x="260" y="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6" d="100"/>
          <a:sy n="86" d="100"/>
        </p:scale>
        <p:origin x="2778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tter Morottaja" userId="f19a8dedbcd9c8ba" providerId="LiveId" clId="{588766FD-3026-44F3-AEFF-82AB8C4F8D27}"/>
    <pc:docChg chg="undo custSel modSld">
      <pc:chgData name="Petter Morottaja" userId="f19a8dedbcd9c8ba" providerId="LiveId" clId="{588766FD-3026-44F3-AEFF-82AB8C4F8D27}" dt="2023-01-09T19:27:16.945" v="936" actId="20577"/>
      <pc:docMkLst>
        <pc:docMk/>
      </pc:docMkLst>
      <pc:sldChg chg="modSp mod">
        <pc:chgData name="Petter Morottaja" userId="f19a8dedbcd9c8ba" providerId="LiveId" clId="{588766FD-3026-44F3-AEFF-82AB8C4F8D27}" dt="2023-01-09T19:27:16.945" v="936" actId="20577"/>
        <pc:sldMkLst>
          <pc:docMk/>
          <pc:sldMk cId="4105205290" sldId="274"/>
        </pc:sldMkLst>
        <pc:spChg chg="mod">
          <ac:chgData name="Petter Morottaja" userId="f19a8dedbcd9c8ba" providerId="LiveId" clId="{588766FD-3026-44F3-AEFF-82AB8C4F8D27}" dt="2022-12-29T16:39:27.694" v="143" actId="790"/>
          <ac:spMkLst>
            <pc:docMk/>
            <pc:sldMk cId="4105205290" sldId="274"/>
            <ac:spMk id="2" creationId="{7F55FDCC-E675-53D8-DA38-6EBA2ED5CEFA}"/>
          </ac:spMkLst>
        </pc:spChg>
        <pc:spChg chg="mod">
          <ac:chgData name="Petter Morottaja" userId="f19a8dedbcd9c8ba" providerId="LiveId" clId="{588766FD-3026-44F3-AEFF-82AB8C4F8D27}" dt="2023-01-09T19:27:16.945" v="936" actId="20577"/>
          <ac:spMkLst>
            <pc:docMk/>
            <pc:sldMk cId="4105205290" sldId="274"/>
            <ac:spMk id="3" creationId="{33DCCE1A-0EF7-BC9D-E22B-980E63CE1440}"/>
          </ac:spMkLst>
        </pc:spChg>
        <pc:spChg chg="mod">
          <ac:chgData name="Petter Morottaja" userId="f19a8dedbcd9c8ba" providerId="LiveId" clId="{588766FD-3026-44F3-AEFF-82AB8C4F8D27}" dt="2022-12-29T16:38:31.816" v="58"/>
          <ac:spMkLst>
            <pc:docMk/>
            <pc:sldMk cId="4105205290" sldId="274"/>
            <ac:spMk id="5" creationId="{BA2A78E1-F92D-4935-9BD8-C7B133B9D416}"/>
          </ac:spMkLst>
        </pc:spChg>
      </pc:sldChg>
      <pc:sldChg chg="modSp mod">
        <pc:chgData name="Petter Morottaja" userId="f19a8dedbcd9c8ba" providerId="LiveId" clId="{588766FD-3026-44F3-AEFF-82AB8C4F8D27}" dt="2022-12-29T16:42:18.714" v="647"/>
        <pc:sldMkLst>
          <pc:docMk/>
          <pc:sldMk cId="3091967312" sldId="275"/>
        </pc:sldMkLst>
        <pc:spChg chg="mod">
          <ac:chgData name="Petter Morottaja" userId="f19a8dedbcd9c8ba" providerId="LiveId" clId="{588766FD-3026-44F3-AEFF-82AB8C4F8D27}" dt="2022-12-29T16:39:12.063" v="120" actId="790"/>
          <ac:spMkLst>
            <pc:docMk/>
            <pc:sldMk cId="3091967312" sldId="275"/>
            <ac:spMk id="2" creationId="{FCDA37FC-A792-92E2-3360-65E3E7E23590}"/>
          </ac:spMkLst>
        </pc:spChg>
        <pc:spChg chg="mod">
          <ac:chgData name="Petter Morottaja" userId="f19a8dedbcd9c8ba" providerId="LiveId" clId="{588766FD-3026-44F3-AEFF-82AB8C4F8D27}" dt="2022-12-29T16:42:18.714" v="647"/>
          <ac:spMkLst>
            <pc:docMk/>
            <pc:sldMk cId="3091967312" sldId="275"/>
            <ac:spMk id="3" creationId="{CE087269-EB8E-E719-E63D-C9E8C7A8612B}"/>
          </ac:spMkLst>
        </pc:spChg>
        <pc:spChg chg="mod">
          <ac:chgData name="Petter Morottaja" userId="f19a8dedbcd9c8ba" providerId="LiveId" clId="{588766FD-3026-44F3-AEFF-82AB8C4F8D27}" dt="2022-12-29T16:38:35.593" v="59"/>
          <ac:spMkLst>
            <pc:docMk/>
            <pc:sldMk cId="3091967312" sldId="275"/>
            <ac:spMk id="5" creationId="{53328DE4-14E1-369D-5F7D-CB9A9588E7B6}"/>
          </ac:spMkLst>
        </pc:spChg>
      </pc:sldChg>
      <pc:sldChg chg="modSp mod">
        <pc:chgData name="Petter Morottaja" userId="f19a8dedbcd9c8ba" providerId="LiveId" clId="{588766FD-3026-44F3-AEFF-82AB8C4F8D27}" dt="2022-12-29T16:44:10.267" v="931" actId="6549"/>
        <pc:sldMkLst>
          <pc:docMk/>
          <pc:sldMk cId="2840911436" sldId="276"/>
        </pc:sldMkLst>
        <pc:spChg chg="mod">
          <ac:chgData name="Petter Morottaja" userId="f19a8dedbcd9c8ba" providerId="LiveId" clId="{588766FD-3026-44F3-AEFF-82AB8C4F8D27}" dt="2022-12-29T16:38:58.050" v="94" actId="790"/>
          <ac:spMkLst>
            <pc:docMk/>
            <pc:sldMk cId="2840911436" sldId="276"/>
            <ac:spMk id="2" creationId="{EDF84B66-6972-DEA9-EB13-F562D8BF13A7}"/>
          </ac:spMkLst>
        </pc:spChg>
        <pc:spChg chg="mod">
          <ac:chgData name="Petter Morottaja" userId="f19a8dedbcd9c8ba" providerId="LiveId" clId="{588766FD-3026-44F3-AEFF-82AB8C4F8D27}" dt="2022-12-29T16:44:10.267" v="931" actId="6549"/>
          <ac:spMkLst>
            <pc:docMk/>
            <pc:sldMk cId="2840911436" sldId="276"/>
            <ac:spMk id="3" creationId="{7C77918E-C730-96F3-D4EE-8C7899478F50}"/>
          </ac:spMkLst>
        </pc:spChg>
        <pc:spChg chg="mod">
          <ac:chgData name="Petter Morottaja" userId="f19a8dedbcd9c8ba" providerId="LiveId" clId="{588766FD-3026-44F3-AEFF-82AB8C4F8D27}" dt="2022-12-29T16:38:47.587" v="79" actId="790"/>
          <ac:spMkLst>
            <pc:docMk/>
            <pc:sldMk cId="2840911436" sldId="276"/>
            <ac:spMk id="5" creationId="{C7B39F95-BC92-F447-5CA6-1FBFA64FEC76}"/>
          </ac:spMkLst>
        </pc:spChg>
      </pc:sldChg>
      <pc:sldChg chg="modSp mod">
        <pc:chgData name="Petter Morottaja" userId="f19a8dedbcd9c8ba" providerId="LiveId" clId="{588766FD-3026-44F3-AEFF-82AB8C4F8D27}" dt="2022-12-29T16:38:25.922" v="57" actId="790"/>
        <pc:sldMkLst>
          <pc:docMk/>
          <pc:sldMk cId="2947279508" sldId="277"/>
        </pc:sldMkLst>
        <pc:spChg chg="mod">
          <ac:chgData name="Petter Morottaja" userId="f19a8dedbcd9c8ba" providerId="LiveId" clId="{588766FD-3026-44F3-AEFF-82AB8C4F8D27}" dt="2022-12-29T16:38:12.643" v="35" actId="790"/>
          <ac:spMkLst>
            <pc:docMk/>
            <pc:sldMk cId="2947279508" sldId="277"/>
            <ac:spMk id="3" creationId="{49913F7D-0196-4D1D-B3CE-94DD5D1BBD5C}"/>
          </ac:spMkLst>
        </pc:spChg>
        <pc:spChg chg="mod">
          <ac:chgData name="Petter Morottaja" userId="f19a8dedbcd9c8ba" providerId="LiveId" clId="{588766FD-3026-44F3-AEFF-82AB8C4F8D27}" dt="2022-12-29T16:38:25.922" v="57" actId="790"/>
          <ac:spMkLst>
            <pc:docMk/>
            <pc:sldMk cId="2947279508" sldId="277"/>
            <ac:spMk id="5" creationId="{36C30A12-0223-48ED-821D-EE2568D44CF1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147873-B102-4514-94B5-8ED60A2BCB51}" type="datetimeFigureOut">
              <a:rPr lang="fi-FI" smtClean="0"/>
              <a:t>9.1.2023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B5F506-64A6-4FE0-831B-F6F4FBCF80D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838693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1287AB-2206-4F77-A423-85FD97404A4D}" type="datetimeFigureOut">
              <a:rPr lang="en-GB" smtClean="0"/>
              <a:t>09/01/2023</a:t>
            </a:fld>
            <a:endParaRPr lang="en-GB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C4A3D8-BBC7-401E-A6FA-1769658283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16419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5923F103-BC34-4FE4-A40E-EDDEECFDA5D0}" type="datetimeFigureOut">
              <a:rPr lang="en-US" smtClean="0"/>
              <a:pPr/>
              <a:t>1/9/2023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3" name="Kuva 12">
            <a:extLst>
              <a:ext uri="{FF2B5EF4-FFF2-40B4-BE49-F238E27FC236}">
                <a16:creationId xmlns:a16="http://schemas.microsoft.com/office/drawing/2014/main" id="{01F4B426-C97D-4D29-901C-753CF6879D6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3217" y="0"/>
            <a:ext cx="4460950" cy="6858000"/>
          </a:xfrm>
          <a:prstGeom prst="rect">
            <a:avLst/>
          </a:prstGeom>
        </p:spPr>
      </p:pic>
      <p:pic>
        <p:nvPicPr>
          <p:cNvPr id="14" name="Kuva 13">
            <a:extLst>
              <a:ext uri="{FF2B5EF4-FFF2-40B4-BE49-F238E27FC236}">
                <a16:creationId xmlns:a16="http://schemas.microsoft.com/office/drawing/2014/main" id="{9B16EBF9-8928-45FA-9317-907FF285531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404" y="555999"/>
            <a:ext cx="2716907" cy="820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34945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3E190-C3B8-4F0D-BC5A-414A6F0316F6}" type="datetime1">
              <a:rPr lang="en-GB" smtClean="0"/>
              <a:t>09/01/2023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60477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38EDB-82B5-47B3-B9C1-99B3AA4BAD8E}" type="datetime1">
              <a:rPr lang="en-GB" smtClean="0"/>
              <a:t>09/01/2023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2472481"/>
      </p:ext>
    </p:extLst>
  </p:cSld>
  <p:clrMapOvr>
    <a:masterClrMapping/>
  </p:clrMapOvr>
  <p:hf hd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38EDB-82B5-47B3-B9C1-99B3AA4BAD8E}" type="datetime1">
              <a:rPr lang="en-GB" smtClean="0"/>
              <a:t>09/01/2023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465122"/>
      </p:ext>
    </p:extLst>
  </p:cSld>
  <p:clrMapOvr>
    <a:masterClrMapping/>
  </p:clrMapOvr>
  <p:hf hd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38EDB-82B5-47B3-B9C1-99B3AA4BAD8E}" type="datetime1">
              <a:rPr lang="en-GB" smtClean="0"/>
              <a:t>09/01/2023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4748444"/>
      </p:ext>
    </p:extLst>
  </p:cSld>
  <p:clrMapOvr>
    <a:masterClrMapping/>
  </p:clrMapOvr>
  <p:hf hd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5407-8F7B-4224-8961-BF3EBA368BAE}" type="datetime1">
              <a:rPr lang="en-GB" smtClean="0"/>
              <a:t>09/01/2023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86846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9FD6E-9D7D-45BF-8A1B-8D32E89EAEED}" type="datetime1">
              <a:rPr lang="en-GB" smtClean="0"/>
              <a:t>09/01/2023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53430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38EDB-82B5-47B3-B9C1-99B3AA4BAD8E}" type="datetime1">
              <a:rPr lang="en-GB" smtClean="0"/>
              <a:t>09/01/2023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177996"/>
      </p:ext>
    </p:extLst>
  </p:cSld>
  <p:clrMapOvr>
    <a:masterClrMapping/>
  </p:clrMapOvr>
  <p:hf hd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38EDB-82B5-47B3-B9C1-99B3AA4BAD8E}" type="datetime1">
              <a:rPr lang="en-GB" smtClean="0"/>
              <a:t>09/01/2023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4662945"/>
      </p:ext>
    </p:extLst>
  </p:cSld>
  <p:clrMapOvr>
    <a:masterClrMapping/>
  </p:clrMapOvr>
  <p:hf hd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amakuva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38EDB-82B5-47B3-B9C1-99B3AA4BAD8E}" type="datetime1">
              <a:rPr lang="en-GB" smtClean="0"/>
              <a:t>09/01/2023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2480832"/>
      </p:ext>
    </p:extLst>
  </p:cSld>
  <p:clrMapOvr>
    <a:masterClrMapping/>
  </p:clrMapOvr>
  <p:hf hd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Otsikko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38EDB-82B5-47B3-B9C1-99B3AA4BAD8E}" type="datetime1">
              <a:rPr lang="en-GB" smtClean="0"/>
              <a:t>09/01/2023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7771005"/>
      </p:ext>
    </p:extLst>
  </p:cSld>
  <p:clrMapOvr>
    <a:masterClrMapping/>
  </p:clrMapOvr>
  <p:hf hd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Lainaus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38EDB-82B5-47B3-B9C1-99B3AA4BAD8E}" type="datetime1">
              <a:rPr lang="en-GB" smtClean="0"/>
              <a:t>09/01/2023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5952701"/>
      </p:ext>
    </p:extLst>
  </p:cSld>
  <p:clrMapOvr>
    <a:masterClrMapping/>
  </p:clrMapOvr>
  <p:hf hdr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imikort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38EDB-82B5-47B3-B9C1-99B3AA4BAD8E}" type="datetime1">
              <a:rPr lang="en-GB" smtClean="0"/>
              <a:t>09/01/2023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2434180"/>
      </p:ext>
    </p:extLst>
  </p:cSld>
  <p:clrMapOvr>
    <a:masterClrMapping/>
  </p:clrMapOvr>
  <p:hf hdr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arak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38EDB-82B5-47B3-B9C1-99B3AA4BAD8E}" type="datetime1">
              <a:rPr lang="en-GB" smtClean="0"/>
              <a:t>09/01/2023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4261696"/>
      </p:ext>
    </p:extLst>
  </p:cSld>
  <p:clrMapOvr>
    <a:masterClrMapping/>
  </p:clrMapOvr>
  <p:hf hdr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uvan sarak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38EDB-82B5-47B3-B9C1-99B3AA4BAD8E}" type="datetime1">
              <a:rPr lang="en-GB" smtClean="0"/>
              <a:t>09/01/2023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5901935"/>
      </p:ext>
    </p:extLst>
  </p:cSld>
  <p:clrMapOvr>
    <a:masterClrMapping/>
  </p:clrMapOvr>
  <p:hf hdr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01A38EDB-82B5-47B3-B9C1-99B3AA4BAD8E}" type="datetime1">
              <a:rPr lang="en-GB" smtClean="0"/>
              <a:t>09/01/2023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5344353"/>
      </p:ext>
    </p:extLst>
  </p:cSld>
  <p:clrMapOvr>
    <a:masterClrMapping/>
  </p:clrMapOvr>
  <p:hf hdr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01A38EDB-82B5-47B3-B9C1-99B3AA4BAD8E}" type="datetime1">
              <a:rPr lang="en-GB" smtClean="0"/>
              <a:t>09/01/2023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9441161"/>
      </p:ext>
    </p:extLst>
  </p:cSld>
  <p:clrMapOvr>
    <a:masterClrMapping/>
  </p:clrMapOvr>
  <p:hf hdr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eni kuv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  <a:endParaRPr lang="en-GB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788400" y="2304000"/>
            <a:ext cx="5320570" cy="38700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 dirty="0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58CC6-DA49-4941-84B4-31EA1C59D22D}" type="datetime1">
              <a:rPr lang="en-GB" smtClean="0"/>
              <a:t>09/01/2023</a:t>
            </a:fld>
            <a:endParaRPr lang="en-GB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Kuvan paikkamerkki 9"/>
          <p:cNvSpPr>
            <a:spLocks noGrp="1"/>
          </p:cNvSpPr>
          <p:nvPr>
            <p:ph type="pic" sz="quarter" idx="13"/>
          </p:nvPr>
        </p:nvSpPr>
        <p:spPr>
          <a:xfrm>
            <a:off x="6303963" y="2403475"/>
            <a:ext cx="5000625" cy="3443288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Lisää kuva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124030033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eni kuv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  <a:endParaRPr lang="en-GB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788400" y="2304000"/>
            <a:ext cx="5320570" cy="38700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 dirty="0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B375B-2A7A-47FC-AFAA-0D464918E174}" type="datetime1">
              <a:rPr lang="en-GB" smtClean="0"/>
              <a:t>09/01/2023</a:t>
            </a:fld>
            <a:endParaRPr lang="en-GB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Kuvan paikkamerkki 9"/>
          <p:cNvSpPr>
            <a:spLocks noGrp="1"/>
          </p:cNvSpPr>
          <p:nvPr>
            <p:ph type="pic" sz="quarter" idx="13"/>
          </p:nvPr>
        </p:nvSpPr>
        <p:spPr>
          <a:xfrm>
            <a:off x="6303963" y="2403475"/>
            <a:ext cx="5888037" cy="3443288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Lisää kuva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420603345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eni kuv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789560" y="822328"/>
            <a:ext cx="5319410" cy="1325563"/>
          </a:xfrm>
        </p:spPr>
        <p:txBody>
          <a:bodyPr/>
          <a:lstStyle/>
          <a:p>
            <a:r>
              <a:rPr lang="fi-FI"/>
              <a:t>Muokkaa perustyyl. napsautt.</a:t>
            </a:r>
            <a:endParaRPr lang="en-GB" dirty="0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788400" y="2304000"/>
            <a:ext cx="5320570" cy="38700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 dirty="0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B375B-2A7A-47FC-AFAA-0D464918E174}" type="datetime1">
              <a:rPr lang="en-GB" smtClean="0"/>
              <a:t>09/01/2023</a:t>
            </a:fld>
            <a:endParaRPr lang="en-GB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Kuvan paikkamerkki 9"/>
          <p:cNvSpPr>
            <a:spLocks noGrp="1"/>
          </p:cNvSpPr>
          <p:nvPr>
            <p:ph type="pic" sz="quarter" idx="13"/>
          </p:nvPr>
        </p:nvSpPr>
        <p:spPr>
          <a:xfrm>
            <a:off x="6303963" y="612775"/>
            <a:ext cx="5019031" cy="5233988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Lisää kuva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312170617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so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8B7CE-E7D2-4D7E-BC43-EB944411322E}" type="datetime1">
              <a:rPr lang="en-GB" smtClean="0"/>
              <a:t>09/01/2023</a:t>
            </a:fld>
            <a:endParaRPr lang="en-GB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  <p:sp>
        <p:nvSpPr>
          <p:cNvPr id="7" name="Kuvan paikkamerkki 6"/>
          <p:cNvSpPr>
            <a:spLocks noGrp="1"/>
          </p:cNvSpPr>
          <p:nvPr>
            <p:ph type="pic" sz="quarter" idx="13"/>
          </p:nvPr>
        </p:nvSpPr>
        <p:spPr>
          <a:xfrm>
            <a:off x="887209" y="612775"/>
            <a:ext cx="10435785" cy="5224463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Lisää kuva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56000431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dian paikkamerkki 5"/>
          <p:cNvSpPr>
            <a:spLocks noGrp="1"/>
          </p:cNvSpPr>
          <p:nvPr>
            <p:ph type="media" sz="quarter" idx="14"/>
          </p:nvPr>
        </p:nvSpPr>
        <p:spPr>
          <a:xfrm>
            <a:off x="887209" y="612775"/>
            <a:ext cx="10435785" cy="5224463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Lisää medialeike napsauttamalla kuvaketta</a:t>
            </a:r>
          </a:p>
        </p:txBody>
      </p:sp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8B7CE-E7D2-4D7E-BC43-EB944411322E}" type="datetime1">
              <a:rPr lang="en-GB" smtClean="0"/>
              <a:t>09/01/2023</a:t>
            </a:fld>
            <a:endParaRPr lang="en-GB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517522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av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  <a:endParaRPr lang="en-GB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788400" y="2304000"/>
            <a:ext cx="3501498" cy="38700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 dirty="0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B201E-BC91-47F6-BBE7-A638C5C85BC2}" type="datetime1">
              <a:rPr lang="en-GB" smtClean="0"/>
              <a:t>09/01/2023</a:t>
            </a:fld>
            <a:endParaRPr lang="en-GB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  <p:sp>
        <p:nvSpPr>
          <p:cNvPr id="9" name="Kaavion paikkamerkki 8"/>
          <p:cNvSpPr>
            <a:spLocks noGrp="1"/>
          </p:cNvSpPr>
          <p:nvPr>
            <p:ph type="chart" sz="quarter" idx="13"/>
          </p:nvPr>
        </p:nvSpPr>
        <p:spPr>
          <a:xfrm>
            <a:off x="4435813" y="2303463"/>
            <a:ext cx="6937442" cy="3870325"/>
          </a:xfrm>
        </p:spPr>
        <p:txBody>
          <a:bodyPr/>
          <a:lstStyle>
            <a:lvl1pPr marL="0" indent="0">
              <a:buFontTx/>
              <a:buNone/>
              <a:defRPr sz="2000"/>
            </a:lvl1pPr>
          </a:lstStyle>
          <a:p>
            <a:r>
              <a:rPr lang="fi-FI"/>
              <a:t>Lisää kaavio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383627620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älisivu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6" y="1016"/>
            <a:ext cx="12188388" cy="6858000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787940" y="1637931"/>
            <a:ext cx="8297694" cy="1416555"/>
          </a:xfrm>
        </p:spPr>
        <p:txBody>
          <a:bodyPr anchor="ctr" anchorCtr="0">
            <a:noAutofit/>
          </a:bodyPr>
          <a:lstStyle>
            <a:lvl1pPr algn="l">
              <a:lnSpc>
                <a:spcPct val="90000"/>
              </a:lnSpc>
              <a:defRPr sz="5000"/>
            </a:lvl1pPr>
          </a:lstStyle>
          <a:p>
            <a:r>
              <a:rPr lang="fi-FI"/>
              <a:t>Muokkaa perustyyl. napsautt.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531171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älisivu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8788" y="0"/>
            <a:ext cx="5127249" cy="6858000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787940" y="1637931"/>
            <a:ext cx="8297694" cy="1416555"/>
          </a:xfrm>
        </p:spPr>
        <p:txBody>
          <a:bodyPr anchor="ctr" anchorCtr="0">
            <a:noAutofit/>
          </a:bodyPr>
          <a:lstStyle>
            <a:lvl1pPr algn="l">
              <a:lnSpc>
                <a:spcPct val="90000"/>
              </a:lnSpc>
              <a:defRPr sz="5000"/>
            </a:lvl1pPr>
          </a:lstStyle>
          <a:p>
            <a:r>
              <a:rPr lang="fi-FI"/>
              <a:t>Muokkaa perustyyl. napsautt.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930001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älisivu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600"/>
            <a:ext cx="12188388" cy="6858000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787940" y="1060315"/>
            <a:ext cx="6391073" cy="2286000"/>
          </a:xfrm>
        </p:spPr>
        <p:txBody>
          <a:bodyPr anchor="ctr" anchorCtr="0">
            <a:noAutofit/>
          </a:bodyPr>
          <a:lstStyle>
            <a:lvl1pPr algn="l">
              <a:lnSpc>
                <a:spcPct val="90000"/>
              </a:lnSpc>
              <a:defRPr sz="5000"/>
            </a:lvl1pPr>
          </a:lstStyle>
          <a:p>
            <a:r>
              <a:rPr lang="fi-FI"/>
              <a:t>Muokkaa perustyyl. napsautt.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232478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8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01A38EDB-82B5-47B3-B9C1-99B3AA4BAD8E}" type="datetime1">
              <a:rPr lang="en-GB" smtClean="0"/>
              <a:t>09/01/2023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r>
              <a:rPr lang="en-GB"/>
              <a:t>Opetushallitus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A6E131DE-DA31-4CDF-828A-8EB206A3CD1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8576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  <p:sldLayoutId id="2147483738" r:id="rId9"/>
    <p:sldLayoutId id="2147483739" r:id="rId10"/>
    <p:sldLayoutId id="2147483740" r:id="rId11"/>
    <p:sldLayoutId id="2147483741" r:id="rId12"/>
    <p:sldLayoutId id="2147483742" r:id="rId13"/>
    <p:sldLayoutId id="2147483743" r:id="rId14"/>
    <p:sldLayoutId id="2147483744" r:id="rId15"/>
    <p:sldLayoutId id="2147483745" r:id="rId16"/>
    <p:sldLayoutId id="2147483746" r:id="rId17"/>
    <p:sldLayoutId id="2147483657" r:id="rId18"/>
    <p:sldLayoutId id="2147483658" r:id="rId19"/>
    <p:sldLayoutId id="2147483668" r:id="rId20"/>
    <p:sldLayoutId id="2147483659" r:id="rId21"/>
    <p:sldLayoutId id="2147483666" r:id="rId22"/>
    <p:sldLayoutId id="2147483660" r:id="rId23"/>
    <p:sldLayoutId id="2147483661" r:id="rId24"/>
    <p:sldLayoutId id="2147483665" r:id="rId25"/>
    <p:sldLayoutId id="2147483662" r:id="rId26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7089A10-EB70-4CC5-9972-ADC6FBBC9E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49913F7D-0196-4D1D-B3CE-94DD5D1BBD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38409" y="1506068"/>
            <a:ext cx="4896391" cy="3637431"/>
          </a:xfrm>
        </p:spPr>
        <p:txBody>
          <a:bodyPr>
            <a:normAutofit/>
          </a:bodyPr>
          <a:lstStyle/>
          <a:p>
            <a:r>
              <a:rPr lang="smn-FI" sz="4800" dirty="0">
                <a:solidFill>
                  <a:schemeClr val="tx1"/>
                </a:solidFill>
              </a:rPr>
              <a:t>NUORÂI PARGOEELLIM RAIJIITTÂSAH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00DF211A-D928-476B-B195-F8C7A935E2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38EDB-82B5-47B3-B9C1-99B3AA4BAD8E}" type="datetime1">
              <a:rPr lang="en-GB" smtClean="0"/>
              <a:t>09/01/2023</a:t>
            </a:fld>
            <a:endParaRPr lang="en-GB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36C30A12-0223-48ED-821D-EE2568D44C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mn-FI" dirty="0"/>
              <a:t>Máttááttâshaldâttâs</a:t>
            </a:r>
          </a:p>
        </p:txBody>
      </p:sp>
    </p:spTree>
    <p:extLst>
      <p:ext uri="{BB962C8B-B14F-4D97-AF65-F5344CB8AC3E}">
        <p14:creationId xmlns:p14="http://schemas.microsoft.com/office/powerpoint/2010/main" val="29472795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F55FDCC-E675-53D8-DA38-6EBA2ED5CE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mn-FI" dirty="0"/>
              <a:t>Vuálá 14-ihásâš pargee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3DCCE1A-0EF7-BC9D-E22B-980E63CE14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mn-FI" sz="2400" dirty="0"/>
              <a:t>Pargoh kalgeh leđe iänáážin tme 6–20 koskâsii ääigi.</a:t>
            </a:r>
          </a:p>
          <a:p>
            <a:r>
              <a:rPr lang="smn-FI" sz="2400" dirty="0"/>
              <a:t>Lijgepargoh láá kieldum.</a:t>
            </a:r>
          </a:p>
          <a:p>
            <a:r>
              <a:rPr lang="smn-FI" sz="2400" dirty="0"/>
              <a:t>Luuhâmive ääigi uážžu porgâđ tuše koskâpuddâsijd já uánihisáigásijd pargoid.</a:t>
            </a:r>
          </a:p>
          <a:p>
            <a:r>
              <a:rPr lang="smn-FI" sz="2400" dirty="0"/>
              <a:t>Luámuääigi uážžu porgâđ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smn-FI" sz="2000" dirty="0"/>
              <a:t>enâmustáá čiččâm tijmed pirrâmpeeivist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smn-FI" sz="2000" dirty="0"/>
              <a:t>35 tijmed ohhoost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smn-FI" sz="2000" dirty="0"/>
              <a:t>enâmustáá pele luámust.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73462B0B-185A-6C42-7CFE-46E98B7ADD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3E190-C3B8-4F0D-BC5A-414A6F0316F6}" type="datetime1">
              <a:rPr lang="en-GB" smtClean="0"/>
              <a:t>09/01/2023</a:t>
            </a:fld>
            <a:endParaRPr lang="en-GB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BA2A78E1-F92D-4935-9BD8-C7B133B9D4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mn-FI" dirty="0"/>
              <a:t>Máttááttâshaldâttâs</a:t>
            </a:r>
          </a:p>
        </p:txBody>
      </p:sp>
    </p:spTree>
    <p:extLst>
      <p:ext uri="{BB962C8B-B14F-4D97-AF65-F5344CB8AC3E}">
        <p14:creationId xmlns:p14="http://schemas.microsoft.com/office/powerpoint/2010/main" val="41052052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CDA37FC-A792-92E2-3360-65E3E7E235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mn-FI" dirty="0"/>
              <a:t>15–17-ihásâš ađai nuorâ pargee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E087269-EB8E-E719-E63D-C9E8C7A861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mn-FI" sz="2800" dirty="0"/>
              <a:t>15–17-ihásâš pargee ađai nuorâ pargee uážžu porgâđ enâmustáá 9 tijmed pirrâmpeeivist já 48 tijmed ohhoost.</a:t>
            </a:r>
          </a:p>
          <a:p>
            <a:r>
              <a:rPr lang="smn-FI" sz="2800" dirty="0"/>
              <a:t>Pargoh kalgeh leđe iänáážin tme 6–20 koskâsii ääigi.</a:t>
            </a:r>
          </a:p>
          <a:p>
            <a:r>
              <a:rPr lang="smn-FI" sz="2800" dirty="0"/>
              <a:t>Pajepargoid uážžu porgâđ enâmustáá 80 tijmed ivveest.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F15C9AC-4498-5D78-BD3A-4646F3BA28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3E190-C3B8-4F0D-BC5A-414A6F0316F6}" type="datetime1">
              <a:rPr lang="en-GB" smtClean="0"/>
              <a:t>09/01/2023</a:t>
            </a:fld>
            <a:endParaRPr lang="en-GB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53328DE4-14E1-369D-5F7D-CB9A9588E7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mn-FI" dirty="0"/>
              <a:t>Máttááttâshaldâttâs</a:t>
            </a:r>
          </a:p>
        </p:txBody>
      </p:sp>
    </p:spTree>
    <p:extLst>
      <p:ext uri="{BB962C8B-B14F-4D97-AF65-F5344CB8AC3E}">
        <p14:creationId xmlns:p14="http://schemas.microsoft.com/office/powerpoint/2010/main" val="30919673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91000"/>
                <a:satMod val="164000"/>
                <a:lumMod val="74000"/>
              </a:schemeClr>
              <a:schemeClr val="bg2">
                <a:hueMod val="124000"/>
                <a:satMod val="140000"/>
                <a:lumMod val="14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C314C310-850D-4491-AA52-C75BEA68B6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D4EC3799-3F52-48CE-85CC-83AED368EB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F3FC2939-BF10-4CBC-904B-74A17D4B9C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266B6D5D-11B6-40A6-9CEF-F0B0D104C5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</p:sp>
      </p:grpSp>
      <p:sp>
        <p:nvSpPr>
          <p:cNvPr id="2" name="Otsikko 1">
            <a:extLst>
              <a:ext uri="{FF2B5EF4-FFF2-40B4-BE49-F238E27FC236}">
                <a16:creationId xmlns:a16="http://schemas.microsoft.com/office/drawing/2014/main" id="{EDF84B66-6972-DEA9-EB13-F562D8BF13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247" y="1085549"/>
            <a:ext cx="3430947" cy="4686903"/>
          </a:xfrm>
        </p:spPr>
        <p:txBody>
          <a:bodyPr anchor="ctr">
            <a:normAutofit/>
          </a:bodyPr>
          <a:lstStyle/>
          <a:p>
            <a:pPr algn="r"/>
            <a:r>
              <a:rPr lang="smn-FI" sz="6000" dirty="0">
                <a:solidFill>
                  <a:schemeClr val="tx1"/>
                </a:solidFill>
              </a:rPr>
              <a:t>Kieldum pargoh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789E20C7-BB50-4317-93C7-90C8ED80B2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930986"/>
            <a:ext cx="0" cy="3200400"/>
          </a:xfrm>
          <a:prstGeom prst="line">
            <a:avLst/>
          </a:prstGeom>
          <a:ln w="15875" cap="sq"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C77918E-C730-96F3-D4EE-8C7899478F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41399" y="1085549"/>
            <a:ext cx="5579707" cy="4686903"/>
          </a:xfrm>
        </p:spPr>
        <p:txBody>
          <a:bodyPr anchor="ctr">
            <a:normAutofit/>
          </a:bodyPr>
          <a:lstStyle/>
          <a:p>
            <a:r>
              <a:rPr lang="smn-FI" sz="2400" dirty="0">
                <a:solidFill>
                  <a:schemeClr val="tx1"/>
                </a:solidFill>
              </a:rPr>
              <a:t>Pargo ij uážu hemâdiđ nuorâ ulmuu ovdánem, tiervâsvuođâ tâi škoovlâ jotteem.</a:t>
            </a:r>
          </a:p>
          <a:p>
            <a:r>
              <a:rPr lang="smn-FI" sz="2400" dirty="0">
                <a:solidFill>
                  <a:schemeClr val="tx1"/>
                </a:solidFill>
              </a:rPr>
              <a:t>Nuorâin ollásávt kieldum pargoh láá </a:t>
            </a:r>
            <a:r>
              <a:rPr lang="smn-FI" sz="2400" dirty="0" err="1">
                <a:solidFill>
                  <a:schemeClr val="tx1"/>
                </a:solidFill>
              </a:rPr>
              <a:t>il</a:t>
            </a:r>
            <a:r>
              <a:rPr lang="smn-FI" sz="2400" dirty="0">
                <a:solidFill>
                  <a:schemeClr val="tx1"/>
                </a:solidFill>
              </a:rPr>
              <a:t>.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smn-FI" sz="1800" cap="small" dirty="0">
                <a:solidFill>
                  <a:schemeClr val="tx1"/>
                </a:solidFill>
              </a:rPr>
              <a:t>ijjâpargoh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smn-FI" sz="1800" cap="small" dirty="0">
                <a:solidFill>
                  <a:schemeClr val="tx1"/>
                </a:solidFill>
              </a:rPr>
              <a:t>puohčâm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smn-FI" sz="1800" cap="small" dirty="0">
                <a:solidFill>
                  <a:schemeClr val="tx1"/>
                </a:solidFill>
              </a:rPr>
              <a:t>njuovvâm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smn-FI" sz="1800" cap="small" dirty="0">
                <a:solidFill>
                  <a:schemeClr val="tx1"/>
                </a:solidFill>
              </a:rPr>
              <a:t>jáámmám ulmui kieđâvuššâm já jođettem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smn-FI" sz="1800" cap="small" dirty="0">
                <a:solidFill>
                  <a:schemeClr val="tx1"/>
                </a:solidFill>
              </a:rPr>
              <a:t>alkohol já tubbáák vyebdim</a:t>
            </a:r>
            <a:r>
              <a:rPr lang="smn-FI" sz="1800" dirty="0">
                <a:solidFill>
                  <a:schemeClr val="tx1"/>
                </a:solidFill>
              </a:rPr>
              <a:t> </a:t>
            </a:r>
            <a:r>
              <a:rPr lang="smn-FI" dirty="0">
                <a:solidFill>
                  <a:schemeClr val="tx1"/>
                </a:solidFill>
              </a:rPr>
              <a:t>(</a:t>
            </a:r>
            <a:r>
              <a:rPr lang="smn-FI" sz="1200" dirty="0">
                <a:solidFill>
                  <a:schemeClr val="tx1"/>
                </a:solidFill>
              </a:rPr>
              <a:t>16-ihásâš uážžu vyebdiđ alkohol já tubbáák nube </a:t>
            </a:r>
            <a:r>
              <a:rPr lang="smn-FI" sz="1200">
                <a:solidFill>
                  <a:schemeClr val="tx1"/>
                </a:solidFill>
              </a:rPr>
              <a:t>ulmuu kosedijn).</a:t>
            </a:r>
            <a:endParaRPr lang="smn-FI" sz="1200" dirty="0">
              <a:solidFill>
                <a:schemeClr val="tx1"/>
              </a:solidFill>
            </a:endParaRP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C7B39F95-BC92-F447-5CA6-1FBFA64FEC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61110" y="6391838"/>
            <a:ext cx="3859795" cy="304801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smn-FI" dirty="0">
                <a:solidFill>
                  <a:schemeClr val="bg1">
                    <a:lumMod val="85000"/>
                    <a:lumOff val="15000"/>
                  </a:schemeClr>
                </a:solidFill>
              </a:rPr>
              <a:t>Máttááttâshaldâttâs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DF5009EF-3E7F-164D-6B6C-269FA236D45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0599" cy="304799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5A93E190-C3B8-4F0D-BC5A-414A6F0316F6}" type="datetime1">
              <a:rPr lang="en-GB">
                <a:solidFill>
                  <a:schemeClr val="bg1">
                    <a:lumMod val="85000"/>
                    <a:lumOff val="15000"/>
                  </a:schemeClr>
                </a:solidFill>
              </a:rPr>
              <a:pPr>
                <a:spcAft>
                  <a:spcPts val="600"/>
                </a:spcAft>
              </a:pPr>
              <a:t>09/01/2023</a:t>
            </a:fld>
            <a:endParaRPr lang="en-GB">
              <a:solidFill>
                <a:schemeClr val="bg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09114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i (johtoryhmä)">
  <a:themeElements>
    <a:clrScheme name="Mukautettu 2">
      <a:dk1>
        <a:sysClr val="windowText" lastClr="000000"/>
      </a:dk1>
      <a:lt1>
        <a:sysClr val="window" lastClr="FFFFFF"/>
      </a:lt1>
      <a:dk2>
        <a:srgbClr val="134770"/>
      </a:dk2>
      <a:lt2>
        <a:srgbClr val="F6DDD8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Ioni (johtoryhmä)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i (johtoryhmä)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39</TotalTime>
  <Words>133</Words>
  <Application>Microsoft Office PowerPoint</Application>
  <PresentationFormat>Laajakuva</PresentationFormat>
  <Paragraphs>29</Paragraphs>
  <Slides>4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5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4</vt:i4>
      </vt:variant>
    </vt:vector>
  </HeadingPairs>
  <TitlesOfParts>
    <vt:vector size="10" baseType="lpstr">
      <vt:lpstr>Arial</vt:lpstr>
      <vt:lpstr>Calibri</vt:lpstr>
      <vt:lpstr>Century Gothic</vt:lpstr>
      <vt:lpstr>Wingdings</vt:lpstr>
      <vt:lpstr>Wingdings 3</vt:lpstr>
      <vt:lpstr>Ioni (johtoryhmä)</vt:lpstr>
      <vt:lpstr>PowerPoint-esitys</vt:lpstr>
      <vt:lpstr>Vuálá 14-ihásâš pargee</vt:lpstr>
      <vt:lpstr>15–17-ihásâš ađai nuorâ pargee</vt:lpstr>
      <vt:lpstr>Kieldum pargoh</vt:lpstr>
    </vt:vector>
  </TitlesOfParts>
  <Company>Opetushallitus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Esityksen aloitussivun otsikko, max 3 riviä Calibri Bold</dc:title>
  <dc:creator>Elo Satu</dc:creator>
  <cp:lastModifiedBy>Petter Morottaja</cp:lastModifiedBy>
  <cp:revision>4</cp:revision>
  <dcterms:created xsi:type="dcterms:W3CDTF">2017-01-23T10:06:39Z</dcterms:created>
  <dcterms:modified xsi:type="dcterms:W3CDTF">2023-01-09T19:27:26Z</dcterms:modified>
</cp:coreProperties>
</file>