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9" r:id="rId4"/>
  </p:sldMasterIdLst>
  <p:notesMasterIdLst>
    <p:notesMasterId r:id="rId9"/>
  </p:notesMasterIdLst>
  <p:handoutMasterIdLst>
    <p:handoutMasterId r:id="rId10"/>
  </p:handoutMasterIdLst>
  <p:sldIdLst>
    <p:sldId id="277" r:id="rId5"/>
    <p:sldId id="274" r:id="rId6"/>
    <p:sldId id="275" r:id="rId7"/>
    <p:sldId id="27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C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0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77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47873-B102-4514-94B5-8ED60A2BCB51}" type="datetimeFigureOut">
              <a:rPr lang="fi-FI" smtClean="0"/>
              <a:t>31.1.2023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5F506-64A6-4FE0-831B-F6F4FBCF80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3869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287AB-2206-4F77-A423-85FD97404A4D}" type="datetimeFigureOut">
              <a:rPr lang="en-GB" smtClean="0"/>
              <a:t>31/01/2023</a:t>
            </a:fld>
            <a:endParaRPr lang="en-GB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4A3D8-BBC7-401E-A6FA-1769658283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64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7A65800-23C5-4472-A7D8-E33C852711FE}" type="datetime1">
              <a:rPr lang="en-GB" smtClean="0"/>
              <a:t>31/01/2023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/>
              <a:t>Utbildningsstyrelsen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01F4B426-C97D-4D29-901C-753CF6879D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9B16EBF9-8928-45FA-9317-907FF28553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494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CC0EE-A61F-436E-8EFF-D5FD796F550D}" type="datetime1">
              <a:rPr lang="en-GB" smtClean="0"/>
              <a:t>31/01/2023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Utbildningsstyrelsen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047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69394-6013-456C-8824-F789F91CD996}" type="datetime1">
              <a:rPr lang="en-GB" smtClean="0"/>
              <a:t>31/01/2023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Utbildningsstyrelsen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472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95B7-FB29-48E9-99D7-B283D762C3E4}" type="datetime1">
              <a:rPr lang="en-GB" smtClean="0"/>
              <a:t>31/01/2023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Utbildningsstyrelsen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65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8F1E6-8A0B-435F-A040-55D341223097}" type="datetime1">
              <a:rPr lang="en-GB" smtClean="0"/>
              <a:t>31/01/2023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Utbildningsstyrelsen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748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D645-BE09-424B-8AA8-C983DF4D3608}" type="datetime1">
              <a:rPr lang="en-GB" smtClean="0"/>
              <a:t>31/01/2023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Utbildningsstyrelsen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684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7BF5-528D-4123-84F5-E2CC234AE404}" type="datetime1">
              <a:rPr lang="en-GB" smtClean="0"/>
              <a:t>31/01/2023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Utbildningsstyrelsen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343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54AC-1D4A-450B-B18E-18A55044C353}" type="datetime1">
              <a:rPr lang="en-GB" smtClean="0"/>
              <a:t>31/01/2023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Utbildningsstyrelsen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77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52CBE-7D6A-43F5-AE7D-00E4E3F4F40C}" type="datetime1">
              <a:rPr lang="en-GB" smtClean="0"/>
              <a:t>31/01/2023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Utbildningsstyrelsen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662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A5B0B-6023-4182-9DE2-479BD81FE5B3}" type="datetime1">
              <a:rPr lang="en-GB" smtClean="0"/>
              <a:t>31/01/2023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Utbildningsstyrelsen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480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71315-F019-4CA6-B6ED-9EE91BA176AD}" type="datetime1">
              <a:rPr lang="en-GB" smtClean="0"/>
              <a:t>31/01/2023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Utbildningsstyrelsen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771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6120D-F74A-43E4-BB60-04E4325433E4}" type="datetime1">
              <a:rPr lang="en-GB" smtClean="0"/>
              <a:t>31/01/2023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Utbildningsstyrelsen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952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5566B-644F-4C96-A5B7-4AA77F22F3E2}" type="datetime1">
              <a:rPr lang="en-GB" smtClean="0"/>
              <a:t>31/01/2023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Utbildningsstyrelsen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434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F6674-3B3A-41E1-AF95-0065E1828CD2}" type="datetime1">
              <a:rPr lang="en-GB" smtClean="0"/>
              <a:t>31/01/2023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Utbildningsstyrelsen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261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D0CC3-D588-4441-B4B0-A6E190153878}" type="datetime1">
              <a:rPr lang="en-GB" smtClean="0"/>
              <a:t>31/01/2023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GB"/>
              <a:t>Utbildningsstyrelsen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9019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6B24384C-F783-4A78-8011-701201A18902}" type="datetime1">
              <a:rPr lang="en-GB" smtClean="0"/>
              <a:t>31/01/2023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Utbildningsstyrelsen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3443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658FE2B-233C-4EB7-AAC3-A4D710361DBF}" type="datetime1">
              <a:rPr lang="en-GB" smtClean="0"/>
              <a:t>31/01/2023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Utbildningsstyrelsen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4411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BC3F9-3B67-4B89-BDD4-7024566FE55D}" type="datetime1">
              <a:rPr lang="en-GB" smtClean="0"/>
              <a:t>31/01/2023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Utbildningsstyrelsen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403003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646B-184E-4669-9138-33BE671072E1}" type="datetime1">
              <a:rPr lang="en-GB" smtClean="0"/>
              <a:t>31/01/2023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Utbildningsstyrelsen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060334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5319410" cy="1325563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2839B-A2A2-4C51-B584-B3C6D2DD6DAC}" type="datetime1">
              <a:rPr lang="en-GB" smtClean="0"/>
              <a:t>31/01/2023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Utbildningsstyrelsen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1217061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6690-2BEB-4FD2-9CD7-712F761ACC52}" type="datetime1">
              <a:rPr lang="en-GB" smtClean="0"/>
              <a:t>31/01/2023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Utbildningsstyrelsen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5600043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E07F-0BD0-4BF2-9C17-E3F272F44E47}" type="datetime1">
              <a:rPr lang="en-GB" smtClean="0"/>
              <a:t>31/01/2023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Utbildningsstyrelsen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752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3501498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D0297-5A79-42A4-8198-01D08FF92AF9}" type="datetime1">
              <a:rPr lang="en-GB" smtClean="0"/>
              <a:t>31/01/2023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Utbildningsstyrelsen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2303463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362762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3117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000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060315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24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8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DC8A5E-BC55-409D-A1AA-A2B34E9B4E3C}" type="datetime1">
              <a:rPr lang="en-GB" smtClean="0"/>
              <a:t>31/01/2023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GB"/>
              <a:t>Utbildningsstyrelsen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57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657" r:id="rId18"/>
    <p:sldLayoutId id="2147483658" r:id="rId19"/>
    <p:sldLayoutId id="2147483668" r:id="rId20"/>
    <p:sldLayoutId id="2147483659" r:id="rId21"/>
    <p:sldLayoutId id="2147483666" r:id="rId22"/>
    <p:sldLayoutId id="2147483660" r:id="rId23"/>
    <p:sldLayoutId id="2147483661" r:id="rId24"/>
    <p:sldLayoutId id="2147483665" r:id="rId25"/>
    <p:sldLayoutId id="2147483662" r:id="rId2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089A10-EB70-4CC5-9972-ADC6FBBC9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9913F7D-0196-4D1D-B3CE-94DD5D1BBD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15101" y="1506068"/>
            <a:ext cx="5219700" cy="3637431"/>
          </a:xfrm>
        </p:spPr>
        <p:txBody>
          <a:bodyPr>
            <a:normAutofit/>
          </a:bodyPr>
          <a:lstStyle/>
          <a:p>
            <a:r>
              <a:rPr lang="sv-FI" sz="4400" dirty="0">
                <a:solidFill>
                  <a:schemeClr val="tx1"/>
                </a:solidFill>
              </a:rPr>
              <a:t>Begränsningar för ungas arbete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C30A12-0223-48ED-821D-EE2568D44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Utbildningsstyrelsen</a:t>
            </a:r>
          </a:p>
        </p:txBody>
      </p:sp>
    </p:spTree>
    <p:extLst>
      <p:ext uri="{BB962C8B-B14F-4D97-AF65-F5344CB8AC3E}">
        <p14:creationId xmlns:p14="http://schemas.microsoft.com/office/powerpoint/2010/main" val="2947279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55FDCC-E675-53D8-DA38-6EBA2ED5C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Arbetstagare under 15 år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3DCCE1A-0EF7-BC9D-E22B-980E63CE1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FI" sz="2400" dirty="0"/>
              <a:t>Arbetet måste i huvudsak genomföras mellan kl. 8 på morgonen och kl. 20 på kvällen</a:t>
            </a:r>
          </a:p>
          <a:p>
            <a:r>
              <a:rPr lang="sv-FI" sz="2400" dirty="0"/>
              <a:t>Övertidsarbete är förbjudet.</a:t>
            </a:r>
          </a:p>
          <a:p>
            <a:r>
              <a:rPr lang="sv-FI" sz="2400" dirty="0"/>
              <a:t>Under skolans läsår får man endast utföra tillfälligt och kortvarigt arbete.</a:t>
            </a:r>
          </a:p>
          <a:p>
            <a:r>
              <a:rPr lang="sv-FI" sz="2400" dirty="0"/>
              <a:t>Under loven får man arbeta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FI" sz="2000" dirty="0"/>
              <a:t>högst sju timmar i dygnet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FI" sz="2000" dirty="0"/>
              <a:t>35 timmar i veckan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FI" sz="2000" dirty="0"/>
              <a:t>högst under halva lovet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A2A78E1-F92D-4935-9BD8-C7B133B9D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Utbildningsstyrelsen</a:t>
            </a:r>
          </a:p>
        </p:txBody>
      </p:sp>
    </p:spTree>
    <p:extLst>
      <p:ext uri="{BB962C8B-B14F-4D97-AF65-F5344CB8AC3E}">
        <p14:creationId xmlns:p14="http://schemas.microsoft.com/office/powerpoint/2010/main" val="4105205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DA37FC-A792-92E2-3360-65E3E7E23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15–17-åringar dvs. unga arbetstagare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087269-EB8E-E719-E63D-C9E8C7A86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FI" sz="2800" dirty="0"/>
              <a:t>15–17-åringar dvs. unga arbetstagare får jobba högst åtta timmar i dygnet, 40 timmar i veckan.</a:t>
            </a:r>
          </a:p>
          <a:p>
            <a:r>
              <a:rPr lang="sv-FI" sz="2800" dirty="0"/>
              <a:t>Arbetet måste i huvudsak genomföras mellan </a:t>
            </a:r>
            <a:r>
              <a:rPr lang="sv-SE" sz="2800" dirty="0"/>
              <a:t>kl. 8 på morgonen och kl. 20 på kvällen.</a:t>
            </a:r>
            <a:endParaRPr lang="sv-FI" sz="2800" dirty="0"/>
          </a:p>
          <a:p>
            <a:r>
              <a:rPr lang="sv-FI" sz="2800" dirty="0"/>
              <a:t>De får arbeta högst 80 timmar övertid på ett år.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3328DE4-14E1-369D-5F7D-CB9A9588E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/>
              <a:t>Utbildningsstyrelsen</a:t>
            </a:r>
          </a:p>
        </p:txBody>
      </p:sp>
    </p:spTree>
    <p:extLst>
      <p:ext uri="{BB962C8B-B14F-4D97-AF65-F5344CB8AC3E}">
        <p14:creationId xmlns:p14="http://schemas.microsoft.com/office/powerpoint/2010/main" val="3091967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EDF84B66-6972-DEA9-EB13-F562D8BF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85" y="1085549"/>
            <a:ext cx="4183643" cy="4686903"/>
          </a:xfrm>
        </p:spPr>
        <p:txBody>
          <a:bodyPr anchor="ctr">
            <a:normAutofit/>
          </a:bodyPr>
          <a:lstStyle/>
          <a:p>
            <a:pPr algn="r"/>
            <a:r>
              <a:rPr lang="sv-FI" sz="6000" dirty="0">
                <a:solidFill>
                  <a:schemeClr val="tx1"/>
                </a:solidFill>
              </a:rPr>
              <a:t>Förbjudna arbeten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C77918E-C730-96F3-D4EE-8C7899478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399" y="1085549"/>
            <a:ext cx="5579707" cy="4686903"/>
          </a:xfrm>
        </p:spPr>
        <p:txBody>
          <a:bodyPr anchor="ctr">
            <a:normAutofit/>
          </a:bodyPr>
          <a:lstStyle/>
          <a:p>
            <a:r>
              <a:rPr lang="sv-FI" sz="2400">
                <a:solidFill>
                  <a:schemeClr val="tx1"/>
                </a:solidFill>
              </a:rPr>
              <a:t>Arbetet får inte vara till skada för den ungas utveckling, hälsa eller skolgång.</a:t>
            </a:r>
          </a:p>
          <a:p>
            <a:r>
              <a:rPr lang="sv-FI" sz="2400">
                <a:solidFill>
                  <a:schemeClr val="tx1"/>
                </a:solidFill>
              </a:rPr>
              <a:t>Arbeten som är helt förbjudna för unga arbetstagare, bl.a.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FI" sz="1800" cap="small">
                <a:solidFill>
                  <a:schemeClr val="tx1"/>
                </a:solidFill>
              </a:rPr>
              <a:t>nattarbete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FI" sz="1800" cap="small">
                <a:solidFill>
                  <a:schemeClr val="tx1"/>
                </a:solidFill>
              </a:rPr>
              <a:t>dykning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FI" sz="1800" cap="small">
                <a:solidFill>
                  <a:schemeClr val="tx1"/>
                </a:solidFill>
              </a:rPr>
              <a:t>slaktarbeten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FI" sz="1800" cap="small">
                <a:solidFill>
                  <a:schemeClr val="tx1"/>
                </a:solidFill>
              </a:rPr>
              <a:t>hantering och transport av döda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FI" cap="small">
                <a:solidFill>
                  <a:schemeClr val="tx1"/>
                </a:solidFill>
              </a:rPr>
              <a:t>Försäljning av alkohol och tobaksprodukter</a:t>
            </a:r>
            <a:r>
              <a:rPr lang="sv-FI">
                <a:solidFill>
                  <a:schemeClr val="tx1"/>
                </a:solidFill>
              </a:rPr>
              <a:t> </a:t>
            </a:r>
            <a:r>
              <a:rPr lang="sv-FI" sz="1200">
                <a:solidFill>
                  <a:schemeClr val="tx1"/>
                </a:solidFill>
              </a:rPr>
              <a:t>(16-åringar får sälja alkohol och tobak under övervakning).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7B39F95-BC92-F447-5CA6-1FBFA64FE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sv-FI">
                <a:solidFill>
                  <a:schemeClr val="bg1">
                    <a:lumMod val="85000"/>
                    <a:lumOff val="15000"/>
                  </a:schemeClr>
                </a:solidFill>
              </a:rPr>
              <a:t>Utbildningsstyrelsen</a:t>
            </a:r>
          </a:p>
        </p:txBody>
      </p:sp>
    </p:spTree>
    <p:extLst>
      <p:ext uri="{BB962C8B-B14F-4D97-AF65-F5344CB8AC3E}">
        <p14:creationId xmlns:p14="http://schemas.microsoft.com/office/powerpoint/2010/main" val="2840911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Mukautettu 2">
      <a:dk1>
        <a:sysClr val="windowText" lastClr="000000"/>
      </a:dk1>
      <a:lt1>
        <a:sysClr val="window" lastClr="FFFFFF"/>
      </a:lt1>
      <a:dk2>
        <a:srgbClr val="134770"/>
      </a:dk2>
      <a:lt2>
        <a:srgbClr val="F6DDD8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B70A1DE36FCF44BDDE09FC5C2A0B00" ma:contentTypeVersion="0" ma:contentTypeDescription="Create a new document." ma:contentTypeScope="" ma:versionID="650abf3b967dd9518286aa276184bd57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51F54CBF-9B6C-45F6-BB0E-AF13E23112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867B9C2-2A42-4A21-BA96-A9E9E2C08722}">
  <ds:schemaRefs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A73744E4-A9C7-4E1D-A9F4-A2CEE37AB1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53</TotalTime>
  <Words>168</Words>
  <Application>Microsoft Office PowerPoint</Application>
  <PresentationFormat>Laajakuva</PresentationFormat>
  <Paragraphs>25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Wingdings</vt:lpstr>
      <vt:lpstr>Wingdings 3</vt:lpstr>
      <vt:lpstr>Ioni (johtoryhmä)</vt:lpstr>
      <vt:lpstr>PowerPoint-esitys</vt:lpstr>
      <vt:lpstr>Arbetstagare under 15 år </vt:lpstr>
      <vt:lpstr>15–17-åringar dvs. unga arbetstagare </vt:lpstr>
      <vt:lpstr>Förbjudna arbeten </vt:lpstr>
    </vt:vector>
  </TitlesOfParts>
  <Company>Opetushallitus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Esityksen aloitussivun otsikko, max 3 riviä Calibri Bold</dc:title>
  <dc:creator>Elo Satu</dc:creator>
  <cp:lastModifiedBy>Korhonen Anjuli (OPH)</cp:lastModifiedBy>
  <cp:revision>11</cp:revision>
  <dcterms:created xsi:type="dcterms:W3CDTF">2017-01-23T10:06:39Z</dcterms:created>
  <dcterms:modified xsi:type="dcterms:W3CDTF">2023-01-31T17:31:05Z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0x010100E1B70A1DE36FCF44BDDE09FC5C2A0B00</vt:lpwstr>
  </property>
</Properties>
</file>