
<file path=[Content_Types].xml><?xml version="1.0" encoding="utf-8"?>
<Types xmlns="http://schemas.openxmlformats.org/package/2006/content-types"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23.xml" ContentType="application/vnd.openxmlformats-officedocument.presentationml.slideLayout+xml"/>
  <Override PartName="/ppt/slideLayouts/slideLayout24.xml" ContentType="application/vnd.openxmlformats-officedocument.presentationml.slideLayout+xml"/>
  <Override PartName="/ppt/slideLayouts/slideLayout25.xml" ContentType="application/vnd.openxmlformats-officedocument.presentationml.slideLayout+xml"/>
  <Override PartName="/ppt/slideLayouts/slideLayout26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howSpecialPlsOnTitleSld="0" saveSubsetFonts="1">
  <p:sldMasterIdLst>
    <p:sldMasterId id="2147483729" r:id="rId1"/>
  </p:sldMasterIdLst>
  <p:notesMasterIdLst>
    <p:notesMasterId r:id="rId6"/>
  </p:notesMasterIdLst>
  <p:handoutMasterIdLst>
    <p:handoutMasterId r:id="rId7"/>
  </p:handoutMasterIdLst>
  <p:sldIdLst>
    <p:sldId id="277" r:id="rId2"/>
    <p:sldId id="274" r:id="rId3"/>
    <p:sldId id="275" r:id="rId4"/>
    <p:sldId id="276" r:id="rId5"/>
  </p:sldIdLst>
  <p:sldSz cx="12192000" cy="6858000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 userDrawn="1">
          <p15:clr>
            <a:srgbClr val="A4A3A4"/>
          </p15:clr>
        </p15:guide>
        <p15:guide id="2" pos="3840" userDrawn="1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5BCA13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5993" autoAdjust="0"/>
    <p:restoredTop sz="94660"/>
  </p:normalViewPr>
  <p:slideViewPr>
    <p:cSldViewPr snapToGrid="0" showGuides="1">
      <p:cViewPr varScale="1">
        <p:scale>
          <a:sx n="67" d="100"/>
          <a:sy n="67" d="100"/>
        </p:scale>
        <p:origin x="604" y="44"/>
      </p:cViewPr>
      <p:guideLst>
        <p:guide orient="horz" pos="2160"/>
        <p:guide pos="3840"/>
      </p:guideLst>
    </p:cSldViewPr>
  </p:slideViewPr>
  <p:notesTextViewPr>
    <p:cViewPr>
      <p:scale>
        <a:sx n="1" d="1"/>
        <a:sy n="1" d="1"/>
      </p:scale>
      <p:origin x="0" y="0"/>
    </p:cViewPr>
  </p:notesTextViewPr>
  <p:notesViewPr>
    <p:cSldViewPr snapToGrid="0" showGuides="1">
      <p:cViewPr varScale="1">
        <p:scale>
          <a:sx n="86" d="100"/>
          <a:sy n="86" d="100"/>
        </p:scale>
        <p:origin x="2778" y="78"/>
      </p:cViewPr>
      <p:guideLst/>
    </p:cSldViewPr>
  </p:notes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presProps" Target="presProps.xml"/><Relationship Id="rId3" Type="http://schemas.openxmlformats.org/officeDocument/2006/relationships/slide" Target="slides/slide2.xml"/><Relationship Id="rId7" Type="http://schemas.openxmlformats.org/officeDocument/2006/relationships/handoutMaster" Target="handoutMasters/handoutMaster1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notesMaster" Target="notesMasters/notesMaster1.xml"/><Relationship Id="rId11" Type="http://schemas.openxmlformats.org/officeDocument/2006/relationships/tableStyles" Target="tableStyles.xml"/><Relationship Id="rId5" Type="http://schemas.openxmlformats.org/officeDocument/2006/relationships/slide" Target="slides/slide4.xml"/><Relationship Id="rId10" Type="http://schemas.openxmlformats.org/officeDocument/2006/relationships/theme" Target="theme/theme1.xml"/><Relationship Id="rId4" Type="http://schemas.openxmlformats.org/officeDocument/2006/relationships/slide" Target="slides/slide3.xml"/><Relationship Id="rId9" Type="http://schemas.openxmlformats.org/officeDocument/2006/relationships/viewProps" Target="viewProps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Ylätunnisteen paikkamerkki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fi-FI"/>
          </a:p>
        </p:txBody>
      </p:sp>
      <p:sp>
        <p:nvSpPr>
          <p:cNvPr id="3" name="Päivämäärän paikkamerkki 2"/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31147873-B102-4514-94B5-8ED60A2BCB51}" type="datetimeFigureOut">
              <a:rPr lang="fi-FI" smtClean="0"/>
              <a:t>30.1.2023</a:t>
            </a:fld>
            <a:endParaRPr lang="fi-FI"/>
          </a:p>
        </p:txBody>
      </p:sp>
      <p:sp>
        <p:nvSpPr>
          <p:cNvPr id="4" name="Alatunnisteen paikkamerkki 3"/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fi-FI"/>
          </a:p>
        </p:txBody>
      </p:sp>
      <p:sp>
        <p:nvSpPr>
          <p:cNvPr id="5" name="Dian numeron paikkamerkki 4"/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86B5F506-64A6-4FE0-831B-F6F4FBCF80DC}" type="slidenum">
              <a:rPr lang="fi-FI" smtClean="0"/>
              <a:t>‹#›</a:t>
            </a:fld>
            <a:endParaRPr lang="fi-FI"/>
          </a:p>
        </p:txBody>
      </p:sp>
    </p:spTree>
    <p:extLst>
      <p:ext uri="{BB962C8B-B14F-4D97-AF65-F5344CB8AC3E}">
        <p14:creationId xmlns:p14="http://schemas.microsoft.com/office/powerpoint/2010/main" val="583869323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Ylätunnisteen paikkamerkki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GB"/>
          </a:p>
        </p:txBody>
      </p:sp>
      <p:sp>
        <p:nvSpPr>
          <p:cNvPr id="3" name="Päivämäärän paikkamerkki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6D1287AB-2206-4F77-A423-85FD97404A4D}" type="datetimeFigureOut">
              <a:rPr lang="en-GB" smtClean="0"/>
              <a:t>30/01/2023</a:t>
            </a:fld>
            <a:endParaRPr lang="en-GB"/>
          </a:p>
        </p:txBody>
      </p:sp>
      <p:sp>
        <p:nvSpPr>
          <p:cNvPr id="4" name="Dian kuvan paikkamerkki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GB"/>
          </a:p>
        </p:txBody>
      </p:sp>
      <p:sp>
        <p:nvSpPr>
          <p:cNvPr id="5" name="Huomautusten paikkamerkki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fi-FI"/>
              <a:t>Muokkaa tekstin perustyylejä napsauttamalla</a:t>
            </a:r>
          </a:p>
          <a:p>
            <a:pPr lvl="1"/>
            <a:r>
              <a:rPr lang="fi-FI"/>
              <a:t>toinen taso</a:t>
            </a:r>
          </a:p>
          <a:p>
            <a:pPr lvl="2"/>
            <a:r>
              <a:rPr lang="fi-FI"/>
              <a:t>kolmas taso</a:t>
            </a:r>
          </a:p>
          <a:p>
            <a:pPr lvl="3"/>
            <a:r>
              <a:rPr lang="fi-FI"/>
              <a:t>neljäs taso</a:t>
            </a:r>
          </a:p>
          <a:p>
            <a:pPr lvl="4"/>
            <a:r>
              <a:rPr lang="fi-FI"/>
              <a:t>viides taso</a:t>
            </a:r>
            <a:endParaRPr lang="en-GB"/>
          </a:p>
        </p:txBody>
      </p:sp>
      <p:sp>
        <p:nvSpPr>
          <p:cNvPr id="6" name="Alatunnisteen paikkamerkki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GB"/>
          </a:p>
        </p:txBody>
      </p:sp>
      <p:sp>
        <p:nvSpPr>
          <p:cNvPr id="7" name="Dian numeron paikkamerkki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69C4A3D8-BBC7-401E-A6FA-176965828335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30164198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g"/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Relationship Id="rId4" Type="http://schemas.openxmlformats.org/officeDocument/2006/relationships/image" Target="../media/image3.png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g"/><Relationship Id="rId1" Type="http://schemas.openxmlformats.org/officeDocument/2006/relationships/slideMaster" Target="../slideMasters/slideMaster1.xml"/></Relationships>
</file>

<file path=ppt/slideLayouts/_rels/slideLayout25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g"/><Relationship Id="rId1" Type="http://schemas.openxmlformats.org/officeDocument/2006/relationships/slideMaster" Target="../slideMasters/slideMaster1.xml"/></Relationships>
</file>

<file path=ppt/slideLayouts/_rels/slideLayout26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g"/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Otsikkodi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" name="Group 6"/>
          <p:cNvGrpSpPr/>
          <p:nvPr/>
        </p:nvGrpSpPr>
        <p:grpSpPr>
          <a:xfrm>
            <a:off x="0" y="0"/>
            <a:ext cx="12192000" cy="6858000"/>
            <a:chOff x="0" y="0"/>
            <a:chExt cx="12192000" cy="6858000"/>
          </a:xfrm>
        </p:grpSpPr>
        <p:sp>
          <p:nvSpPr>
            <p:cNvPr id="9" name="Rectangle 8"/>
            <p:cNvSpPr/>
            <p:nvPr/>
          </p:nvSpPr>
          <p:spPr>
            <a:xfrm>
              <a:off x="0" y="0"/>
              <a:ext cx="12192000" cy="6858000"/>
            </a:xfrm>
            <a:prstGeom prst="rect">
              <a:avLst/>
            </a:prstGeom>
            <a:blipFill>
              <a:blip r:embed="rId2">
                <a:duotone>
                  <a:schemeClr val="dk2">
                    <a:shade val="69000"/>
                    <a:hueMod val="91000"/>
                    <a:satMod val="164000"/>
                    <a:lumMod val="74000"/>
                  </a:schemeClr>
                  <a:schemeClr val="dk2">
                    <a:hueMod val="124000"/>
                    <a:satMod val="140000"/>
                    <a:lumMod val="142000"/>
                  </a:schemeClr>
                </a:duotone>
              </a:blip>
              <a:stretch>
                <a:fillRect/>
              </a:stretch>
            </a:blip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sp>
        <p:sp>
          <p:nvSpPr>
            <p:cNvPr id="10" name="Freeform 5"/>
            <p:cNvSpPr>
              <a:spLocks noEditPoints="1"/>
            </p:cNvSpPr>
            <p:nvPr/>
          </p:nvSpPr>
          <p:spPr bwMode="gray">
            <a:xfrm>
              <a:off x="0" y="1587"/>
              <a:ext cx="12192000" cy="6856413"/>
            </a:xfrm>
            <a:custGeom>
              <a:avLst/>
              <a:gdLst/>
              <a:ahLst/>
              <a:cxnLst/>
              <a:rect l="0" t="0" r="r" b="b"/>
              <a:pathLst>
                <a:path w="15356" h="8638">
                  <a:moveTo>
                    <a:pt x="0" y="0"/>
                  </a:moveTo>
                  <a:lnTo>
                    <a:pt x="0" y="8638"/>
                  </a:lnTo>
                  <a:lnTo>
                    <a:pt x="15356" y="8638"/>
                  </a:lnTo>
                  <a:lnTo>
                    <a:pt x="15356" y="0"/>
                  </a:lnTo>
                  <a:lnTo>
                    <a:pt x="0" y="0"/>
                  </a:lnTo>
                  <a:close/>
                  <a:moveTo>
                    <a:pt x="14748" y="8038"/>
                  </a:moveTo>
                  <a:lnTo>
                    <a:pt x="600" y="8038"/>
                  </a:lnTo>
                  <a:lnTo>
                    <a:pt x="600" y="592"/>
                  </a:lnTo>
                  <a:lnTo>
                    <a:pt x="14748" y="592"/>
                  </a:lnTo>
                  <a:lnTo>
                    <a:pt x="14748" y="8038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</p:sp>
      </p:grp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154955" y="2099733"/>
            <a:ext cx="8825658" cy="2677648"/>
          </a:xfrm>
        </p:spPr>
        <p:txBody>
          <a:bodyPr anchor="b"/>
          <a:lstStyle>
            <a:lvl1pPr>
              <a:defRPr sz="5400"/>
            </a:lvl1pPr>
          </a:lstStyle>
          <a:p>
            <a:r>
              <a:rPr lang="fi-FI"/>
              <a:t>Muokkaa ots. perustyyl. napsautt.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 bwMode="gray">
          <a:xfrm>
            <a:off x="1154955" y="4777380"/>
            <a:ext cx="8825658" cy="861420"/>
          </a:xfrm>
        </p:spPr>
        <p:txBody>
          <a:bodyPr anchor="t"/>
          <a:lstStyle>
            <a:lvl1pPr marL="0" indent="0" algn="l">
              <a:buNone/>
              <a:defRPr cap="all">
                <a:solidFill>
                  <a:schemeClr val="accent1">
                    <a:lumMod val="60000"/>
                    <a:lumOff val="40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fi-FI"/>
              <a:t>Muokkaa alaotsikon perustyyliä napsautt.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 bwMode="gray">
          <a:xfrm rot="5400000">
            <a:off x="10158984" y="1792224"/>
            <a:ext cx="990599" cy="304799"/>
          </a:xfrm>
        </p:spPr>
        <p:txBody>
          <a:bodyPr anchor="t"/>
          <a:lstStyle>
            <a:lvl1pPr algn="l">
              <a:defRPr b="0" i="0">
                <a:solidFill>
                  <a:schemeClr val="bg1">
                    <a:alpha val="60000"/>
                  </a:schemeClr>
                </a:solidFill>
              </a:defRPr>
            </a:lvl1pPr>
          </a:lstStyle>
          <a:p>
            <a:fld id="{5923F103-BC34-4FE4-A40E-EDDEECFDA5D0}" type="datetimeFigureOut">
              <a:rPr lang="en-US" smtClean="0"/>
              <a:pPr/>
              <a:t>1/30/2023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 bwMode="gray">
          <a:xfrm rot="5400000">
            <a:off x="8951976" y="3227832"/>
            <a:ext cx="3859795" cy="304801"/>
          </a:xfrm>
        </p:spPr>
        <p:txBody>
          <a:bodyPr/>
          <a:lstStyle>
            <a:lvl1pPr>
              <a:defRPr b="0" i="0">
                <a:solidFill>
                  <a:schemeClr val="bg1">
                    <a:alpha val="60000"/>
                  </a:schemeClr>
                </a:solidFill>
              </a:defRPr>
            </a:lvl1pPr>
          </a:lstStyle>
          <a:p>
            <a:r>
              <a:rPr lang="en-US"/>
              <a:t>
              </a:t>
            </a:r>
            <a:endParaRPr lang="en-US" dirty="0"/>
          </a:p>
        </p:txBody>
      </p:sp>
      <p:sp>
        <p:nvSpPr>
          <p:cNvPr id="11" name="Rectangle 10"/>
          <p:cNvSpPr/>
          <p:nvPr/>
        </p:nvSpPr>
        <p:spPr>
          <a:xfrm>
            <a:off x="10437812" y="0"/>
            <a:ext cx="685800" cy="1143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12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10352540" y="295729"/>
            <a:ext cx="838199" cy="767687"/>
          </a:xfrm>
        </p:spPr>
        <p:txBody>
          <a:bodyPr/>
          <a:lstStyle/>
          <a:p>
            <a:fld id="{D57F1E4F-1CFF-5643-939E-217C01CDF565}" type="slidenum">
              <a:rPr lang="en-US" smtClean="0"/>
              <a:pPr/>
              <a:t>‹#›</a:t>
            </a:fld>
            <a:endParaRPr lang="en-US" dirty="0"/>
          </a:p>
        </p:txBody>
      </p:sp>
      <p:pic>
        <p:nvPicPr>
          <p:cNvPr id="13" name="Kuva 12">
            <a:extLst>
              <a:ext uri="{FF2B5EF4-FFF2-40B4-BE49-F238E27FC236}">
                <a16:creationId xmlns:a16="http://schemas.microsoft.com/office/drawing/2014/main" id="{01F4B426-C97D-4D29-901C-753CF6879D6A}"/>
              </a:ext>
            </a:extLst>
          </p:cNvPr>
          <p:cNvPicPr>
            <a:picLocks noChangeAspect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743217" y="0"/>
            <a:ext cx="4460950" cy="6858000"/>
          </a:xfrm>
          <a:prstGeom prst="rect">
            <a:avLst/>
          </a:prstGeom>
        </p:spPr>
      </p:pic>
      <p:pic>
        <p:nvPicPr>
          <p:cNvPr id="14" name="Kuva 13">
            <a:extLst>
              <a:ext uri="{FF2B5EF4-FFF2-40B4-BE49-F238E27FC236}">
                <a16:creationId xmlns:a16="http://schemas.microsoft.com/office/drawing/2014/main" id="{9B16EBF9-8928-45FA-9317-907FF2855310}"/>
              </a:ext>
            </a:extLst>
          </p:cNvPr>
          <p:cNvPicPr>
            <a:picLocks noChangeAspect="1"/>
          </p:cNvPicPr>
          <p:nvPr userDrawn="1"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22404" y="555999"/>
            <a:ext cx="2716907" cy="82037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983494535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Otsikko ja sisältö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i-FI"/>
              <a:t>Muokkaa ots. perustyyl. napsautt.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154954" y="2603500"/>
            <a:ext cx="8825659" cy="3416300"/>
          </a:xfrm>
        </p:spPr>
        <p:txBody>
          <a:bodyPr/>
          <a:lstStyle/>
          <a:p>
            <a:pPr lvl="0"/>
            <a:r>
              <a:rPr lang="fi-FI"/>
              <a:t>Muokkaa tekstin perustyylejä napsauttamalla</a:t>
            </a:r>
          </a:p>
          <a:p>
            <a:pPr lvl="1"/>
            <a:r>
              <a:rPr lang="fi-FI"/>
              <a:t>toinen taso</a:t>
            </a:r>
          </a:p>
          <a:p>
            <a:pPr lvl="2"/>
            <a:r>
              <a:rPr lang="fi-FI"/>
              <a:t>kolmas taso</a:t>
            </a:r>
          </a:p>
          <a:p>
            <a:pPr lvl="3"/>
            <a:r>
              <a:rPr lang="fi-FI"/>
              <a:t>neljäs taso</a:t>
            </a:r>
          </a:p>
          <a:p>
            <a:pPr lvl="4"/>
            <a:r>
              <a:rPr lang="fi-FI"/>
              <a:t>viides taso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A93E190-C3B8-4F0D-BC5A-414A6F0316F6}" type="datetime1">
              <a:rPr lang="en-GB" smtClean="0"/>
              <a:t>30/01/2023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GB"/>
              <a:t>Opetushallitus</a:t>
            </a:r>
            <a:endParaRPr lang="en-GB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6E131DE-DA31-4CDF-828A-8EB206A3CD12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166047781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Osan ylätunnis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8" name="Group 7"/>
          <p:cNvGrpSpPr/>
          <p:nvPr/>
        </p:nvGrpSpPr>
        <p:grpSpPr>
          <a:xfrm>
            <a:off x="0" y="0"/>
            <a:ext cx="12192000" cy="6858000"/>
            <a:chOff x="0" y="0"/>
            <a:chExt cx="12192000" cy="6858000"/>
          </a:xfrm>
        </p:grpSpPr>
        <p:sp>
          <p:nvSpPr>
            <p:cNvPr id="14" name="Rectangle 13"/>
            <p:cNvSpPr/>
            <p:nvPr/>
          </p:nvSpPr>
          <p:spPr>
            <a:xfrm>
              <a:off x="0" y="0"/>
              <a:ext cx="12192000" cy="6858000"/>
            </a:xfrm>
            <a:prstGeom prst="rect">
              <a:avLst/>
            </a:prstGeom>
            <a:blipFill>
              <a:blip r:embed="rId2">
                <a:duotone>
                  <a:schemeClr val="dk2">
                    <a:shade val="69000"/>
                    <a:hueMod val="91000"/>
                    <a:satMod val="164000"/>
                    <a:lumMod val="74000"/>
                  </a:schemeClr>
                  <a:schemeClr val="dk2">
                    <a:hueMod val="124000"/>
                    <a:satMod val="140000"/>
                    <a:lumMod val="142000"/>
                  </a:schemeClr>
                </a:duotone>
              </a:blip>
              <a:stretch>
                <a:fillRect/>
              </a:stretch>
            </a:blip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sp>
        <p:sp>
          <p:nvSpPr>
            <p:cNvPr id="17" name="Oval 16"/>
            <p:cNvSpPr/>
            <p:nvPr/>
          </p:nvSpPr>
          <p:spPr>
            <a:xfrm>
              <a:off x="0" y="2667000"/>
              <a:ext cx="4191000" cy="41910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11000"/>
                  </a:schemeClr>
                </a:gs>
                <a:gs pos="75000">
                  <a:schemeClr val="accent5">
                    <a:alpha val="0"/>
                  </a:schemeClr>
                </a:gs>
                <a:gs pos="36000">
                  <a:schemeClr val="accent5">
                    <a:alpha val="10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8" name="Oval 17"/>
            <p:cNvSpPr/>
            <p:nvPr/>
          </p:nvSpPr>
          <p:spPr>
            <a:xfrm>
              <a:off x="0" y="2895600"/>
              <a:ext cx="2362200" cy="23622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8000"/>
                  </a:schemeClr>
                </a:gs>
                <a:gs pos="72000">
                  <a:schemeClr val="accent5">
                    <a:alpha val="0"/>
                  </a:schemeClr>
                </a:gs>
                <a:gs pos="36000">
                  <a:schemeClr val="accent5">
                    <a:alpha val="8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9" name="Oval 18"/>
            <p:cNvSpPr/>
            <p:nvPr/>
          </p:nvSpPr>
          <p:spPr>
            <a:xfrm>
              <a:off x="8609012" y="5867400"/>
              <a:ext cx="990600" cy="9906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14000"/>
                  </a:schemeClr>
                </a:gs>
                <a:gs pos="66000">
                  <a:schemeClr val="accent5">
                    <a:alpha val="0"/>
                  </a:schemeClr>
                </a:gs>
                <a:gs pos="36000">
                  <a:schemeClr val="accent5">
                    <a:alpha val="7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0" name="Oval 19"/>
            <p:cNvSpPr/>
            <p:nvPr/>
          </p:nvSpPr>
          <p:spPr>
            <a:xfrm>
              <a:off x="8609012" y="1676400"/>
              <a:ext cx="2819400" cy="28194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7000"/>
                  </a:schemeClr>
                </a:gs>
                <a:gs pos="69000">
                  <a:schemeClr val="accent5">
                    <a:alpha val="0"/>
                  </a:schemeClr>
                </a:gs>
                <a:gs pos="36000">
                  <a:schemeClr val="accent5">
                    <a:alpha val="6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1" name="Oval 20"/>
            <p:cNvSpPr/>
            <p:nvPr/>
          </p:nvSpPr>
          <p:spPr>
            <a:xfrm>
              <a:off x="7999412" y="8464"/>
              <a:ext cx="1600200" cy="16002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14000"/>
                  </a:schemeClr>
                </a:gs>
                <a:gs pos="73000">
                  <a:schemeClr val="accent5">
                    <a:alpha val="0"/>
                  </a:schemeClr>
                </a:gs>
                <a:gs pos="36000">
                  <a:schemeClr val="accent5">
                    <a:alpha val="7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0" name="Rectangle 9"/>
            <p:cNvSpPr/>
            <p:nvPr/>
          </p:nvSpPr>
          <p:spPr bwMode="gray">
            <a:xfrm>
              <a:off x="7289800" y="402165"/>
              <a:ext cx="4478865" cy="6053670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1" name="Freeform 5"/>
            <p:cNvSpPr/>
            <p:nvPr/>
          </p:nvSpPr>
          <p:spPr bwMode="gray">
            <a:xfrm rot="16200000">
              <a:off x="3787244" y="2801721"/>
              <a:ext cx="6053670" cy="1254558"/>
            </a:xfrm>
            <a:custGeom>
              <a:avLst/>
              <a:gdLst/>
              <a:ahLst/>
              <a:cxnLst/>
              <a:rect l="l" t="t" r="r" b="b"/>
              <a:pathLst>
                <a:path w="10000" h="8000">
                  <a:moveTo>
                    <a:pt x="0" y="0"/>
                  </a:moveTo>
                  <a:lnTo>
                    <a:pt x="0" y="7970"/>
                  </a:lnTo>
                  <a:lnTo>
                    <a:pt x="10000" y="8000"/>
                  </a:lnTo>
                  <a:lnTo>
                    <a:pt x="10000" y="7"/>
                  </a:lnTo>
                  <a:lnTo>
                    <a:pt x="10000" y="7"/>
                  </a:lnTo>
                  <a:lnTo>
                    <a:pt x="9773" y="156"/>
                  </a:lnTo>
                  <a:lnTo>
                    <a:pt x="9547" y="298"/>
                  </a:lnTo>
                  <a:lnTo>
                    <a:pt x="9320" y="437"/>
                  </a:lnTo>
                  <a:lnTo>
                    <a:pt x="9092" y="556"/>
                  </a:lnTo>
                  <a:lnTo>
                    <a:pt x="8865" y="676"/>
                  </a:lnTo>
                  <a:lnTo>
                    <a:pt x="8637" y="788"/>
                  </a:lnTo>
                  <a:lnTo>
                    <a:pt x="8412" y="884"/>
                  </a:lnTo>
                  <a:lnTo>
                    <a:pt x="8184" y="975"/>
                  </a:lnTo>
                  <a:lnTo>
                    <a:pt x="7957" y="1058"/>
                  </a:lnTo>
                  <a:lnTo>
                    <a:pt x="7734" y="1130"/>
                  </a:lnTo>
                  <a:lnTo>
                    <a:pt x="7508" y="1202"/>
                  </a:lnTo>
                  <a:lnTo>
                    <a:pt x="7285" y="1262"/>
                  </a:lnTo>
                  <a:lnTo>
                    <a:pt x="7062" y="1309"/>
                  </a:lnTo>
                  <a:lnTo>
                    <a:pt x="6840" y="1358"/>
                  </a:lnTo>
                  <a:lnTo>
                    <a:pt x="6620" y="1399"/>
                  </a:lnTo>
                  <a:lnTo>
                    <a:pt x="6402" y="1428"/>
                  </a:lnTo>
                  <a:lnTo>
                    <a:pt x="6184" y="1453"/>
                  </a:lnTo>
                  <a:lnTo>
                    <a:pt x="5968" y="1477"/>
                  </a:lnTo>
                  <a:lnTo>
                    <a:pt x="5755" y="1488"/>
                  </a:lnTo>
                  <a:lnTo>
                    <a:pt x="5542" y="1500"/>
                  </a:lnTo>
                  <a:lnTo>
                    <a:pt x="5332" y="1506"/>
                  </a:lnTo>
                  <a:lnTo>
                    <a:pt x="5124" y="1500"/>
                  </a:lnTo>
                  <a:lnTo>
                    <a:pt x="4918" y="1500"/>
                  </a:lnTo>
                  <a:lnTo>
                    <a:pt x="4714" y="1488"/>
                  </a:lnTo>
                  <a:lnTo>
                    <a:pt x="4514" y="1470"/>
                  </a:lnTo>
                  <a:lnTo>
                    <a:pt x="4316" y="1453"/>
                  </a:lnTo>
                  <a:lnTo>
                    <a:pt x="4122" y="1434"/>
                  </a:lnTo>
                  <a:lnTo>
                    <a:pt x="3929" y="1405"/>
                  </a:lnTo>
                  <a:lnTo>
                    <a:pt x="3739" y="1374"/>
                  </a:lnTo>
                  <a:lnTo>
                    <a:pt x="3553" y="1346"/>
                  </a:lnTo>
                  <a:lnTo>
                    <a:pt x="3190" y="1267"/>
                  </a:lnTo>
                  <a:lnTo>
                    <a:pt x="2842" y="1183"/>
                  </a:lnTo>
                  <a:lnTo>
                    <a:pt x="2508" y="1095"/>
                  </a:lnTo>
                  <a:lnTo>
                    <a:pt x="2192" y="998"/>
                  </a:lnTo>
                  <a:lnTo>
                    <a:pt x="1890" y="897"/>
                  </a:lnTo>
                  <a:lnTo>
                    <a:pt x="1610" y="788"/>
                  </a:lnTo>
                  <a:lnTo>
                    <a:pt x="1347" y="681"/>
                  </a:lnTo>
                  <a:lnTo>
                    <a:pt x="1105" y="574"/>
                  </a:lnTo>
                  <a:lnTo>
                    <a:pt x="883" y="473"/>
                  </a:lnTo>
                  <a:lnTo>
                    <a:pt x="686" y="377"/>
                  </a:lnTo>
                  <a:lnTo>
                    <a:pt x="508" y="286"/>
                  </a:lnTo>
                  <a:lnTo>
                    <a:pt x="358" y="210"/>
                  </a:lnTo>
                  <a:lnTo>
                    <a:pt x="232" y="138"/>
                  </a:lnTo>
                  <a:lnTo>
                    <a:pt x="59" y="35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</p:sp>
        <p:sp>
          <p:nvSpPr>
            <p:cNvPr id="12" name="Freeform 5"/>
            <p:cNvSpPr/>
            <p:nvPr/>
          </p:nvSpPr>
          <p:spPr bwMode="gray">
            <a:xfrm rot="15922489">
              <a:off x="4698352" y="1826078"/>
              <a:ext cx="3299407" cy="440924"/>
            </a:xfrm>
            <a:custGeom>
              <a:avLst/>
              <a:gdLst/>
              <a:ahLst/>
              <a:cxnLst/>
              <a:rect l="l" t="t" r="r" b="b"/>
              <a:pathLst>
                <a:path w="10000" h="5291">
                  <a:moveTo>
                    <a:pt x="85" y="2532"/>
                  </a:moveTo>
                  <a:cubicBezTo>
                    <a:pt x="1736" y="3911"/>
                    <a:pt x="7524" y="5298"/>
                    <a:pt x="9958" y="5291"/>
                  </a:cubicBezTo>
                  <a:cubicBezTo>
                    <a:pt x="9989" y="1958"/>
                    <a:pt x="9969" y="3333"/>
                    <a:pt x="10000" y="0"/>
                  </a:cubicBezTo>
                  <a:lnTo>
                    <a:pt x="10000" y="0"/>
                  </a:lnTo>
                  <a:lnTo>
                    <a:pt x="9667" y="204"/>
                  </a:lnTo>
                  <a:lnTo>
                    <a:pt x="9334" y="400"/>
                  </a:lnTo>
                  <a:lnTo>
                    <a:pt x="9001" y="590"/>
                  </a:lnTo>
                  <a:lnTo>
                    <a:pt x="8667" y="753"/>
                  </a:lnTo>
                  <a:lnTo>
                    <a:pt x="8333" y="917"/>
                  </a:lnTo>
                  <a:lnTo>
                    <a:pt x="7999" y="1071"/>
                  </a:lnTo>
                  <a:lnTo>
                    <a:pt x="7669" y="1202"/>
                  </a:lnTo>
                  <a:lnTo>
                    <a:pt x="7333" y="1325"/>
                  </a:lnTo>
                  <a:lnTo>
                    <a:pt x="7000" y="1440"/>
                  </a:lnTo>
                  <a:lnTo>
                    <a:pt x="6673" y="1538"/>
                  </a:lnTo>
                  <a:lnTo>
                    <a:pt x="6340" y="1636"/>
                  </a:lnTo>
                  <a:lnTo>
                    <a:pt x="6013" y="1719"/>
                  </a:lnTo>
                  <a:lnTo>
                    <a:pt x="5686" y="1784"/>
                  </a:lnTo>
                  <a:lnTo>
                    <a:pt x="5359" y="1850"/>
                  </a:lnTo>
                  <a:lnTo>
                    <a:pt x="5036" y="1906"/>
                  </a:lnTo>
                  <a:lnTo>
                    <a:pt x="4717" y="1948"/>
                  </a:lnTo>
                  <a:lnTo>
                    <a:pt x="4396" y="1980"/>
                  </a:lnTo>
                  <a:lnTo>
                    <a:pt x="4079" y="2013"/>
                  </a:lnTo>
                  <a:lnTo>
                    <a:pt x="3766" y="2029"/>
                  </a:lnTo>
                  <a:lnTo>
                    <a:pt x="3454" y="2046"/>
                  </a:lnTo>
                  <a:lnTo>
                    <a:pt x="3145" y="2053"/>
                  </a:lnTo>
                  <a:lnTo>
                    <a:pt x="2839" y="2046"/>
                  </a:lnTo>
                  <a:lnTo>
                    <a:pt x="2537" y="2046"/>
                  </a:lnTo>
                  <a:lnTo>
                    <a:pt x="2238" y="2029"/>
                  </a:lnTo>
                  <a:lnTo>
                    <a:pt x="1943" y="2004"/>
                  </a:lnTo>
                  <a:lnTo>
                    <a:pt x="1653" y="1980"/>
                  </a:lnTo>
                  <a:lnTo>
                    <a:pt x="1368" y="1955"/>
                  </a:lnTo>
                  <a:lnTo>
                    <a:pt x="1085" y="1915"/>
                  </a:lnTo>
                  <a:lnTo>
                    <a:pt x="806" y="1873"/>
                  </a:lnTo>
                  <a:lnTo>
                    <a:pt x="533" y="1833"/>
                  </a:lnTo>
                  <a:lnTo>
                    <a:pt x="0" y="1726"/>
                  </a:lnTo>
                  <a:cubicBezTo>
                    <a:pt x="28" y="1995"/>
                    <a:pt x="57" y="2263"/>
                    <a:pt x="85" y="2532"/>
                  </a:cubicBezTo>
                  <a:close/>
                </a:path>
              </a:pathLst>
            </a:custGeom>
            <a:solidFill>
              <a:schemeClr val="bg1">
                <a:alpha val="20000"/>
              </a:schemeClr>
            </a:solidFill>
            <a:ln>
              <a:noFill/>
            </a:ln>
          </p:spPr>
        </p:sp>
        <p:sp>
          <p:nvSpPr>
            <p:cNvPr id="15" name="Freeform 5"/>
            <p:cNvSpPr>
              <a:spLocks noEditPoints="1"/>
            </p:cNvSpPr>
            <p:nvPr/>
          </p:nvSpPr>
          <p:spPr bwMode="gray">
            <a:xfrm>
              <a:off x="0" y="1587"/>
              <a:ext cx="12192000" cy="6856413"/>
            </a:xfrm>
            <a:custGeom>
              <a:avLst/>
              <a:gdLst/>
              <a:ahLst/>
              <a:cxnLst/>
              <a:rect l="0" t="0" r="r" b="b"/>
              <a:pathLst>
                <a:path w="15356" h="8638">
                  <a:moveTo>
                    <a:pt x="0" y="0"/>
                  </a:moveTo>
                  <a:lnTo>
                    <a:pt x="0" y="8638"/>
                  </a:lnTo>
                  <a:lnTo>
                    <a:pt x="15356" y="8638"/>
                  </a:lnTo>
                  <a:lnTo>
                    <a:pt x="15356" y="0"/>
                  </a:lnTo>
                  <a:lnTo>
                    <a:pt x="0" y="0"/>
                  </a:lnTo>
                  <a:close/>
                  <a:moveTo>
                    <a:pt x="14748" y="8038"/>
                  </a:moveTo>
                  <a:lnTo>
                    <a:pt x="600" y="8038"/>
                  </a:lnTo>
                  <a:lnTo>
                    <a:pt x="600" y="592"/>
                  </a:lnTo>
                  <a:lnTo>
                    <a:pt x="14748" y="592"/>
                  </a:lnTo>
                  <a:lnTo>
                    <a:pt x="14748" y="8038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</p:sp>
      </p:grp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54954" y="2677645"/>
            <a:ext cx="4351025" cy="2283824"/>
          </a:xfrm>
        </p:spPr>
        <p:txBody>
          <a:bodyPr anchor="ctr"/>
          <a:lstStyle>
            <a:lvl1pPr algn="l">
              <a:defRPr sz="4000" b="0" cap="none"/>
            </a:lvl1pPr>
          </a:lstStyle>
          <a:p>
            <a:r>
              <a:rPr lang="fi-FI"/>
              <a:t>Muokkaa ots. perustyyl. napsautt.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895559" y="2677644"/>
            <a:ext cx="3757545" cy="2283824"/>
          </a:xfrm>
        </p:spPr>
        <p:txBody>
          <a:bodyPr anchor="ctr"/>
          <a:lstStyle>
            <a:lvl1pPr marL="0" indent="0" algn="l">
              <a:buNone/>
              <a:defRPr sz="2000" cap="all">
                <a:solidFill>
                  <a:schemeClr val="accent1">
                    <a:lumMod val="60000"/>
                    <a:lumOff val="40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fi-FI"/>
              <a:t>Muokkaa tekstin perustyylejä napsauttamalla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1A38EDB-82B5-47B3-B9C1-99B3AA4BAD8E}" type="datetime1">
              <a:rPr lang="en-GB" smtClean="0"/>
              <a:t>30/01/2023</a:t>
            </a:fld>
            <a:endParaRPr lang="en-GB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GB"/>
              <a:t>Opetushallitus</a:t>
            </a:r>
          </a:p>
        </p:txBody>
      </p:sp>
      <p:sp>
        <p:nvSpPr>
          <p:cNvPr id="16" name="Rectangle 15"/>
          <p:cNvSpPr/>
          <p:nvPr/>
        </p:nvSpPr>
        <p:spPr>
          <a:xfrm>
            <a:off x="10437812" y="0"/>
            <a:ext cx="685800" cy="1143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6E131DE-DA31-4CDF-828A-8EB206A3CD12}" type="slidenum">
              <a:rPr lang="en-GB" smtClean="0"/>
              <a:pPr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4102472481"/>
      </p:ext>
    </p:extLst>
  </p:cSld>
  <p:clrMapOvr>
    <a:masterClrMapping/>
  </p:clrMapOvr>
  <p:hf hdr="0"/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Kaksi sisältökohdett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i-FI"/>
              <a:t>Muokkaa ots. perustyyl. napsautt.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1154954" y="2603500"/>
            <a:ext cx="4825158" cy="3416301"/>
          </a:xfrm>
        </p:spPr>
        <p:txBody>
          <a:bodyPr>
            <a:normAutofit/>
          </a:bodyPr>
          <a:lstStyle/>
          <a:p>
            <a:pPr lvl="0"/>
            <a:r>
              <a:rPr lang="fi-FI"/>
              <a:t>Muokkaa tekstin perustyylejä napsauttamalla</a:t>
            </a:r>
          </a:p>
          <a:p>
            <a:pPr lvl="1"/>
            <a:r>
              <a:rPr lang="fi-FI"/>
              <a:t>toinen taso</a:t>
            </a:r>
          </a:p>
          <a:p>
            <a:pPr lvl="2"/>
            <a:r>
              <a:rPr lang="fi-FI"/>
              <a:t>kolmas taso</a:t>
            </a:r>
          </a:p>
          <a:p>
            <a:pPr lvl="3"/>
            <a:r>
              <a:rPr lang="fi-FI"/>
              <a:t>neljäs taso</a:t>
            </a:r>
          </a:p>
          <a:p>
            <a:pPr lvl="4"/>
            <a:r>
              <a:rPr lang="fi-FI"/>
              <a:t>viides taso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208712" y="2603500"/>
            <a:ext cx="4825159" cy="3416300"/>
          </a:xfrm>
        </p:spPr>
        <p:txBody>
          <a:bodyPr>
            <a:normAutofit/>
          </a:bodyPr>
          <a:lstStyle/>
          <a:p>
            <a:pPr lvl="0"/>
            <a:r>
              <a:rPr lang="fi-FI"/>
              <a:t>Muokkaa tekstin perustyylejä napsauttamalla</a:t>
            </a:r>
          </a:p>
          <a:p>
            <a:pPr lvl="1"/>
            <a:r>
              <a:rPr lang="fi-FI"/>
              <a:t>toinen taso</a:t>
            </a:r>
          </a:p>
          <a:p>
            <a:pPr lvl="2"/>
            <a:r>
              <a:rPr lang="fi-FI"/>
              <a:t>kolmas taso</a:t>
            </a:r>
          </a:p>
          <a:p>
            <a:pPr lvl="3"/>
            <a:r>
              <a:rPr lang="fi-FI"/>
              <a:t>neljäs taso</a:t>
            </a:r>
          </a:p>
          <a:p>
            <a:pPr lvl="4"/>
            <a:r>
              <a:rPr lang="fi-FI"/>
              <a:t>viides taso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1A38EDB-82B5-47B3-B9C1-99B3AA4BAD8E}" type="datetime1">
              <a:rPr lang="en-GB" smtClean="0"/>
              <a:t>30/01/2023</a:t>
            </a:fld>
            <a:endParaRPr lang="en-GB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GB"/>
              <a:t>Opetushallitus</a:t>
            </a: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6E131DE-DA31-4CDF-828A-8EB206A3CD12}" type="slidenum">
              <a:rPr lang="en-GB" smtClean="0"/>
              <a:pPr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08465122"/>
      </p:ext>
    </p:extLst>
  </p:cSld>
  <p:clrMapOvr>
    <a:masterClrMapping/>
  </p:clrMapOvr>
  <p:hf hdr="0"/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Vertailu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fi-FI"/>
              <a:t>Muokkaa ots. perustyyl. napsautt.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54954" y="2603500"/>
            <a:ext cx="4825157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accent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i-FI"/>
              <a:t>Muokkaa tekstin perustyylejä napsauttamalla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154954" y="3179762"/>
            <a:ext cx="4825158" cy="2840039"/>
          </a:xfrm>
        </p:spPr>
        <p:txBody>
          <a:bodyPr>
            <a:normAutofit/>
          </a:bodyPr>
          <a:lstStyle/>
          <a:p>
            <a:pPr lvl="0"/>
            <a:r>
              <a:rPr lang="fi-FI"/>
              <a:t>Muokkaa tekstin perustyylejä napsauttamalla</a:t>
            </a:r>
          </a:p>
          <a:p>
            <a:pPr lvl="1"/>
            <a:r>
              <a:rPr lang="fi-FI"/>
              <a:t>toinen taso</a:t>
            </a:r>
          </a:p>
          <a:p>
            <a:pPr lvl="2"/>
            <a:r>
              <a:rPr lang="fi-FI"/>
              <a:t>kolmas taso</a:t>
            </a:r>
          </a:p>
          <a:p>
            <a:pPr lvl="3"/>
            <a:r>
              <a:rPr lang="fi-FI"/>
              <a:t>neljäs taso</a:t>
            </a:r>
          </a:p>
          <a:p>
            <a:pPr lvl="4"/>
            <a:r>
              <a:rPr lang="fi-FI"/>
              <a:t>viides taso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208712" y="2603500"/>
            <a:ext cx="4825159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accent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i-FI"/>
              <a:t>Muokkaa tekstin perustyylejä napsauttamalla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208712" y="3179762"/>
            <a:ext cx="4825159" cy="2840039"/>
          </a:xfrm>
        </p:spPr>
        <p:txBody>
          <a:bodyPr>
            <a:normAutofit/>
          </a:bodyPr>
          <a:lstStyle>
            <a:lvl1pPr>
              <a:defRPr sz="1800"/>
            </a:lvl1pPr>
            <a:lvl2pPr>
              <a:defRPr sz="1600"/>
            </a:lvl2pPr>
            <a:lvl3pPr>
              <a:defRPr sz="140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fi-FI"/>
              <a:t>Muokkaa tekstin perustyylejä napsauttamalla</a:t>
            </a:r>
          </a:p>
          <a:p>
            <a:pPr lvl="1"/>
            <a:r>
              <a:rPr lang="fi-FI"/>
              <a:t>toinen taso</a:t>
            </a:r>
          </a:p>
          <a:p>
            <a:pPr lvl="2"/>
            <a:r>
              <a:rPr lang="fi-FI"/>
              <a:t>kolmas taso</a:t>
            </a:r>
          </a:p>
          <a:p>
            <a:pPr lvl="3"/>
            <a:r>
              <a:rPr lang="fi-FI"/>
              <a:t>neljäs taso</a:t>
            </a:r>
          </a:p>
          <a:p>
            <a:pPr lvl="4"/>
            <a:r>
              <a:rPr lang="fi-FI"/>
              <a:t>viides taso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1A38EDB-82B5-47B3-B9C1-99B3AA4BAD8E}" type="datetime1">
              <a:rPr lang="en-GB" smtClean="0"/>
              <a:t>30/01/2023</a:t>
            </a:fld>
            <a:endParaRPr lang="en-GB" dirty="0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GB"/>
              <a:t>Opetushallitus</a:t>
            </a:r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6E131DE-DA31-4CDF-828A-8EB206A3CD12}" type="slidenum">
              <a:rPr lang="en-GB" smtClean="0"/>
              <a:pPr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824748444"/>
      </p:ext>
    </p:extLst>
  </p:cSld>
  <p:clrMapOvr>
    <a:masterClrMapping/>
  </p:clrMapOvr>
  <p:hf hdr="0"/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Vain otsikk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Title 1"/>
          <p:cNvSpPr>
            <a:spLocks noGrp="1"/>
          </p:cNvSpPr>
          <p:nvPr>
            <p:ph type="title"/>
          </p:nvPr>
        </p:nvSpPr>
        <p:spPr>
          <a:xfrm>
            <a:off x="1154954" y="973668"/>
            <a:ext cx="8761413" cy="706964"/>
          </a:xfrm>
        </p:spPr>
        <p:txBody>
          <a:bodyPr/>
          <a:lstStyle>
            <a:lvl1pPr>
              <a:defRPr/>
            </a:lvl1pPr>
          </a:lstStyle>
          <a:p>
            <a:r>
              <a:rPr lang="fi-FI"/>
              <a:t>Muokkaa ots. perustyyl. napsautt.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7FF5407-8F7B-4224-8961-BF3EBA368BAE}" type="datetime1">
              <a:rPr lang="en-GB" smtClean="0"/>
              <a:t>30/01/2023</a:t>
            </a:fld>
            <a:endParaRPr lang="en-GB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GB"/>
              <a:t>Opetushallitus</a:t>
            </a:r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6E131DE-DA31-4CDF-828A-8EB206A3CD12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37868462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blank" preserve="1">
  <p:cSld name="Tyhjä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709FD6E-9D7D-45BF-8A1B-8D32E89EAEED}" type="datetime1">
              <a:rPr lang="en-GB" smtClean="0"/>
              <a:t>30/01/2023</a:t>
            </a:fld>
            <a:endParaRPr lang="en-GB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GB"/>
              <a:t>Opetushallitus</a:t>
            </a:r>
          </a:p>
        </p:txBody>
      </p:sp>
      <p:sp>
        <p:nvSpPr>
          <p:cNvPr id="7" name="Rectangle 6"/>
          <p:cNvSpPr/>
          <p:nvPr/>
        </p:nvSpPr>
        <p:spPr>
          <a:xfrm>
            <a:off x="10437812" y="0"/>
            <a:ext cx="685800" cy="1143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6E131DE-DA31-4CDF-828A-8EB206A3CD12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16534309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Tx" preserve="1">
  <p:cSld name="Kuvatekstillinen sisältö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9" name="Group 8"/>
          <p:cNvGrpSpPr/>
          <p:nvPr/>
        </p:nvGrpSpPr>
        <p:grpSpPr>
          <a:xfrm>
            <a:off x="0" y="0"/>
            <a:ext cx="12192000" cy="6858000"/>
            <a:chOff x="0" y="0"/>
            <a:chExt cx="12192000" cy="6858000"/>
          </a:xfrm>
        </p:grpSpPr>
        <p:sp>
          <p:nvSpPr>
            <p:cNvPr id="14" name="Rectangle 13"/>
            <p:cNvSpPr/>
            <p:nvPr/>
          </p:nvSpPr>
          <p:spPr>
            <a:xfrm>
              <a:off x="0" y="0"/>
              <a:ext cx="12192000" cy="6858000"/>
            </a:xfrm>
            <a:prstGeom prst="rect">
              <a:avLst/>
            </a:prstGeom>
            <a:blipFill>
              <a:blip r:embed="rId2">
                <a:duotone>
                  <a:schemeClr val="dk2">
                    <a:shade val="69000"/>
                    <a:hueMod val="91000"/>
                    <a:satMod val="164000"/>
                    <a:lumMod val="74000"/>
                  </a:schemeClr>
                  <a:schemeClr val="dk2">
                    <a:hueMod val="124000"/>
                    <a:satMod val="140000"/>
                    <a:lumMod val="142000"/>
                  </a:schemeClr>
                </a:duotone>
              </a:blip>
              <a:stretch>
                <a:fillRect/>
              </a:stretch>
            </a:blip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sp>
        <p:sp>
          <p:nvSpPr>
            <p:cNvPr id="17" name="Oval 16"/>
            <p:cNvSpPr/>
            <p:nvPr/>
          </p:nvSpPr>
          <p:spPr>
            <a:xfrm>
              <a:off x="0" y="2667000"/>
              <a:ext cx="4191000" cy="41910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11000"/>
                  </a:schemeClr>
                </a:gs>
                <a:gs pos="75000">
                  <a:schemeClr val="accent5">
                    <a:alpha val="0"/>
                  </a:schemeClr>
                </a:gs>
                <a:gs pos="36000">
                  <a:schemeClr val="accent5">
                    <a:alpha val="10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9" name="Oval 18"/>
            <p:cNvSpPr/>
            <p:nvPr/>
          </p:nvSpPr>
          <p:spPr>
            <a:xfrm>
              <a:off x="0" y="2895600"/>
              <a:ext cx="2362200" cy="23622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8000"/>
                  </a:schemeClr>
                </a:gs>
                <a:gs pos="72000">
                  <a:schemeClr val="accent5">
                    <a:alpha val="0"/>
                  </a:schemeClr>
                </a:gs>
                <a:gs pos="36000">
                  <a:schemeClr val="accent5">
                    <a:alpha val="8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0" name="Oval 19"/>
            <p:cNvSpPr/>
            <p:nvPr/>
          </p:nvSpPr>
          <p:spPr>
            <a:xfrm>
              <a:off x="8609012" y="5867400"/>
              <a:ext cx="990600" cy="9906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14000"/>
                  </a:schemeClr>
                </a:gs>
                <a:gs pos="66000">
                  <a:schemeClr val="accent5">
                    <a:alpha val="0"/>
                  </a:schemeClr>
                </a:gs>
                <a:gs pos="36000">
                  <a:schemeClr val="accent5">
                    <a:alpha val="7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1" name="Oval 20"/>
            <p:cNvSpPr/>
            <p:nvPr/>
          </p:nvSpPr>
          <p:spPr>
            <a:xfrm>
              <a:off x="8609012" y="1676400"/>
              <a:ext cx="2819400" cy="28194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7000"/>
                  </a:schemeClr>
                </a:gs>
                <a:gs pos="69000">
                  <a:schemeClr val="accent5">
                    <a:alpha val="0"/>
                  </a:schemeClr>
                </a:gs>
                <a:gs pos="36000">
                  <a:schemeClr val="accent5">
                    <a:alpha val="6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2" name="Oval 21"/>
            <p:cNvSpPr/>
            <p:nvPr/>
          </p:nvSpPr>
          <p:spPr>
            <a:xfrm>
              <a:off x="7999412" y="8464"/>
              <a:ext cx="1600200" cy="16002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14000"/>
                  </a:schemeClr>
                </a:gs>
                <a:gs pos="73000">
                  <a:schemeClr val="accent5">
                    <a:alpha val="0"/>
                  </a:schemeClr>
                </a:gs>
                <a:gs pos="36000">
                  <a:schemeClr val="accent5">
                    <a:alpha val="7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1" name="Rectangle 10"/>
            <p:cNvSpPr/>
            <p:nvPr/>
          </p:nvSpPr>
          <p:spPr bwMode="gray">
            <a:xfrm>
              <a:off x="5713412" y="402165"/>
              <a:ext cx="6055253" cy="6053670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8" name="Freeform 5"/>
            <p:cNvSpPr/>
            <p:nvPr/>
          </p:nvSpPr>
          <p:spPr bwMode="gray">
            <a:xfrm rot="15922489">
              <a:off x="3140485" y="1826078"/>
              <a:ext cx="3299407" cy="440924"/>
            </a:xfrm>
            <a:custGeom>
              <a:avLst/>
              <a:gdLst/>
              <a:ahLst/>
              <a:cxnLst/>
              <a:rect l="l" t="t" r="r" b="b"/>
              <a:pathLst>
                <a:path w="10000" h="5291">
                  <a:moveTo>
                    <a:pt x="85" y="2532"/>
                  </a:moveTo>
                  <a:cubicBezTo>
                    <a:pt x="1736" y="3911"/>
                    <a:pt x="7524" y="5298"/>
                    <a:pt x="9958" y="5291"/>
                  </a:cubicBezTo>
                  <a:cubicBezTo>
                    <a:pt x="9989" y="1958"/>
                    <a:pt x="9969" y="3333"/>
                    <a:pt x="10000" y="0"/>
                  </a:cubicBezTo>
                  <a:lnTo>
                    <a:pt x="10000" y="0"/>
                  </a:lnTo>
                  <a:lnTo>
                    <a:pt x="9667" y="204"/>
                  </a:lnTo>
                  <a:lnTo>
                    <a:pt x="9334" y="400"/>
                  </a:lnTo>
                  <a:lnTo>
                    <a:pt x="9001" y="590"/>
                  </a:lnTo>
                  <a:lnTo>
                    <a:pt x="8667" y="753"/>
                  </a:lnTo>
                  <a:lnTo>
                    <a:pt x="8333" y="917"/>
                  </a:lnTo>
                  <a:lnTo>
                    <a:pt x="7999" y="1071"/>
                  </a:lnTo>
                  <a:lnTo>
                    <a:pt x="7669" y="1202"/>
                  </a:lnTo>
                  <a:lnTo>
                    <a:pt x="7333" y="1325"/>
                  </a:lnTo>
                  <a:lnTo>
                    <a:pt x="7000" y="1440"/>
                  </a:lnTo>
                  <a:lnTo>
                    <a:pt x="6673" y="1538"/>
                  </a:lnTo>
                  <a:lnTo>
                    <a:pt x="6340" y="1636"/>
                  </a:lnTo>
                  <a:lnTo>
                    <a:pt x="6013" y="1719"/>
                  </a:lnTo>
                  <a:lnTo>
                    <a:pt x="5686" y="1784"/>
                  </a:lnTo>
                  <a:lnTo>
                    <a:pt x="5359" y="1850"/>
                  </a:lnTo>
                  <a:lnTo>
                    <a:pt x="5036" y="1906"/>
                  </a:lnTo>
                  <a:lnTo>
                    <a:pt x="4717" y="1948"/>
                  </a:lnTo>
                  <a:lnTo>
                    <a:pt x="4396" y="1980"/>
                  </a:lnTo>
                  <a:lnTo>
                    <a:pt x="4079" y="2013"/>
                  </a:lnTo>
                  <a:lnTo>
                    <a:pt x="3766" y="2029"/>
                  </a:lnTo>
                  <a:lnTo>
                    <a:pt x="3454" y="2046"/>
                  </a:lnTo>
                  <a:lnTo>
                    <a:pt x="3145" y="2053"/>
                  </a:lnTo>
                  <a:lnTo>
                    <a:pt x="2839" y="2046"/>
                  </a:lnTo>
                  <a:lnTo>
                    <a:pt x="2537" y="2046"/>
                  </a:lnTo>
                  <a:lnTo>
                    <a:pt x="2238" y="2029"/>
                  </a:lnTo>
                  <a:lnTo>
                    <a:pt x="1943" y="2004"/>
                  </a:lnTo>
                  <a:lnTo>
                    <a:pt x="1653" y="1980"/>
                  </a:lnTo>
                  <a:lnTo>
                    <a:pt x="1368" y="1955"/>
                  </a:lnTo>
                  <a:lnTo>
                    <a:pt x="1085" y="1915"/>
                  </a:lnTo>
                  <a:lnTo>
                    <a:pt x="806" y="1873"/>
                  </a:lnTo>
                  <a:lnTo>
                    <a:pt x="533" y="1833"/>
                  </a:lnTo>
                  <a:lnTo>
                    <a:pt x="0" y="1726"/>
                  </a:lnTo>
                  <a:cubicBezTo>
                    <a:pt x="28" y="1995"/>
                    <a:pt x="57" y="2263"/>
                    <a:pt x="85" y="2532"/>
                  </a:cubicBezTo>
                  <a:close/>
                </a:path>
              </a:pathLst>
            </a:custGeom>
            <a:solidFill>
              <a:schemeClr val="bg1">
                <a:alpha val="20000"/>
              </a:schemeClr>
            </a:solidFill>
            <a:ln>
              <a:noFill/>
            </a:ln>
          </p:spPr>
        </p:sp>
        <p:sp>
          <p:nvSpPr>
            <p:cNvPr id="12" name="Freeform 5"/>
            <p:cNvSpPr/>
            <p:nvPr/>
          </p:nvSpPr>
          <p:spPr bwMode="gray">
            <a:xfrm rot="16200000">
              <a:off x="2229377" y="2801721"/>
              <a:ext cx="6053670" cy="1254558"/>
            </a:xfrm>
            <a:custGeom>
              <a:avLst/>
              <a:gdLst/>
              <a:ahLst/>
              <a:cxnLst/>
              <a:rect l="l" t="t" r="r" b="b"/>
              <a:pathLst>
                <a:path w="10000" h="8000">
                  <a:moveTo>
                    <a:pt x="0" y="0"/>
                  </a:moveTo>
                  <a:lnTo>
                    <a:pt x="0" y="7970"/>
                  </a:lnTo>
                  <a:lnTo>
                    <a:pt x="10000" y="8000"/>
                  </a:lnTo>
                  <a:lnTo>
                    <a:pt x="10000" y="7"/>
                  </a:lnTo>
                  <a:lnTo>
                    <a:pt x="10000" y="7"/>
                  </a:lnTo>
                  <a:lnTo>
                    <a:pt x="9773" y="156"/>
                  </a:lnTo>
                  <a:lnTo>
                    <a:pt x="9547" y="298"/>
                  </a:lnTo>
                  <a:lnTo>
                    <a:pt x="9320" y="437"/>
                  </a:lnTo>
                  <a:lnTo>
                    <a:pt x="9092" y="556"/>
                  </a:lnTo>
                  <a:lnTo>
                    <a:pt x="8865" y="676"/>
                  </a:lnTo>
                  <a:lnTo>
                    <a:pt x="8637" y="788"/>
                  </a:lnTo>
                  <a:lnTo>
                    <a:pt x="8412" y="884"/>
                  </a:lnTo>
                  <a:lnTo>
                    <a:pt x="8184" y="975"/>
                  </a:lnTo>
                  <a:lnTo>
                    <a:pt x="7957" y="1058"/>
                  </a:lnTo>
                  <a:lnTo>
                    <a:pt x="7734" y="1130"/>
                  </a:lnTo>
                  <a:lnTo>
                    <a:pt x="7508" y="1202"/>
                  </a:lnTo>
                  <a:lnTo>
                    <a:pt x="7285" y="1262"/>
                  </a:lnTo>
                  <a:lnTo>
                    <a:pt x="7062" y="1309"/>
                  </a:lnTo>
                  <a:lnTo>
                    <a:pt x="6840" y="1358"/>
                  </a:lnTo>
                  <a:lnTo>
                    <a:pt x="6620" y="1399"/>
                  </a:lnTo>
                  <a:lnTo>
                    <a:pt x="6402" y="1428"/>
                  </a:lnTo>
                  <a:lnTo>
                    <a:pt x="6184" y="1453"/>
                  </a:lnTo>
                  <a:lnTo>
                    <a:pt x="5968" y="1477"/>
                  </a:lnTo>
                  <a:lnTo>
                    <a:pt x="5755" y="1488"/>
                  </a:lnTo>
                  <a:lnTo>
                    <a:pt x="5542" y="1500"/>
                  </a:lnTo>
                  <a:lnTo>
                    <a:pt x="5332" y="1506"/>
                  </a:lnTo>
                  <a:lnTo>
                    <a:pt x="5124" y="1500"/>
                  </a:lnTo>
                  <a:lnTo>
                    <a:pt x="4918" y="1500"/>
                  </a:lnTo>
                  <a:lnTo>
                    <a:pt x="4714" y="1488"/>
                  </a:lnTo>
                  <a:lnTo>
                    <a:pt x="4514" y="1470"/>
                  </a:lnTo>
                  <a:lnTo>
                    <a:pt x="4316" y="1453"/>
                  </a:lnTo>
                  <a:lnTo>
                    <a:pt x="4122" y="1434"/>
                  </a:lnTo>
                  <a:lnTo>
                    <a:pt x="3929" y="1405"/>
                  </a:lnTo>
                  <a:lnTo>
                    <a:pt x="3739" y="1374"/>
                  </a:lnTo>
                  <a:lnTo>
                    <a:pt x="3553" y="1346"/>
                  </a:lnTo>
                  <a:lnTo>
                    <a:pt x="3190" y="1267"/>
                  </a:lnTo>
                  <a:lnTo>
                    <a:pt x="2842" y="1183"/>
                  </a:lnTo>
                  <a:lnTo>
                    <a:pt x="2508" y="1095"/>
                  </a:lnTo>
                  <a:lnTo>
                    <a:pt x="2192" y="998"/>
                  </a:lnTo>
                  <a:lnTo>
                    <a:pt x="1890" y="897"/>
                  </a:lnTo>
                  <a:lnTo>
                    <a:pt x="1610" y="788"/>
                  </a:lnTo>
                  <a:lnTo>
                    <a:pt x="1347" y="681"/>
                  </a:lnTo>
                  <a:lnTo>
                    <a:pt x="1105" y="574"/>
                  </a:lnTo>
                  <a:lnTo>
                    <a:pt x="883" y="473"/>
                  </a:lnTo>
                  <a:lnTo>
                    <a:pt x="686" y="377"/>
                  </a:lnTo>
                  <a:lnTo>
                    <a:pt x="508" y="286"/>
                  </a:lnTo>
                  <a:lnTo>
                    <a:pt x="358" y="210"/>
                  </a:lnTo>
                  <a:lnTo>
                    <a:pt x="232" y="138"/>
                  </a:lnTo>
                  <a:lnTo>
                    <a:pt x="59" y="35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</p:sp>
        <p:sp>
          <p:nvSpPr>
            <p:cNvPr id="15" name="Freeform 5"/>
            <p:cNvSpPr>
              <a:spLocks noEditPoints="1"/>
            </p:cNvSpPr>
            <p:nvPr/>
          </p:nvSpPr>
          <p:spPr bwMode="gray">
            <a:xfrm>
              <a:off x="0" y="1587"/>
              <a:ext cx="12192000" cy="6856413"/>
            </a:xfrm>
            <a:custGeom>
              <a:avLst/>
              <a:gdLst/>
              <a:ahLst/>
              <a:cxnLst/>
              <a:rect l="0" t="0" r="r" b="b"/>
              <a:pathLst>
                <a:path w="15356" h="8638">
                  <a:moveTo>
                    <a:pt x="0" y="0"/>
                  </a:moveTo>
                  <a:lnTo>
                    <a:pt x="0" y="8638"/>
                  </a:lnTo>
                  <a:lnTo>
                    <a:pt x="15356" y="8638"/>
                  </a:lnTo>
                  <a:lnTo>
                    <a:pt x="15356" y="0"/>
                  </a:lnTo>
                  <a:lnTo>
                    <a:pt x="0" y="0"/>
                  </a:lnTo>
                  <a:close/>
                  <a:moveTo>
                    <a:pt x="14748" y="8038"/>
                  </a:moveTo>
                  <a:lnTo>
                    <a:pt x="600" y="8038"/>
                  </a:lnTo>
                  <a:lnTo>
                    <a:pt x="600" y="592"/>
                  </a:lnTo>
                  <a:lnTo>
                    <a:pt x="14748" y="592"/>
                  </a:lnTo>
                  <a:lnTo>
                    <a:pt x="14748" y="8038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</p:sp>
      </p:grp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54955" y="1295400"/>
            <a:ext cx="2793158" cy="1600200"/>
          </a:xfrm>
        </p:spPr>
        <p:txBody>
          <a:bodyPr anchor="b"/>
          <a:lstStyle>
            <a:lvl1pPr algn="l">
              <a:defRPr sz="2400" b="0"/>
            </a:lvl1pPr>
          </a:lstStyle>
          <a:p>
            <a:r>
              <a:rPr lang="fi-FI"/>
              <a:t>Muokkaa ots. perustyyl. napsautt.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781146" y="1447800"/>
            <a:ext cx="5190066" cy="4572000"/>
          </a:xfrm>
        </p:spPr>
        <p:txBody>
          <a:bodyPr anchor="ctr">
            <a:normAutofit/>
          </a:bodyPr>
          <a:lstStyle/>
          <a:p>
            <a:pPr lvl="0"/>
            <a:r>
              <a:rPr lang="fi-FI"/>
              <a:t>Muokkaa tekstin perustyylejä napsauttamalla</a:t>
            </a:r>
          </a:p>
          <a:p>
            <a:pPr lvl="1"/>
            <a:r>
              <a:rPr lang="fi-FI"/>
              <a:t>toinen taso</a:t>
            </a:r>
          </a:p>
          <a:p>
            <a:pPr lvl="2"/>
            <a:r>
              <a:rPr lang="fi-FI"/>
              <a:t>kolmas taso</a:t>
            </a:r>
          </a:p>
          <a:p>
            <a:pPr lvl="3"/>
            <a:r>
              <a:rPr lang="fi-FI"/>
              <a:t>neljäs taso</a:t>
            </a:r>
          </a:p>
          <a:p>
            <a:pPr lvl="4"/>
            <a:r>
              <a:rPr lang="fi-FI"/>
              <a:t>viides taso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 bwMode="gray">
          <a:xfrm>
            <a:off x="1154954" y="3129280"/>
            <a:ext cx="2793158" cy="2895599"/>
          </a:xfrm>
        </p:spPr>
        <p:txBody>
          <a:bodyPr/>
          <a:lstStyle>
            <a:lvl1pPr marL="0" indent="0">
              <a:buNone/>
              <a:defRPr sz="1400">
                <a:solidFill>
                  <a:schemeClr val="accent1">
                    <a:lumMod val="60000"/>
                    <a:lumOff val="40000"/>
                  </a:schemeClr>
                </a:solidFill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fi-FI"/>
              <a:t>Muokkaa tekstin perustyylejä napsauttamalla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1A38EDB-82B5-47B3-B9C1-99B3AA4BAD8E}" type="datetime1">
              <a:rPr lang="en-GB" smtClean="0"/>
              <a:t>30/01/2023</a:t>
            </a:fld>
            <a:endParaRPr lang="en-GB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GB"/>
              <a:t>Opetushallitus</a:t>
            </a:r>
          </a:p>
        </p:txBody>
      </p:sp>
      <p:sp>
        <p:nvSpPr>
          <p:cNvPr id="16" name="Rectangle 15"/>
          <p:cNvSpPr/>
          <p:nvPr/>
        </p:nvSpPr>
        <p:spPr>
          <a:xfrm>
            <a:off x="10437812" y="0"/>
            <a:ext cx="685800" cy="1143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6E131DE-DA31-4CDF-828A-8EB206A3CD12}" type="slidenum">
              <a:rPr lang="en-GB" smtClean="0"/>
              <a:pPr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409177996"/>
      </p:ext>
    </p:extLst>
  </p:cSld>
  <p:clrMapOvr>
    <a:masterClrMapping/>
  </p:clrMapOvr>
  <p:hf hdr="0"/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Kuvatekstillinen kuv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9" name="Group 8"/>
          <p:cNvGrpSpPr/>
          <p:nvPr/>
        </p:nvGrpSpPr>
        <p:grpSpPr>
          <a:xfrm>
            <a:off x="0" y="0"/>
            <a:ext cx="12192000" cy="6858000"/>
            <a:chOff x="0" y="0"/>
            <a:chExt cx="12192000" cy="6858000"/>
          </a:xfrm>
        </p:grpSpPr>
        <p:sp>
          <p:nvSpPr>
            <p:cNvPr id="14" name="Rectangle 13"/>
            <p:cNvSpPr/>
            <p:nvPr/>
          </p:nvSpPr>
          <p:spPr>
            <a:xfrm>
              <a:off x="0" y="0"/>
              <a:ext cx="12192000" cy="6858000"/>
            </a:xfrm>
            <a:prstGeom prst="rect">
              <a:avLst/>
            </a:prstGeom>
            <a:blipFill>
              <a:blip r:embed="rId2">
                <a:duotone>
                  <a:schemeClr val="dk2">
                    <a:shade val="69000"/>
                    <a:hueMod val="91000"/>
                    <a:satMod val="164000"/>
                    <a:lumMod val="74000"/>
                  </a:schemeClr>
                  <a:schemeClr val="dk2">
                    <a:hueMod val="124000"/>
                    <a:satMod val="140000"/>
                    <a:lumMod val="142000"/>
                  </a:schemeClr>
                </a:duotone>
              </a:blip>
              <a:stretch>
                <a:fillRect/>
              </a:stretch>
            </a:blip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sp>
        <p:sp>
          <p:nvSpPr>
            <p:cNvPr id="17" name="Oval 16"/>
            <p:cNvSpPr/>
            <p:nvPr/>
          </p:nvSpPr>
          <p:spPr>
            <a:xfrm>
              <a:off x="0" y="2667000"/>
              <a:ext cx="4191000" cy="41910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11000"/>
                  </a:schemeClr>
                </a:gs>
                <a:gs pos="75000">
                  <a:schemeClr val="accent5">
                    <a:alpha val="0"/>
                  </a:schemeClr>
                </a:gs>
                <a:gs pos="36000">
                  <a:schemeClr val="accent5">
                    <a:alpha val="10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8" name="Oval 17"/>
            <p:cNvSpPr/>
            <p:nvPr/>
          </p:nvSpPr>
          <p:spPr>
            <a:xfrm>
              <a:off x="0" y="2895600"/>
              <a:ext cx="2362200" cy="23622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8000"/>
                  </a:schemeClr>
                </a:gs>
                <a:gs pos="72000">
                  <a:schemeClr val="accent5">
                    <a:alpha val="0"/>
                  </a:schemeClr>
                </a:gs>
                <a:gs pos="36000">
                  <a:schemeClr val="accent5">
                    <a:alpha val="8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9" name="Oval 18"/>
            <p:cNvSpPr/>
            <p:nvPr/>
          </p:nvSpPr>
          <p:spPr>
            <a:xfrm>
              <a:off x="8609012" y="5867400"/>
              <a:ext cx="990600" cy="9906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14000"/>
                  </a:schemeClr>
                </a:gs>
                <a:gs pos="66000">
                  <a:schemeClr val="accent5">
                    <a:alpha val="0"/>
                  </a:schemeClr>
                </a:gs>
                <a:gs pos="36000">
                  <a:schemeClr val="accent5">
                    <a:alpha val="7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0" name="Oval 19"/>
            <p:cNvSpPr/>
            <p:nvPr/>
          </p:nvSpPr>
          <p:spPr>
            <a:xfrm>
              <a:off x="8609012" y="1676400"/>
              <a:ext cx="2819400" cy="28194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7000"/>
                  </a:schemeClr>
                </a:gs>
                <a:gs pos="69000">
                  <a:schemeClr val="accent5">
                    <a:alpha val="0"/>
                  </a:schemeClr>
                </a:gs>
                <a:gs pos="36000">
                  <a:schemeClr val="accent5">
                    <a:alpha val="6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1" name="Oval 20"/>
            <p:cNvSpPr/>
            <p:nvPr/>
          </p:nvSpPr>
          <p:spPr>
            <a:xfrm>
              <a:off x="7999412" y="8464"/>
              <a:ext cx="1600200" cy="16002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14000"/>
                  </a:schemeClr>
                </a:gs>
                <a:gs pos="73000">
                  <a:schemeClr val="accent5">
                    <a:alpha val="0"/>
                  </a:schemeClr>
                </a:gs>
                <a:gs pos="36000">
                  <a:schemeClr val="accent5">
                    <a:alpha val="7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1" name="Rectangle 10"/>
            <p:cNvSpPr/>
            <p:nvPr/>
          </p:nvSpPr>
          <p:spPr bwMode="gray">
            <a:xfrm>
              <a:off x="6172200" y="402165"/>
              <a:ext cx="5596465" cy="6053670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2" name="Freeform 5"/>
            <p:cNvSpPr/>
            <p:nvPr/>
          </p:nvSpPr>
          <p:spPr bwMode="gray">
            <a:xfrm rot="15922489">
              <a:off x="4203594" y="1826078"/>
              <a:ext cx="3299407" cy="440924"/>
            </a:xfrm>
            <a:custGeom>
              <a:avLst/>
              <a:gdLst/>
              <a:ahLst/>
              <a:cxnLst/>
              <a:rect l="l" t="t" r="r" b="b"/>
              <a:pathLst>
                <a:path w="10000" h="5291">
                  <a:moveTo>
                    <a:pt x="85" y="2532"/>
                  </a:moveTo>
                  <a:cubicBezTo>
                    <a:pt x="1736" y="3911"/>
                    <a:pt x="7524" y="5298"/>
                    <a:pt x="9958" y="5291"/>
                  </a:cubicBezTo>
                  <a:cubicBezTo>
                    <a:pt x="9989" y="1958"/>
                    <a:pt x="9969" y="3333"/>
                    <a:pt x="10000" y="0"/>
                  </a:cubicBezTo>
                  <a:lnTo>
                    <a:pt x="10000" y="0"/>
                  </a:lnTo>
                  <a:lnTo>
                    <a:pt x="9667" y="204"/>
                  </a:lnTo>
                  <a:lnTo>
                    <a:pt x="9334" y="400"/>
                  </a:lnTo>
                  <a:lnTo>
                    <a:pt x="9001" y="590"/>
                  </a:lnTo>
                  <a:lnTo>
                    <a:pt x="8667" y="753"/>
                  </a:lnTo>
                  <a:lnTo>
                    <a:pt x="8333" y="917"/>
                  </a:lnTo>
                  <a:lnTo>
                    <a:pt x="7999" y="1071"/>
                  </a:lnTo>
                  <a:lnTo>
                    <a:pt x="7669" y="1202"/>
                  </a:lnTo>
                  <a:lnTo>
                    <a:pt x="7333" y="1325"/>
                  </a:lnTo>
                  <a:lnTo>
                    <a:pt x="7000" y="1440"/>
                  </a:lnTo>
                  <a:lnTo>
                    <a:pt x="6673" y="1538"/>
                  </a:lnTo>
                  <a:lnTo>
                    <a:pt x="6340" y="1636"/>
                  </a:lnTo>
                  <a:lnTo>
                    <a:pt x="6013" y="1719"/>
                  </a:lnTo>
                  <a:lnTo>
                    <a:pt x="5686" y="1784"/>
                  </a:lnTo>
                  <a:lnTo>
                    <a:pt x="5359" y="1850"/>
                  </a:lnTo>
                  <a:lnTo>
                    <a:pt x="5036" y="1906"/>
                  </a:lnTo>
                  <a:lnTo>
                    <a:pt x="4717" y="1948"/>
                  </a:lnTo>
                  <a:lnTo>
                    <a:pt x="4396" y="1980"/>
                  </a:lnTo>
                  <a:lnTo>
                    <a:pt x="4079" y="2013"/>
                  </a:lnTo>
                  <a:lnTo>
                    <a:pt x="3766" y="2029"/>
                  </a:lnTo>
                  <a:lnTo>
                    <a:pt x="3454" y="2046"/>
                  </a:lnTo>
                  <a:lnTo>
                    <a:pt x="3145" y="2053"/>
                  </a:lnTo>
                  <a:lnTo>
                    <a:pt x="2839" y="2046"/>
                  </a:lnTo>
                  <a:lnTo>
                    <a:pt x="2537" y="2046"/>
                  </a:lnTo>
                  <a:lnTo>
                    <a:pt x="2238" y="2029"/>
                  </a:lnTo>
                  <a:lnTo>
                    <a:pt x="1943" y="2004"/>
                  </a:lnTo>
                  <a:lnTo>
                    <a:pt x="1653" y="1980"/>
                  </a:lnTo>
                  <a:lnTo>
                    <a:pt x="1368" y="1955"/>
                  </a:lnTo>
                  <a:lnTo>
                    <a:pt x="1085" y="1915"/>
                  </a:lnTo>
                  <a:lnTo>
                    <a:pt x="806" y="1873"/>
                  </a:lnTo>
                  <a:lnTo>
                    <a:pt x="533" y="1833"/>
                  </a:lnTo>
                  <a:lnTo>
                    <a:pt x="0" y="1726"/>
                  </a:lnTo>
                  <a:cubicBezTo>
                    <a:pt x="28" y="1995"/>
                    <a:pt x="57" y="2263"/>
                    <a:pt x="85" y="2532"/>
                  </a:cubicBezTo>
                  <a:close/>
                </a:path>
              </a:pathLst>
            </a:custGeom>
            <a:solidFill>
              <a:schemeClr val="bg1">
                <a:alpha val="20000"/>
              </a:schemeClr>
            </a:solidFill>
            <a:ln>
              <a:noFill/>
            </a:ln>
          </p:spPr>
        </p:sp>
        <p:sp>
          <p:nvSpPr>
            <p:cNvPr id="12" name="Freeform 5"/>
            <p:cNvSpPr/>
            <p:nvPr/>
          </p:nvSpPr>
          <p:spPr bwMode="gray">
            <a:xfrm rot="16200000">
              <a:off x="3295432" y="2801721"/>
              <a:ext cx="6053670" cy="1254558"/>
            </a:xfrm>
            <a:custGeom>
              <a:avLst/>
              <a:gdLst/>
              <a:ahLst/>
              <a:cxnLst/>
              <a:rect l="l" t="t" r="r" b="b"/>
              <a:pathLst>
                <a:path w="10000" h="8000">
                  <a:moveTo>
                    <a:pt x="0" y="0"/>
                  </a:moveTo>
                  <a:lnTo>
                    <a:pt x="0" y="7970"/>
                  </a:lnTo>
                  <a:lnTo>
                    <a:pt x="10000" y="8000"/>
                  </a:lnTo>
                  <a:lnTo>
                    <a:pt x="10000" y="7"/>
                  </a:lnTo>
                  <a:lnTo>
                    <a:pt x="10000" y="7"/>
                  </a:lnTo>
                  <a:lnTo>
                    <a:pt x="9773" y="156"/>
                  </a:lnTo>
                  <a:lnTo>
                    <a:pt x="9547" y="298"/>
                  </a:lnTo>
                  <a:lnTo>
                    <a:pt x="9320" y="437"/>
                  </a:lnTo>
                  <a:lnTo>
                    <a:pt x="9092" y="556"/>
                  </a:lnTo>
                  <a:lnTo>
                    <a:pt x="8865" y="676"/>
                  </a:lnTo>
                  <a:lnTo>
                    <a:pt x="8637" y="788"/>
                  </a:lnTo>
                  <a:lnTo>
                    <a:pt x="8412" y="884"/>
                  </a:lnTo>
                  <a:lnTo>
                    <a:pt x="8184" y="975"/>
                  </a:lnTo>
                  <a:lnTo>
                    <a:pt x="7957" y="1058"/>
                  </a:lnTo>
                  <a:lnTo>
                    <a:pt x="7734" y="1130"/>
                  </a:lnTo>
                  <a:lnTo>
                    <a:pt x="7508" y="1202"/>
                  </a:lnTo>
                  <a:lnTo>
                    <a:pt x="7285" y="1262"/>
                  </a:lnTo>
                  <a:lnTo>
                    <a:pt x="7062" y="1309"/>
                  </a:lnTo>
                  <a:lnTo>
                    <a:pt x="6840" y="1358"/>
                  </a:lnTo>
                  <a:lnTo>
                    <a:pt x="6620" y="1399"/>
                  </a:lnTo>
                  <a:lnTo>
                    <a:pt x="6402" y="1428"/>
                  </a:lnTo>
                  <a:lnTo>
                    <a:pt x="6184" y="1453"/>
                  </a:lnTo>
                  <a:lnTo>
                    <a:pt x="5968" y="1477"/>
                  </a:lnTo>
                  <a:lnTo>
                    <a:pt x="5755" y="1488"/>
                  </a:lnTo>
                  <a:lnTo>
                    <a:pt x="5542" y="1500"/>
                  </a:lnTo>
                  <a:lnTo>
                    <a:pt x="5332" y="1506"/>
                  </a:lnTo>
                  <a:lnTo>
                    <a:pt x="5124" y="1500"/>
                  </a:lnTo>
                  <a:lnTo>
                    <a:pt x="4918" y="1500"/>
                  </a:lnTo>
                  <a:lnTo>
                    <a:pt x="4714" y="1488"/>
                  </a:lnTo>
                  <a:lnTo>
                    <a:pt x="4514" y="1470"/>
                  </a:lnTo>
                  <a:lnTo>
                    <a:pt x="4316" y="1453"/>
                  </a:lnTo>
                  <a:lnTo>
                    <a:pt x="4122" y="1434"/>
                  </a:lnTo>
                  <a:lnTo>
                    <a:pt x="3929" y="1405"/>
                  </a:lnTo>
                  <a:lnTo>
                    <a:pt x="3739" y="1374"/>
                  </a:lnTo>
                  <a:lnTo>
                    <a:pt x="3553" y="1346"/>
                  </a:lnTo>
                  <a:lnTo>
                    <a:pt x="3190" y="1267"/>
                  </a:lnTo>
                  <a:lnTo>
                    <a:pt x="2842" y="1183"/>
                  </a:lnTo>
                  <a:lnTo>
                    <a:pt x="2508" y="1095"/>
                  </a:lnTo>
                  <a:lnTo>
                    <a:pt x="2192" y="998"/>
                  </a:lnTo>
                  <a:lnTo>
                    <a:pt x="1890" y="897"/>
                  </a:lnTo>
                  <a:lnTo>
                    <a:pt x="1610" y="788"/>
                  </a:lnTo>
                  <a:lnTo>
                    <a:pt x="1347" y="681"/>
                  </a:lnTo>
                  <a:lnTo>
                    <a:pt x="1105" y="574"/>
                  </a:lnTo>
                  <a:lnTo>
                    <a:pt x="883" y="473"/>
                  </a:lnTo>
                  <a:lnTo>
                    <a:pt x="686" y="377"/>
                  </a:lnTo>
                  <a:lnTo>
                    <a:pt x="508" y="286"/>
                  </a:lnTo>
                  <a:lnTo>
                    <a:pt x="358" y="210"/>
                  </a:lnTo>
                  <a:lnTo>
                    <a:pt x="232" y="138"/>
                  </a:lnTo>
                  <a:lnTo>
                    <a:pt x="59" y="35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</p:sp>
        <p:sp>
          <p:nvSpPr>
            <p:cNvPr id="15" name="Freeform 5"/>
            <p:cNvSpPr>
              <a:spLocks noEditPoints="1"/>
            </p:cNvSpPr>
            <p:nvPr/>
          </p:nvSpPr>
          <p:spPr bwMode="gray">
            <a:xfrm>
              <a:off x="0" y="1587"/>
              <a:ext cx="12192000" cy="6856413"/>
            </a:xfrm>
            <a:custGeom>
              <a:avLst/>
              <a:gdLst/>
              <a:ahLst/>
              <a:cxnLst/>
              <a:rect l="0" t="0" r="r" b="b"/>
              <a:pathLst>
                <a:path w="15356" h="8638">
                  <a:moveTo>
                    <a:pt x="0" y="0"/>
                  </a:moveTo>
                  <a:lnTo>
                    <a:pt x="0" y="8638"/>
                  </a:lnTo>
                  <a:lnTo>
                    <a:pt x="15356" y="8638"/>
                  </a:lnTo>
                  <a:lnTo>
                    <a:pt x="15356" y="0"/>
                  </a:lnTo>
                  <a:lnTo>
                    <a:pt x="0" y="0"/>
                  </a:lnTo>
                  <a:close/>
                  <a:moveTo>
                    <a:pt x="14748" y="8038"/>
                  </a:moveTo>
                  <a:lnTo>
                    <a:pt x="600" y="8038"/>
                  </a:lnTo>
                  <a:lnTo>
                    <a:pt x="600" y="592"/>
                  </a:lnTo>
                  <a:lnTo>
                    <a:pt x="14748" y="592"/>
                  </a:lnTo>
                  <a:lnTo>
                    <a:pt x="14748" y="8038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</p:sp>
      </p:grp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54955" y="1693333"/>
            <a:ext cx="3865134" cy="1735667"/>
          </a:xfrm>
        </p:spPr>
        <p:txBody>
          <a:bodyPr anchor="b">
            <a:normAutofit/>
          </a:bodyPr>
          <a:lstStyle>
            <a:lvl1pPr algn="l">
              <a:defRPr sz="3600" b="0"/>
            </a:lvl1pPr>
          </a:lstStyle>
          <a:p>
            <a:r>
              <a:rPr lang="fi-FI"/>
              <a:t>Muokkaa ots. perustyyl. napsautt.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6547870" y="1143000"/>
            <a:ext cx="3227193" cy="4572000"/>
          </a:xfrm>
          <a:prstGeom prst="roundRect">
            <a:avLst>
              <a:gd name="adj" fmla="val 1858"/>
            </a:avLst>
          </a:prstGeom>
          <a:effectLst>
            <a:outerShdw blurRad="50800" dist="50800" dir="5400000" algn="tl" rotWithShape="0">
              <a:srgbClr val="000000">
                <a:alpha val="43000"/>
              </a:srgbClr>
            </a:out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pPr marL="0" lvl="0" indent="0" algn="ctr">
              <a:buNone/>
            </a:pPr>
            <a:r>
              <a:rPr lang="fi-FI"/>
              <a:t>Lisää kuva napsauttamalla kuvaketta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 bwMode="gray">
          <a:xfrm>
            <a:off x="1154954" y="3657600"/>
            <a:ext cx="3859212" cy="1371600"/>
          </a:xfrm>
        </p:spPr>
        <p:txBody>
          <a:bodyPr>
            <a:normAutofit/>
          </a:bodyPr>
          <a:lstStyle>
            <a:lvl1pPr marL="0" indent="0">
              <a:buNone/>
              <a:defRPr sz="1400">
                <a:solidFill>
                  <a:schemeClr val="accent1">
                    <a:lumMod val="60000"/>
                    <a:lumOff val="40000"/>
                  </a:schemeClr>
                </a:solidFill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fi-FI"/>
              <a:t>Muokkaa tekstin perustyylejä napsauttamalla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1A38EDB-82B5-47B3-B9C1-99B3AA4BAD8E}" type="datetime1">
              <a:rPr lang="en-GB" smtClean="0"/>
              <a:t>30/01/2023</a:t>
            </a:fld>
            <a:endParaRPr lang="en-GB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GB"/>
              <a:t>Opetushallitus</a:t>
            </a:r>
          </a:p>
        </p:txBody>
      </p:sp>
      <p:sp>
        <p:nvSpPr>
          <p:cNvPr id="16" name="Rectangle 15"/>
          <p:cNvSpPr/>
          <p:nvPr/>
        </p:nvSpPr>
        <p:spPr>
          <a:xfrm>
            <a:off x="10437812" y="0"/>
            <a:ext cx="685800" cy="1143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6E131DE-DA31-4CDF-828A-8EB206A3CD12}" type="slidenum">
              <a:rPr lang="en-GB" smtClean="0"/>
              <a:pPr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444662945"/>
      </p:ext>
    </p:extLst>
  </p:cSld>
  <p:clrMapOvr>
    <a:masterClrMapping/>
  </p:clrMapOvr>
  <p:hf hdr="0"/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Panoraamakuva ja kuvateksti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9" name="Group 8"/>
          <p:cNvGrpSpPr/>
          <p:nvPr/>
        </p:nvGrpSpPr>
        <p:grpSpPr>
          <a:xfrm>
            <a:off x="0" y="0"/>
            <a:ext cx="12192000" cy="6858000"/>
            <a:chOff x="0" y="0"/>
            <a:chExt cx="12192000" cy="6858000"/>
          </a:xfrm>
        </p:grpSpPr>
        <p:sp>
          <p:nvSpPr>
            <p:cNvPr id="13" name="Rectangle 12"/>
            <p:cNvSpPr/>
            <p:nvPr/>
          </p:nvSpPr>
          <p:spPr>
            <a:xfrm>
              <a:off x="0" y="0"/>
              <a:ext cx="12192000" cy="6858000"/>
            </a:xfrm>
            <a:prstGeom prst="rect">
              <a:avLst/>
            </a:prstGeom>
            <a:blipFill>
              <a:blip r:embed="rId2">
                <a:duotone>
                  <a:schemeClr val="dk2">
                    <a:shade val="69000"/>
                    <a:hueMod val="91000"/>
                    <a:satMod val="164000"/>
                    <a:lumMod val="74000"/>
                  </a:schemeClr>
                  <a:schemeClr val="dk2">
                    <a:hueMod val="124000"/>
                    <a:satMod val="140000"/>
                    <a:lumMod val="142000"/>
                  </a:schemeClr>
                </a:duotone>
              </a:blip>
              <a:stretch>
                <a:fillRect/>
              </a:stretch>
            </a:blip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sp>
        <p:sp>
          <p:nvSpPr>
            <p:cNvPr id="17" name="Oval 16"/>
            <p:cNvSpPr/>
            <p:nvPr/>
          </p:nvSpPr>
          <p:spPr>
            <a:xfrm>
              <a:off x="0" y="2667000"/>
              <a:ext cx="4191000" cy="41910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11000"/>
                  </a:schemeClr>
                </a:gs>
                <a:gs pos="75000">
                  <a:schemeClr val="accent5">
                    <a:alpha val="0"/>
                  </a:schemeClr>
                </a:gs>
                <a:gs pos="36000">
                  <a:schemeClr val="accent5">
                    <a:alpha val="10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8" name="Oval 17"/>
            <p:cNvSpPr/>
            <p:nvPr/>
          </p:nvSpPr>
          <p:spPr>
            <a:xfrm>
              <a:off x="0" y="2895600"/>
              <a:ext cx="2362200" cy="23622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8000"/>
                  </a:schemeClr>
                </a:gs>
                <a:gs pos="72000">
                  <a:schemeClr val="accent5">
                    <a:alpha val="0"/>
                  </a:schemeClr>
                </a:gs>
                <a:gs pos="36000">
                  <a:schemeClr val="accent5">
                    <a:alpha val="8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9" name="Oval 18"/>
            <p:cNvSpPr/>
            <p:nvPr/>
          </p:nvSpPr>
          <p:spPr>
            <a:xfrm>
              <a:off x="8609012" y="5867400"/>
              <a:ext cx="990600" cy="9906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14000"/>
                  </a:schemeClr>
                </a:gs>
                <a:gs pos="66000">
                  <a:schemeClr val="accent5">
                    <a:alpha val="0"/>
                  </a:schemeClr>
                </a:gs>
                <a:gs pos="36000">
                  <a:schemeClr val="accent5">
                    <a:alpha val="7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0" name="Oval 19"/>
            <p:cNvSpPr/>
            <p:nvPr/>
          </p:nvSpPr>
          <p:spPr>
            <a:xfrm>
              <a:off x="8609012" y="1676400"/>
              <a:ext cx="2819400" cy="28194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7000"/>
                  </a:schemeClr>
                </a:gs>
                <a:gs pos="69000">
                  <a:schemeClr val="accent5">
                    <a:alpha val="0"/>
                  </a:schemeClr>
                </a:gs>
                <a:gs pos="36000">
                  <a:schemeClr val="accent5">
                    <a:alpha val="6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1" name="Oval 20"/>
            <p:cNvSpPr/>
            <p:nvPr/>
          </p:nvSpPr>
          <p:spPr>
            <a:xfrm>
              <a:off x="7999412" y="8464"/>
              <a:ext cx="1600200" cy="16002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14000"/>
                  </a:schemeClr>
                </a:gs>
                <a:gs pos="73000">
                  <a:schemeClr val="accent5">
                    <a:alpha val="0"/>
                  </a:schemeClr>
                </a:gs>
                <a:gs pos="36000">
                  <a:schemeClr val="accent5">
                    <a:alpha val="7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4" name="Freeform 5"/>
            <p:cNvSpPr/>
            <p:nvPr/>
          </p:nvSpPr>
          <p:spPr bwMode="gray">
            <a:xfrm rot="10371525">
              <a:off x="263767" y="4438254"/>
              <a:ext cx="3299407" cy="440924"/>
            </a:xfrm>
            <a:custGeom>
              <a:avLst/>
              <a:gdLst/>
              <a:ahLst/>
              <a:cxnLst/>
              <a:rect l="l" t="t" r="r" b="b"/>
              <a:pathLst>
                <a:path w="10000" h="5291">
                  <a:moveTo>
                    <a:pt x="85" y="2532"/>
                  </a:moveTo>
                  <a:cubicBezTo>
                    <a:pt x="1736" y="3911"/>
                    <a:pt x="7524" y="5298"/>
                    <a:pt x="9958" y="5291"/>
                  </a:cubicBezTo>
                  <a:cubicBezTo>
                    <a:pt x="9989" y="1958"/>
                    <a:pt x="9969" y="3333"/>
                    <a:pt x="10000" y="0"/>
                  </a:cubicBezTo>
                  <a:lnTo>
                    <a:pt x="10000" y="0"/>
                  </a:lnTo>
                  <a:lnTo>
                    <a:pt x="9667" y="204"/>
                  </a:lnTo>
                  <a:lnTo>
                    <a:pt x="9334" y="400"/>
                  </a:lnTo>
                  <a:lnTo>
                    <a:pt x="9001" y="590"/>
                  </a:lnTo>
                  <a:lnTo>
                    <a:pt x="8667" y="753"/>
                  </a:lnTo>
                  <a:lnTo>
                    <a:pt x="8333" y="917"/>
                  </a:lnTo>
                  <a:lnTo>
                    <a:pt x="7999" y="1071"/>
                  </a:lnTo>
                  <a:lnTo>
                    <a:pt x="7669" y="1202"/>
                  </a:lnTo>
                  <a:lnTo>
                    <a:pt x="7333" y="1325"/>
                  </a:lnTo>
                  <a:lnTo>
                    <a:pt x="7000" y="1440"/>
                  </a:lnTo>
                  <a:lnTo>
                    <a:pt x="6673" y="1538"/>
                  </a:lnTo>
                  <a:lnTo>
                    <a:pt x="6340" y="1636"/>
                  </a:lnTo>
                  <a:lnTo>
                    <a:pt x="6013" y="1719"/>
                  </a:lnTo>
                  <a:lnTo>
                    <a:pt x="5686" y="1784"/>
                  </a:lnTo>
                  <a:lnTo>
                    <a:pt x="5359" y="1850"/>
                  </a:lnTo>
                  <a:lnTo>
                    <a:pt x="5036" y="1906"/>
                  </a:lnTo>
                  <a:lnTo>
                    <a:pt x="4717" y="1948"/>
                  </a:lnTo>
                  <a:lnTo>
                    <a:pt x="4396" y="1980"/>
                  </a:lnTo>
                  <a:lnTo>
                    <a:pt x="4079" y="2013"/>
                  </a:lnTo>
                  <a:lnTo>
                    <a:pt x="3766" y="2029"/>
                  </a:lnTo>
                  <a:lnTo>
                    <a:pt x="3454" y="2046"/>
                  </a:lnTo>
                  <a:lnTo>
                    <a:pt x="3145" y="2053"/>
                  </a:lnTo>
                  <a:lnTo>
                    <a:pt x="2839" y="2046"/>
                  </a:lnTo>
                  <a:lnTo>
                    <a:pt x="2537" y="2046"/>
                  </a:lnTo>
                  <a:lnTo>
                    <a:pt x="2238" y="2029"/>
                  </a:lnTo>
                  <a:lnTo>
                    <a:pt x="1943" y="2004"/>
                  </a:lnTo>
                  <a:lnTo>
                    <a:pt x="1653" y="1980"/>
                  </a:lnTo>
                  <a:lnTo>
                    <a:pt x="1368" y="1955"/>
                  </a:lnTo>
                  <a:lnTo>
                    <a:pt x="1085" y="1915"/>
                  </a:lnTo>
                  <a:lnTo>
                    <a:pt x="806" y="1873"/>
                  </a:lnTo>
                  <a:lnTo>
                    <a:pt x="533" y="1833"/>
                  </a:lnTo>
                  <a:lnTo>
                    <a:pt x="0" y="1726"/>
                  </a:lnTo>
                  <a:cubicBezTo>
                    <a:pt x="28" y="1995"/>
                    <a:pt x="57" y="2263"/>
                    <a:pt x="85" y="2532"/>
                  </a:cubicBezTo>
                  <a:close/>
                </a:path>
              </a:pathLst>
            </a:custGeom>
            <a:solidFill>
              <a:schemeClr val="bg1">
                <a:alpha val="20000"/>
              </a:schemeClr>
            </a:solidFill>
            <a:ln>
              <a:noFill/>
            </a:ln>
          </p:spPr>
        </p:sp>
        <p:sp>
          <p:nvSpPr>
            <p:cNvPr id="11" name="Freeform 5"/>
            <p:cNvSpPr/>
            <p:nvPr/>
          </p:nvSpPr>
          <p:spPr bwMode="gray">
            <a:xfrm rot="10800000">
              <a:off x="459506" y="321130"/>
              <a:ext cx="11277600" cy="4533900"/>
            </a:xfrm>
            <a:custGeom>
              <a:avLst/>
              <a:gdLst/>
              <a:ahLst/>
              <a:cxnLst/>
              <a:rect l="0" t="0" r="r" b="b"/>
              <a:pathLst>
                <a:path w="7104" h="2856">
                  <a:moveTo>
                    <a:pt x="0" y="0"/>
                  </a:moveTo>
                  <a:lnTo>
                    <a:pt x="0" y="2856"/>
                  </a:lnTo>
                  <a:lnTo>
                    <a:pt x="7104" y="2856"/>
                  </a:lnTo>
                  <a:lnTo>
                    <a:pt x="7104" y="1"/>
                  </a:lnTo>
                  <a:lnTo>
                    <a:pt x="7104" y="1"/>
                  </a:lnTo>
                  <a:lnTo>
                    <a:pt x="6943" y="26"/>
                  </a:lnTo>
                  <a:lnTo>
                    <a:pt x="6782" y="50"/>
                  </a:lnTo>
                  <a:lnTo>
                    <a:pt x="6621" y="73"/>
                  </a:lnTo>
                  <a:lnTo>
                    <a:pt x="6459" y="93"/>
                  </a:lnTo>
                  <a:lnTo>
                    <a:pt x="6298" y="113"/>
                  </a:lnTo>
                  <a:lnTo>
                    <a:pt x="6136" y="132"/>
                  </a:lnTo>
                  <a:lnTo>
                    <a:pt x="5976" y="148"/>
                  </a:lnTo>
                  <a:lnTo>
                    <a:pt x="5814" y="163"/>
                  </a:lnTo>
                  <a:lnTo>
                    <a:pt x="5653" y="177"/>
                  </a:lnTo>
                  <a:lnTo>
                    <a:pt x="5494" y="189"/>
                  </a:lnTo>
                  <a:lnTo>
                    <a:pt x="5334" y="201"/>
                  </a:lnTo>
                  <a:lnTo>
                    <a:pt x="5175" y="211"/>
                  </a:lnTo>
                  <a:lnTo>
                    <a:pt x="5017" y="219"/>
                  </a:lnTo>
                  <a:lnTo>
                    <a:pt x="4859" y="227"/>
                  </a:lnTo>
                  <a:lnTo>
                    <a:pt x="4703" y="234"/>
                  </a:lnTo>
                  <a:lnTo>
                    <a:pt x="4548" y="239"/>
                  </a:lnTo>
                  <a:lnTo>
                    <a:pt x="4393" y="243"/>
                  </a:lnTo>
                  <a:lnTo>
                    <a:pt x="4240" y="247"/>
                  </a:lnTo>
                  <a:lnTo>
                    <a:pt x="4088" y="249"/>
                  </a:lnTo>
                  <a:lnTo>
                    <a:pt x="3937" y="251"/>
                  </a:lnTo>
                  <a:lnTo>
                    <a:pt x="3788" y="252"/>
                  </a:lnTo>
                  <a:lnTo>
                    <a:pt x="3640" y="251"/>
                  </a:lnTo>
                  <a:lnTo>
                    <a:pt x="3494" y="251"/>
                  </a:lnTo>
                  <a:lnTo>
                    <a:pt x="3349" y="249"/>
                  </a:lnTo>
                  <a:lnTo>
                    <a:pt x="3207" y="246"/>
                  </a:lnTo>
                  <a:lnTo>
                    <a:pt x="3066" y="243"/>
                  </a:lnTo>
                  <a:lnTo>
                    <a:pt x="2928" y="240"/>
                  </a:lnTo>
                  <a:lnTo>
                    <a:pt x="2791" y="235"/>
                  </a:lnTo>
                  <a:lnTo>
                    <a:pt x="2656" y="230"/>
                  </a:lnTo>
                  <a:lnTo>
                    <a:pt x="2524" y="225"/>
                  </a:lnTo>
                  <a:lnTo>
                    <a:pt x="2266" y="212"/>
                  </a:lnTo>
                  <a:lnTo>
                    <a:pt x="2019" y="198"/>
                  </a:lnTo>
                  <a:lnTo>
                    <a:pt x="1782" y="183"/>
                  </a:lnTo>
                  <a:lnTo>
                    <a:pt x="1557" y="167"/>
                  </a:lnTo>
                  <a:lnTo>
                    <a:pt x="1343" y="150"/>
                  </a:lnTo>
                  <a:lnTo>
                    <a:pt x="1144" y="132"/>
                  </a:lnTo>
                  <a:lnTo>
                    <a:pt x="957" y="114"/>
                  </a:lnTo>
                  <a:lnTo>
                    <a:pt x="785" y="96"/>
                  </a:lnTo>
                  <a:lnTo>
                    <a:pt x="627" y="79"/>
                  </a:lnTo>
                  <a:lnTo>
                    <a:pt x="487" y="63"/>
                  </a:lnTo>
                  <a:lnTo>
                    <a:pt x="361" y="48"/>
                  </a:lnTo>
                  <a:lnTo>
                    <a:pt x="254" y="35"/>
                  </a:lnTo>
                  <a:lnTo>
                    <a:pt x="165" y="23"/>
                  </a:lnTo>
                  <a:lnTo>
                    <a:pt x="42" y="6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</p:sp>
        <p:sp>
          <p:nvSpPr>
            <p:cNvPr id="15" name="Freeform 5"/>
            <p:cNvSpPr>
              <a:spLocks noEditPoints="1"/>
            </p:cNvSpPr>
            <p:nvPr/>
          </p:nvSpPr>
          <p:spPr bwMode="gray">
            <a:xfrm>
              <a:off x="0" y="1587"/>
              <a:ext cx="12192000" cy="6856413"/>
            </a:xfrm>
            <a:custGeom>
              <a:avLst/>
              <a:gdLst/>
              <a:ahLst/>
              <a:cxnLst/>
              <a:rect l="0" t="0" r="r" b="b"/>
              <a:pathLst>
                <a:path w="15356" h="8638">
                  <a:moveTo>
                    <a:pt x="0" y="0"/>
                  </a:moveTo>
                  <a:lnTo>
                    <a:pt x="0" y="8638"/>
                  </a:lnTo>
                  <a:lnTo>
                    <a:pt x="15356" y="8638"/>
                  </a:lnTo>
                  <a:lnTo>
                    <a:pt x="15356" y="0"/>
                  </a:lnTo>
                  <a:lnTo>
                    <a:pt x="0" y="0"/>
                  </a:lnTo>
                  <a:close/>
                  <a:moveTo>
                    <a:pt x="14748" y="8038"/>
                  </a:moveTo>
                  <a:lnTo>
                    <a:pt x="600" y="8038"/>
                  </a:lnTo>
                  <a:lnTo>
                    <a:pt x="600" y="592"/>
                  </a:lnTo>
                  <a:lnTo>
                    <a:pt x="14748" y="592"/>
                  </a:lnTo>
                  <a:lnTo>
                    <a:pt x="14748" y="8038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</p:sp>
      </p:grp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54954" y="4969927"/>
            <a:ext cx="8825659" cy="566738"/>
          </a:xfrm>
        </p:spPr>
        <p:txBody>
          <a:bodyPr anchor="b">
            <a:normAutofit/>
          </a:bodyPr>
          <a:lstStyle>
            <a:lvl1pPr algn="l">
              <a:defRPr sz="2400" b="0"/>
            </a:lvl1pPr>
          </a:lstStyle>
          <a:p>
            <a:r>
              <a:rPr lang="fi-FI"/>
              <a:t>Muokkaa ots. perustyyl. napsautt.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1154954" y="685800"/>
            <a:ext cx="8825659" cy="3429000"/>
          </a:xfrm>
          <a:prstGeom prst="roundRect">
            <a:avLst>
              <a:gd name="adj" fmla="val 1858"/>
            </a:avLst>
          </a:prstGeom>
          <a:effectLst>
            <a:outerShdw blurRad="50800" dist="50800" dir="5400000" algn="tl" rotWithShape="0">
              <a:srgbClr val="000000">
                <a:alpha val="43000"/>
              </a:srgbClr>
            </a:out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fi-FI"/>
              <a:t>Lisää kuva napsauttamalla kuvaketta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154954" y="5536665"/>
            <a:ext cx="8825658" cy="493712"/>
          </a:xfrm>
        </p:spPr>
        <p:txBody>
          <a:bodyPr>
            <a:normAutofit/>
          </a:bodyPr>
          <a:lstStyle>
            <a:lvl1pPr marL="0" indent="0">
              <a:buNone/>
              <a:defRPr sz="1200">
                <a:solidFill>
                  <a:schemeClr val="accent1">
                    <a:lumMod val="60000"/>
                    <a:lumOff val="40000"/>
                  </a:schemeClr>
                </a:solidFill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fi-FI"/>
              <a:t>Muokkaa tekstin perustyylejä napsauttamalla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1A38EDB-82B5-47B3-B9C1-99B3AA4BAD8E}" type="datetime1">
              <a:rPr lang="en-GB" smtClean="0"/>
              <a:t>30/01/2023</a:t>
            </a:fld>
            <a:endParaRPr lang="en-GB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GB"/>
              <a:t>Opetushallitus</a:t>
            </a:r>
          </a:p>
        </p:txBody>
      </p:sp>
      <p:sp>
        <p:nvSpPr>
          <p:cNvPr id="16" name="Rectangle 15"/>
          <p:cNvSpPr/>
          <p:nvPr/>
        </p:nvSpPr>
        <p:spPr>
          <a:xfrm>
            <a:off x="10437812" y="0"/>
            <a:ext cx="685800" cy="1143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6E131DE-DA31-4CDF-828A-8EB206A3CD12}" type="slidenum">
              <a:rPr lang="en-GB" smtClean="0"/>
              <a:pPr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702480832"/>
      </p:ext>
    </p:extLst>
  </p:cSld>
  <p:clrMapOvr>
    <a:masterClrMapping/>
  </p:clrMapOvr>
  <p:hf hdr="0"/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>
  <p:cSld name="Otsikko ja kuvateksti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" name="Group 6"/>
          <p:cNvGrpSpPr/>
          <p:nvPr/>
        </p:nvGrpSpPr>
        <p:grpSpPr>
          <a:xfrm>
            <a:off x="0" y="0"/>
            <a:ext cx="12192000" cy="6858000"/>
            <a:chOff x="0" y="0"/>
            <a:chExt cx="12192000" cy="6858000"/>
          </a:xfrm>
        </p:grpSpPr>
        <p:sp>
          <p:nvSpPr>
            <p:cNvPr id="11" name="Rectangle 10"/>
            <p:cNvSpPr/>
            <p:nvPr/>
          </p:nvSpPr>
          <p:spPr>
            <a:xfrm>
              <a:off x="0" y="0"/>
              <a:ext cx="12192000" cy="6858000"/>
            </a:xfrm>
            <a:prstGeom prst="rect">
              <a:avLst/>
            </a:prstGeom>
            <a:blipFill>
              <a:blip r:embed="rId2">
                <a:duotone>
                  <a:schemeClr val="dk2">
                    <a:shade val="69000"/>
                    <a:hueMod val="91000"/>
                    <a:satMod val="164000"/>
                    <a:lumMod val="74000"/>
                  </a:schemeClr>
                  <a:schemeClr val="dk2">
                    <a:hueMod val="124000"/>
                    <a:satMod val="140000"/>
                    <a:lumMod val="142000"/>
                  </a:schemeClr>
                </a:duotone>
              </a:blip>
              <a:stretch>
                <a:fillRect/>
              </a:stretch>
            </a:blip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sp>
        <p:sp>
          <p:nvSpPr>
            <p:cNvPr id="14" name="Oval 13"/>
            <p:cNvSpPr/>
            <p:nvPr/>
          </p:nvSpPr>
          <p:spPr>
            <a:xfrm>
              <a:off x="0" y="2667000"/>
              <a:ext cx="4191000" cy="41910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11000"/>
                  </a:schemeClr>
                </a:gs>
                <a:gs pos="75000">
                  <a:schemeClr val="accent5">
                    <a:alpha val="0"/>
                  </a:schemeClr>
                </a:gs>
                <a:gs pos="36000">
                  <a:schemeClr val="accent5">
                    <a:alpha val="10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5" name="Oval 14"/>
            <p:cNvSpPr/>
            <p:nvPr/>
          </p:nvSpPr>
          <p:spPr>
            <a:xfrm>
              <a:off x="0" y="2895600"/>
              <a:ext cx="2362200" cy="23622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8000"/>
                  </a:schemeClr>
                </a:gs>
                <a:gs pos="72000">
                  <a:schemeClr val="accent5">
                    <a:alpha val="0"/>
                  </a:schemeClr>
                </a:gs>
                <a:gs pos="36000">
                  <a:schemeClr val="accent5">
                    <a:alpha val="8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6" name="Oval 15"/>
            <p:cNvSpPr/>
            <p:nvPr/>
          </p:nvSpPr>
          <p:spPr>
            <a:xfrm>
              <a:off x="8609012" y="5867400"/>
              <a:ext cx="990600" cy="9906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14000"/>
                  </a:schemeClr>
                </a:gs>
                <a:gs pos="66000">
                  <a:schemeClr val="accent5">
                    <a:alpha val="0"/>
                  </a:schemeClr>
                </a:gs>
                <a:gs pos="36000">
                  <a:schemeClr val="accent5">
                    <a:alpha val="7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8" name="Oval 17"/>
            <p:cNvSpPr/>
            <p:nvPr/>
          </p:nvSpPr>
          <p:spPr>
            <a:xfrm>
              <a:off x="8609012" y="1676400"/>
              <a:ext cx="2819400" cy="28194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7000"/>
                  </a:schemeClr>
                </a:gs>
                <a:gs pos="69000">
                  <a:schemeClr val="accent5">
                    <a:alpha val="0"/>
                  </a:schemeClr>
                </a:gs>
                <a:gs pos="36000">
                  <a:schemeClr val="accent5">
                    <a:alpha val="6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9" name="Oval 18"/>
            <p:cNvSpPr/>
            <p:nvPr/>
          </p:nvSpPr>
          <p:spPr>
            <a:xfrm>
              <a:off x="7999412" y="8464"/>
              <a:ext cx="1600200" cy="16002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14000"/>
                  </a:schemeClr>
                </a:gs>
                <a:gs pos="73000">
                  <a:schemeClr val="accent5">
                    <a:alpha val="0"/>
                  </a:schemeClr>
                </a:gs>
                <a:gs pos="36000">
                  <a:schemeClr val="accent5">
                    <a:alpha val="7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5" name="Freeform 5"/>
            <p:cNvSpPr/>
            <p:nvPr/>
          </p:nvSpPr>
          <p:spPr bwMode="gray">
            <a:xfrm rot="21010068">
              <a:off x="8490951" y="2714874"/>
              <a:ext cx="3299407" cy="440924"/>
            </a:xfrm>
            <a:custGeom>
              <a:avLst/>
              <a:gdLst/>
              <a:ahLst/>
              <a:cxnLst/>
              <a:rect l="l" t="t" r="r" b="b"/>
              <a:pathLst>
                <a:path w="10000" h="5291">
                  <a:moveTo>
                    <a:pt x="85" y="2532"/>
                  </a:moveTo>
                  <a:cubicBezTo>
                    <a:pt x="1736" y="3911"/>
                    <a:pt x="7524" y="5298"/>
                    <a:pt x="9958" y="5291"/>
                  </a:cubicBezTo>
                  <a:cubicBezTo>
                    <a:pt x="9989" y="1958"/>
                    <a:pt x="9969" y="3333"/>
                    <a:pt x="10000" y="0"/>
                  </a:cubicBezTo>
                  <a:lnTo>
                    <a:pt x="10000" y="0"/>
                  </a:lnTo>
                  <a:lnTo>
                    <a:pt x="9667" y="204"/>
                  </a:lnTo>
                  <a:lnTo>
                    <a:pt x="9334" y="400"/>
                  </a:lnTo>
                  <a:lnTo>
                    <a:pt x="9001" y="590"/>
                  </a:lnTo>
                  <a:lnTo>
                    <a:pt x="8667" y="753"/>
                  </a:lnTo>
                  <a:lnTo>
                    <a:pt x="8333" y="917"/>
                  </a:lnTo>
                  <a:lnTo>
                    <a:pt x="7999" y="1071"/>
                  </a:lnTo>
                  <a:lnTo>
                    <a:pt x="7669" y="1202"/>
                  </a:lnTo>
                  <a:lnTo>
                    <a:pt x="7333" y="1325"/>
                  </a:lnTo>
                  <a:lnTo>
                    <a:pt x="7000" y="1440"/>
                  </a:lnTo>
                  <a:lnTo>
                    <a:pt x="6673" y="1538"/>
                  </a:lnTo>
                  <a:lnTo>
                    <a:pt x="6340" y="1636"/>
                  </a:lnTo>
                  <a:lnTo>
                    <a:pt x="6013" y="1719"/>
                  </a:lnTo>
                  <a:lnTo>
                    <a:pt x="5686" y="1784"/>
                  </a:lnTo>
                  <a:lnTo>
                    <a:pt x="5359" y="1850"/>
                  </a:lnTo>
                  <a:lnTo>
                    <a:pt x="5036" y="1906"/>
                  </a:lnTo>
                  <a:lnTo>
                    <a:pt x="4717" y="1948"/>
                  </a:lnTo>
                  <a:lnTo>
                    <a:pt x="4396" y="1980"/>
                  </a:lnTo>
                  <a:lnTo>
                    <a:pt x="4079" y="2013"/>
                  </a:lnTo>
                  <a:lnTo>
                    <a:pt x="3766" y="2029"/>
                  </a:lnTo>
                  <a:lnTo>
                    <a:pt x="3454" y="2046"/>
                  </a:lnTo>
                  <a:lnTo>
                    <a:pt x="3145" y="2053"/>
                  </a:lnTo>
                  <a:lnTo>
                    <a:pt x="2839" y="2046"/>
                  </a:lnTo>
                  <a:lnTo>
                    <a:pt x="2537" y="2046"/>
                  </a:lnTo>
                  <a:lnTo>
                    <a:pt x="2238" y="2029"/>
                  </a:lnTo>
                  <a:lnTo>
                    <a:pt x="1943" y="2004"/>
                  </a:lnTo>
                  <a:lnTo>
                    <a:pt x="1653" y="1980"/>
                  </a:lnTo>
                  <a:lnTo>
                    <a:pt x="1368" y="1955"/>
                  </a:lnTo>
                  <a:lnTo>
                    <a:pt x="1085" y="1915"/>
                  </a:lnTo>
                  <a:lnTo>
                    <a:pt x="806" y="1873"/>
                  </a:lnTo>
                  <a:lnTo>
                    <a:pt x="533" y="1833"/>
                  </a:lnTo>
                  <a:lnTo>
                    <a:pt x="0" y="1726"/>
                  </a:lnTo>
                  <a:cubicBezTo>
                    <a:pt x="28" y="1995"/>
                    <a:pt x="57" y="2263"/>
                    <a:pt x="85" y="2532"/>
                  </a:cubicBezTo>
                  <a:close/>
                </a:path>
              </a:pathLst>
            </a:custGeom>
            <a:solidFill>
              <a:schemeClr val="bg1">
                <a:alpha val="20000"/>
              </a:schemeClr>
            </a:solidFill>
            <a:ln>
              <a:noFill/>
            </a:ln>
          </p:spPr>
        </p:sp>
        <p:sp>
          <p:nvSpPr>
            <p:cNvPr id="17" name="Freeform 5"/>
            <p:cNvSpPr/>
            <p:nvPr/>
          </p:nvSpPr>
          <p:spPr bwMode="gray">
            <a:xfrm>
              <a:off x="455612" y="2801319"/>
              <a:ext cx="11277600" cy="3602637"/>
            </a:xfrm>
            <a:custGeom>
              <a:avLst/>
              <a:gdLst/>
              <a:ahLst/>
              <a:cxnLst/>
              <a:rect l="l" t="t" r="r" b="b"/>
              <a:pathLst>
                <a:path w="10000" h="7946">
                  <a:moveTo>
                    <a:pt x="0" y="0"/>
                  </a:moveTo>
                  <a:lnTo>
                    <a:pt x="0" y="7945"/>
                  </a:lnTo>
                  <a:lnTo>
                    <a:pt x="10000" y="7946"/>
                  </a:lnTo>
                  <a:lnTo>
                    <a:pt x="10000" y="4"/>
                  </a:lnTo>
                  <a:lnTo>
                    <a:pt x="10000" y="4"/>
                  </a:lnTo>
                  <a:lnTo>
                    <a:pt x="9773" y="91"/>
                  </a:lnTo>
                  <a:lnTo>
                    <a:pt x="9547" y="175"/>
                  </a:lnTo>
                  <a:lnTo>
                    <a:pt x="9320" y="256"/>
                  </a:lnTo>
                  <a:lnTo>
                    <a:pt x="9092" y="326"/>
                  </a:lnTo>
                  <a:lnTo>
                    <a:pt x="8865" y="396"/>
                  </a:lnTo>
                  <a:lnTo>
                    <a:pt x="8637" y="462"/>
                  </a:lnTo>
                  <a:lnTo>
                    <a:pt x="8412" y="518"/>
                  </a:lnTo>
                  <a:lnTo>
                    <a:pt x="8184" y="571"/>
                  </a:lnTo>
                  <a:lnTo>
                    <a:pt x="7957" y="620"/>
                  </a:lnTo>
                  <a:lnTo>
                    <a:pt x="7734" y="662"/>
                  </a:lnTo>
                  <a:lnTo>
                    <a:pt x="7508" y="704"/>
                  </a:lnTo>
                  <a:lnTo>
                    <a:pt x="7285" y="739"/>
                  </a:lnTo>
                  <a:lnTo>
                    <a:pt x="7062" y="767"/>
                  </a:lnTo>
                  <a:lnTo>
                    <a:pt x="6840" y="795"/>
                  </a:lnTo>
                  <a:lnTo>
                    <a:pt x="6620" y="819"/>
                  </a:lnTo>
                  <a:lnTo>
                    <a:pt x="6402" y="837"/>
                  </a:lnTo>
                  <a:lnTo>
                    <a:pt x="6184" y="851"/>
                  </a:lnTo>
                  <a:lnTo>
                    <a:pt x="5968" y="865"/>
                  </a:lnTo>
                  <a:lnTo>
                    <a:pt x="5755" y="872"/>
                  </a:lnTo>
                  <a:lnTo>
                    <a:pt x="5542" y="879"/>
                  </a:lnTo>
                  <a:lnTo>
                    <a:pt x="5332" y="882"/>
                  </a:lnTo>
                  <a:lnTo>
                    <a:pt x="5124" y="879"/>
                  </a:lnTo>
                  <a:lnTo>
                    <a:pt x="4918" y="879"/>
                  </a:lnTo>
                  <a:lnTo>
                    <a:pt x="4714" y="872"/>
                  </a:lnTo>
                  <a:lnTo>
                    <a:pt x="4514" y="861"/>
                  </a:lnTo>
                  <a:lnTo>
                    <a:pt x="4316" y="851"/>
                  </a:lnTo>
                  <a:lnTo>
                    <a:pt x="4122" y="840"/>
                  </a:lnTo>
                  <a:lnTo>
                    <a:pt x="3929" y="823"/>
                  </a:lnTo>
                  <a:lnTo>
                    <a:pt x="3739" y="805"/>
                  </a:lnTo>
                  <a:lnTo>
                    <a:pt x="3553" y="788"/>
                  </a:lnTo>
                  <a:lnTo>
                    <a:pt x="3190" y="742"/>
                  </a:lnTo>
                  <a:lnTo>
                    <a:pt x="2842" y="693"/>
                  </a:lnTo>
                  <a:lnTo>
                    <a:pt x="2508" y="641"/>
                  </a:lnTo>
                  <a:lnTo>
                    <a:pt x="2192" y="585"/>
                  </a:lnTo>
                  <a:lnTo>
                    <a:pt x="1890" y="525"/>
                  </a:lnTo>
                  <a:lnTo>
                    <a:pt x="1610" y="462"/>
                  </a:lnTo>
                  <a:lnTo>
                    <a:pt x="1347" y="399"/>
                  </a:lnTo>
                  <a:lnTo>
                    <a:pt x="1105" y="336"/>
                  </a:lnTo>
                  <a:lnTo>
                    <a:pt x="883" y="277"/>
                  </a:lnTo>
                  <a:lnTo>
                    <a:pt x="686" y="221"/>
                  </a:lnTo>
                  <a:lnTo>
                    <a:pt x="508" y="168"/>
                  </a:lnTo>
                  <a:lnTo>
                    <a:pt x="358" y="123"/>
                  </a:lnTo>
                  <a:lnTo>
                    <a:pt x="232" y="81"/>
                  </a:lnTo>
                  <a:lnTo>
                    <a:pt x="59" y="21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</p:sp>
        <p:sp>
          <p:nvSpPr>
            <p:cNvPr id="12" name="Freeform 5"/>
            <p:cNvSpPr>
              <a:spLocks noEditPoints="1"/>
            </p:cNvSpPr>
            <p:nvPr/>
          </p:nvSpPr>
          <p:spPr bwMode="gray">
            <a:xfrm>
              <a:off x="0" y="1587"/>
              <a:ext cx="12192000" cy="6856413"/>
            </a:xfrm>
            <a:custGeom>
              <a:avLst/>
              <a:gdLst/>
              <a:ahLst/>
              <a:cxnLst/>
              <a:rect l="0" t="0" r="r" b="b"/>
              <a:pathLst>
                <a:path w="15356" h="8638">
                  <a:moveTo>
                    <a:pt x="0" y="0"/>
                  </a:moveTo>
                  <a:lnTo>
                    <a:pt x="0" y="8638"/>
                  </a:lnTo>
                  <a:lnTo>
                    <a:pt x="15356" y="8638"/>
                  </a:lnTo>
                  <a:lnTo>
                    <a:pt x="15356" y="0"/>
                  </a:lnTo>
                  <a:lnTo>
                    <a:pt x="0" y="0"/>
                  </a:lnTo>
                  <a:close/>
                  <a:moveTo>
                    <a:pt x="14748" y="8038"/>
                  </a:moveTo>
                  <a:lnTo>
                    <a:pt x="600" y="8038"/>
                  </a:lnTo>
                  <a:lnTo>
                    <a:pt x="600" y="592"/>
                  </a:lnTo>
                  <a:lnTo>
                    <a:pt x="14748" y="592"/>
                  </a:lnTo>
                  <a:lnTo>
                    <a:pt x="14748" y="8038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</p:sp>
      </p:grp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48798" y="1063417"/>
            <a:ext cx="8831816" cy="1372986"/>
          </a:xfrm>
        </p:spPr>
        <p:txBody>
          <a:bodyPr/>
          <a:lstStyle>
            <a:lvl1pPr>
              <a:defRPr sz="4000"/>
            </a:lvl1pPr>
          </a:lstStyle>
          <a:p>
            <a:r>
              <a:rPr lang="fi-FI"/>
              <a:t>Muokkaa ots. perustyyl. napsautt.</a:t>
            </a:r>
            <a:endParaRPr lang="en-US" dirty="0"/>
          </a:p>
        </p:txBody>
      </p:sp>
      <p:sp>
        <p:nvSpPr>
          <p:cNvPr id="8" name="Text Placeholder 3"/>
          <p:cNvSpPr>
            <a:spLocks noGrp="1"/>
          </p:cNvSpPr>
          <p:nvPr>
            <p:ph type="body" sz="half" idx="2"/>
          </p:nvPr>
        </p:nvSpPr>
        <p:spPr>
          <a:xfrm>
            <a:off x="1154954" y="3543300"/>
            <a:ext cx="8825659" cy="2476500"/>
          </a:xfrm>
        </p:spPr>
        <p:txBody>
          <a:bodyPr anchor="ctr">
            <a:normAutofit/>
          </a:bodyPr>
          <a:lstStyle>
            <a:lvl1pPr marL="0" indent="0">
              <a:buNone/>
              <a:defRPr sz="18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fi-FI"/>
              <a:t>Muokkaa tekstin perustyylejä napsauttamalla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1A38EDB-82B5-47B3-B9C1-99B3AA4BAD8E}" type="datetime1">
              <a:rPr lang="en-GB" smtClean="0"/>
              <a:t>30/01/2023</a:t>
            </a:fld>
            <a:endParaRPr lang="en-GB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GB"/>
              <a:t>Opetushallitus</a:t>
            </a:r>
          </a:p>
        </p:txBody>
      </p:sp>
      <p:sp>
        <p:nvSpPr>
          <p:cNvPr id="13" name="Rectangle 12"/>
          <p:cNvSpPr/>
          <p:nvPr/>
        </p:nvSpPr>
        <p:spPr>
          <a:xfrm>
            <a:off x="10437812" y="0"/>
            <a:ext cx="685800" cy="1143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6E131DE-DA31-4CDF-828A-8EB206A3CD12}" type="slidenum">
              <a:rPr lang="en-GB" smtClean="0"/>
              <a:pPr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497771005"/>
      </p:ext>
    </p:extLst>
  </p:cSld>
  <p:clrMapOvr>
    <a:masterClrMapping/>
  </p:clrMapOvr>
  <p:hf hdr="0"/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>
  <p:cSld name="Lainaus ja kuvateksti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" name="Group 2"/>
          <p:cNvGrpSpPr/>
          <p:nvPr/>
        </p:nvGrpSpPr>
        <p:grpSpPr>
          <a:xfrm>
            <a:off x="0" y="0"/>
            <a:ext cx="12192000" cy="6858000"/>
            <a:chOff x="0" y="0"/>
            <a:chExt cx="12192000" cy="6858000"/>
          </a:xfrm>
        </p:grpSpPr>
        <p:sp>
          <p:nvSpPr>
            <p:cNvPr id="17" name="Rectangle 16"/>
            <p:cNvSpPr/>
            <p:nvPr/>
          </p:nvSpPr>
          <p:spPr>
            <a:xfrm>
              <a:off x="0" y="0"/>
              <a:ext cx="12192000" cy="6858000"/>
            </a:xfrm>
            <a:prstGeom prst="rect">
              <a:avLst/>
            </a:prstGeom>
            <a:blipFill>
              <a:blip r:embed="rId2">
                <a:duotone>
                  <a:schemeClr val="dk2">
                    <a:shade val="69000"/>
                    <a:hueMod val="91000"/>
                    <a:satMod val="164000"/>
                    <a:lumMod val="74000"/>
                  </a:schemeClr>
                  <a:schemeClr val="dk2">
                    <a:hueMod val="124000"/>
                    <a:satMod val="140000"/>
                    <a:lumMod val="142000"/>
                  </a:schemeClr>
                </a:duotone>
              </a:blip>
              <a:stretch>
                <a:fillRect/>
              </a:stretch>
            </a:blip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sp>
        <p:sp>
          <p:nvSpPr>
            <p:cNvPr id="20" name="Oval 19"/>
            <p:cNvSpPr/>
            <p:nvPr/>
          </p:nvSpPr>
          <p:spPr>
            <a:xfrm>
              <a:off x="0" y="2667000"/>
              <a:ext cx="4191000" cy="41910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11000"/>
                  </a:schemeClr>
                </a:gs>
                <a:gs pos="75000">
                  <a:schemeClr val="accent5">
                    <a:alpha val="0"/>
                  </a:schemeClr>
                </a:gs>
                <a:gs pos="36000">
                  <a:schemeClr val="accent5">
                    <a:alpha val="10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2" name="Oval 21"/>
            <p:cNvSpPr/>
            <p:nvPr/>
          </p:nvSpPr>
          <p:spPr>
            <a:xfrm>
              <a:off x="0" y="2895600"/>
              <a:ext cx="2362200" cy="23622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8000"/>
                  </a:schemeClr>
                </a:gs>
                <a:gs pos="72000">
                  <a:schemeClr val="accent5">
                    <a:alpha val="0"/>
                  </a:schemeClr>
                </a:gs>
                <a:gs pos="36000">
                  <a:schemeClr val="accent5">
                    <a:alpha val="8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3" name="Oval 22"/>
            <p:cNvSpPr/>
            <p:nvPr/>
          </p:nvSpPr>
          <p:spPr>
            <a:xfrm>
              <a:off x="8609012" y="5867400"/>
              <a:ext cx="990600" cy="9906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14000"/>
                  </a:schemeClr>
                </a:gs>
                <a:gs pos="66000">
                  <a:schemeClr val="accent5">
                    <a:alpha val="0"/>
                  </a:schemeClr>
                </a:gs>
                <a:gs pos="36000">
                  <a:schemeClr val="accent5">
                    <a:alpha val="7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4" name="Oval 23"/>
            <p:cNvSpPr/>
            <p:nvPr/>
          </p:nvSpPr>
          <p:spPr>
            <a:xfrm>
              <a:off x="8609012" y="1676400"/>
              <a:ext cx="2819400" cy="28194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7000"/>
                  </a:schemeClr>
                </a:gs>
                <a:gs pos="69000">
                  <a:schemeClr val="accent5">
                    <a:alpha val="0"/>
                  </a:schemeClr>
                </a:gs>
                <a:gs pos="36000">
                  <a:schemeClr val="accent5">
                    <a:alpha val="6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5" name="Oval 24"/>
            <p:cNvSpPr/>
            <p:nvPr/>
          </p:nvSpPr>
          <p:spPr>
            <a:xfrm>
              <a:off x="7999412" y="8464"/>
              <a:ext cx="1600200" cy="16002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14000"/>
                  </a:schemeClr>
                </a:gs>
                <a:gs pos="73000">
                  <a:schemeClr val="accent5">
                    <a:alpha val="0"/>
                  </a:schemeClr>
                </a:gs>
                <a:gs pos="36000">
                  <a:schemeClr val="accent5">
                    <a:alpha val="7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1" name="Freeform 5"/>
            <p:cNvSpPr/>
            <p:nvPr/>
          </p:nvSpPr>
          <p:spPr bwMode="gray">
            <a:xfrm rot="21010068">
              <a:off x="8490951" y="4185117"/>
              <a:ext cx="3299407" cy="440924"/>
            </a:xfrm>
            <a:custGeom>
              <a:avLst/>
              <a:gdLst/>
              <a:ahLst/>
              <a:cxnLst/>
              <a:rect l="l" t="t" r="r" b="b"/>
              <a:pathLst>
                <a:path w="10000" h="5291">
                  <a:moveTo>
                    <a:pt x="85" y="2532"/>
                  </a:moveTo>
                  <a:cubicBezTo>
                    <a:pt x="1736" y="3911"/>
                    <a:pt x="7524" y="5298"/>
                    <a:pt x="9958" y="5291"/>
                  </a:cubicBezTo>
                  <a:cubicBezTo>
                    <a:pt x="9989" y="1958"/>
                    <a:pt x="9969" y="3333"/>
                    <a:pt x="10000" y="0"/>
                  </a:cubicBezTo>
                  <a:lnTo>
                    <a:pt x="10000" y="0"/>
                  </a:lnTo>
                  <a:lnTo>
                    <a:pt x="9667" y="204"/>
                  </a:lnTo>
                  <a:lnTo>
                    <a:pt x="9334" y="400"/>
                  </a:lnTo>
                  <a:lnTo>
                    <a:pt x="9001" y="590"/>
                  </a:lnTo>
                  <a:lnTo>
                    <a:pt x="8667" y="753"/>
                  </a:lnTo>
                  <a:lnTo>
                    <a:pt x="8333" y="917"/>
                  </a:lnTo>
                  <a:lnTo>
                    <a:pt x="7999" y="1071"/>
                  </a:lnTo>
                  <a:lnTo>
                    <a:pt x="7669" y="1202"/>
                  </a:lnTo>
                  <a:lnTo>
                    <a:pt x="7333" y="1325"/>
                  </a:lnTo>
                  <a:lnTo>
                    <a:pt x="7000" y="1440"/>
                  </a:lnTo>
                  <a:lnTo>
                    <a:pt x="6673" y="1538"/>
                  </a:lnTo>
                  <a:lnTo>
                    <a:pt x="6340" y="1636"/>
                  </a:lnTo>
                  <a:lnTo>
                    <a:pt x="6013" y="1719"/>
                  </a:lnTo>
                  <a:lnTo>
                    <a:pt x="5686" y="1784"/>
                  </a:lnTo>
                  <a:lnTo>
                    <a:pt x="5359" y="1850"/>
                  </a:lnTo>
                  <a:lnTo>
                    <a:pt x="5036" y="1906"/>
                  </a:lnTo>
                  <a:lnTo>
                    <a:pt x="4717" y="1948"/>
                  </a:lnTo>
                  <a:lnTo>
                    <a:pt x="4396" y="1980"/>
                  </a:lnTo>
                  <a:lnTo>
                    <a:pt x="4079" y="2013"/>
                  </a:lnTo>
                  <a:lnTo>
                    <a:pt x="3766" y="2029"/>
                  </a:lnTo>
                  <a:lnTo>
                    <a:pt x="3454" y="2046"/>
                  </a:lnTo>
                  <a:lnTo>
                    <a:pt x="3145" y="2053"/>
                  </a:lnTo>
                  <a:lnTo>
                    <a:pt x="2839" y="2046"/>
                  </a:lnTo>
                  <a:lnTo>
                    <a:pt x="2537" y="2046"/>
                  </a:lnTo>
                  <a:lnTo>
                    <a:pt x="2238" y="2029"/>
                  </a:lnTo>
                  <a:lnTo>
                    <a:pt x="1943" y="2004"/>
                  </a:lnTo>
                  <a:lnTo>
                    <a:pt x="1653" y="1980"/>
                  </a:lnTo>
                  <a:lnTo>
                    <a:pt x="1368" y="1955"/>
                  </a:lnTo>
                  <a:lnTo>
                    <a:pt x="1085" y="1915"/>
                  </a:lnTo>
                  <a:lnTo>
                    <a:pt x="806" y="1873"/>
                  </a:lnTo>
                  <a:lnTo>
                    <a:pt x="533" y="1833"/>
                  </a:lnTo>
                  <a:lnTo>
                    <a:pt x="0" y="1726"/>
                  </a:lnTo>
                  <a:cubicBezTo>
                    <a:pt x="28" y="1995"/>
                    <a:pt x="57" y="2263"/>
                    <a:pt x="85" y="2532"/>
                  </a:cubicBezTo>
                  <a:close/>
                </a:path>
              </a:pathLst>
            </a:custGeom>
            <a:solidFill>
              <a:schemeClr val="bg1">
                <a:alpha val="20000"/>
              </a:schemeClr>
            </a:solidFill>
            <a:ln>
              <a:noFill/>
            </a:ln>
          </p:spPr>
        </p:sp>
        <p:sp>
          <p:nvSpPr>
            <p:cNvPr id="12" name="Freeform 5"/>
            <p:cNvSpPr/>
            <p:nvPr/>
          </p:nvSpPr>
          <p:spPr bwMode="gray">
            <a:xfrm>
              <a:off x="455612" y="4241801"/>
              <a:ext cx="11277600" cy="2337161"/>
            </a:xfrm>
            <a:custGeom>
              <a:avLst/>
              <a:gdLst/>
              <a:ahLst/>
              <a:cxnLst/>
              <a:rect l="l" t="t" r="r" b="b"/>
              <a:pathLst>
                <a:path w="10000" h="8000">
                  <a:moveTo>
                    <a:pt x="0" y="0"/>
                  </a:moveTo>
                  <a:lnTo>
                    <a:pt x="0" y="7970"/>
                  </a:lnTo>
                  <a:lnTo>
                    <a:pt x="10000" y="8000"/>
                  </a:lnTo>
                  <a:lnTo>
                    <a:pt x="10000" y="7"/>
                  </a:lnTo>
                  <a:lnTo>
                    <a:pt x="10000" y="7"/>
                  </a:lnTo>
                  <a:lnTo>
                    <a:pt x="9773" y="156"/>
                  </a:lnTo>
                  <a:lnTo>
                    <a:pt x="9547" y="298"/>
                  </a:lnTo>
                  <a:lnTo>
                    <a:pt x="9320" y="437"/>
                  </a:lnTo>
                  <a:lnTo>
                    <a:pt x="9092" y="556"/>
                  </a:lnTo>
                  <a:lnTo>
                    <a:pt x="8865" y="676"/>
                  </a:lnTo>
                  <a:lnTo>
                    <a:pt x="8637" y="788"/>
                  </a:lnTo>
                  <a:lnTo>
                    <a:pt x="8412" y="884"/>
                  </a:lnTo>
                  <a:lnTo>
                    <a:pt x="8184" y="975"/>
                  </a:lnTo>
                  <a:lnTo>
                    <a:pt x="7957" y="1058"/>
                  </a:lnTo>
                  <a:lnTo>
                    <a:pt x="7734" y="1130"/>
                  </a:lnTo>
                  <a:lnTo>
                    <a:pt x="7508" y="1202"/>
                  </a:lnTo>
                  <a:lnTo>
                    <a:pt x="7285" y="1262"/>
                  </a:lnTo>
                  <a:lnTo>
                    <a:pt x="7062" y="1309"/>
                  </a:lnTo>
                  <a:lnTo>
                    <a:pt x="6840" y="1358"/>
                  </a:lnTo>
                  <a:lnTo>
                    <a:pt x="6620" y="1399"/>
                  </a:lnTo>
                  <a:lnTo>
                    <a:pt x="6402" y="1428"/>
                  </a:lnTo>
                  <a:lnTo>
                    <a:pt x="6184" y="1453"/>
                  </a:lnTo>
                  <a:lnTo>
                    <a:pt x="5968" y="1477"/>
                  </a:lnTo>
                  <a:lnTo>
                    <a:pt x="5755" y="1488"/>
                  </a:lnTo>
                  <a:lnTo>
                    <a:pt x="5542" y="1500"/>
                  </a:lnTo>
                  <a:lnTo>
                    <a:pt x="5332" y="1506"/>
                  </a:lnTo>
                  <a:lnTo>
                    <a:pt x="5124" y="1500"/>
                  </a:lnTo>
                  <a:lnTo>
                    <a:pt x="4918" y="1500"/>
                  </a:lnTo>
                  <a:lnTo>
                    <a:pt x="4714" y="1488"/>
                  </a:lnTo>
                  <a:lnTo>
                    <a:pt x="4514" y="1470"/>
                  </a:lnTo>
                  <a:lnTo>
                    <a:pt x="4316" y="1453"/>
                  </a:lnTo>
                  <a:lnTo>
                    <a:pt x="4122" y="1434"/>
                  </a:lnTo>
                  <a:lnTo>
                    <a:pt x="3929" y="1405"/>
                  </a:lnTo>
                  <a:lnTo>
                    <a:pt x="3739" y="1374"/>
                  </a:lnTo>
                  <a:lnTo>
                    <a:pt x="3553" y="1346"/>
                  </a:lnTo>
                  <a:lnTo>
                    <a:pt x="3190" y="1267"/>
                  </a:lnTo>
                  <a:lnTo>
                    <a:pt x="2842" y="1183"/>
                  </a:lnTo>
                  <a:lnTo>
                    <a:pt x="2508" y="1095"/>
                  </a:lnTo>
                  <a:lnTo>
                    <a:pt x="2192" y="998"/>
                  </a:lnTo>
                  <a:lnTo>
                    <a:pt x="1890" y="897"/>
                  </a:lnTo>
                  <a:lnTo>
                    <a:pt x="1610" y="788"/>
                  </a:lnTo>
                  <a:lnTo>
                    <a:pt x="1347" y="681"/>
                  </a:lnTo>
                  <a:lnTo>
                    <a:pt x="1105" y="574"/>
                  </a:lnTo>
                  <a:lnTo>
                    <a:pt x="883" y="473"/>
                  </a:lnTo>
                  <a:lnTo>
                    <a:pt x="686" y="377"/>
                  </a:lnTo>
                  <a:lnTo>
                    <a:pt x="508" y="286"/>
                  </a:lnTo>
                  <a:lnTo>
                    <a:pt x="358" y="210"/>
                  </a:lnTo>
                  <a:lnTo>
                    <a:pt x="232" y="138"/>
                  </a:lnTo>
                  <a:lnTo>
                    <a:pt x="59" y="35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</p:sp>
        <p:sp>
          <p:nvSpPr>
            <p:cNvPr id="18" name="Freeform 5"/>
            <p:cNvSpPr>
              <a:spLocks noEditPoints="1"/>
            </p:cNvSpPr>
            <p:nvPr/>
          </p:nvSpPr>
          <p:spPr bwMode="gray">
            <a:xfrm>
              <a:off x="0" y="1587"/>
              <a:ext cx="12192000" cy="6856413"/>
            </a:xfrm>
            <a:custGeom>
              <a:avLst/>
              <a:gdLst/>
              <a:ahLst/>
              <a:cxnLst/>
              <a:rect l="0" t="0" r="r" b="b"/>
              <a:pathLst>
                <a:path w="15356" h="8638">
                  <a:moveTo>
                    <a:pt x="0" y="0"/>
                  </a:moveTo>
                  <a:lnTo>
                    <a:pt x="0" y="8638"/>
                  </a:lnTo>
                  <a:lnTo>
                    <a:pt x="15356" y="8638"/>
                  </a:lnTo>
                  <a:lnTo>
                    <a:pt x="15356" y="0"/>
                  </a:lnTo>
                  <a:lnTo>
                    <a:pt x="0" y="0"/>
                  </a:lnTo>
                  <a:close/>
                  <a:moveTo>
                    <a:pt x="14748" y="8038"/>
                  </a:moveTo>
                  <a:lnTo>
                    <a:pt x="600" y="8038"/>
                  </a:lnTo>
                  <a:lnTo>
                    <a:pt x="600" y="592"/>
                  </a:lnTo>
                  <a:lnTo>
                    <a:pt x="14748" y="592"/>
                  </a:lnTo>
                  <a:lnTo>
                    <a:pt x="14748" y="8038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</p:sp>
      </p:grpSp>
      <p:sp>
        <p:nvSpPr>
          <p:cNvPr id="16" name="TextBox 15"/>
          <p:cNvSpPr txBox="1"/>
          <p:nvPr/>
        </p:nvSpPr>
        <p:spPr bwMode="gray">
          <a:xfrm>
            <a:off x="881566" y="607336"/>
            <a:ext cx="801912" cy="15696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n-US" sz="9600" b="0" i="0" dirty="0">
                <a:solidFill>
                  <a:schemeClr val="accent1">
                    <a:lumMod val="60000"/>
                    <a:lumOff val="40000"/>
                  </a:schemeClr>
                </a:solidFill>
                <a:latin typeface="Arial"/>
                <a:cs typeface="Arial"/>
              </a:rPr>
              <a:t>“</a:t>
            </a:r>
          </a:p>
        </p:txBody>
      </p:sp>
      <p:sp>
        <p:nvSpPr>
          <p:cNvPr id="13" name="TextBox 12"/>
          <p:cNvSpPr txBox="1"/>
          <p:nvPr/>
        </p:nvSpPr>
        <p:spPr bwMode="gray">
          <a:xfrm>
            <a:off x="9884458" y="2613787"/>
            <a:ext cx="652763" cy="15696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n-US" sz="9600" b="0" i="0" dirty="0">
                <a:solidFill>
                  <a:schemeClr val="accent1">
                    <a:lumMod val="60000"/>
                    <a:lumOff val="40000"/>
                  </a:schemeClr>
                </a:solidFill>
                <a:latin typeface="Arial"/>
                <a:cs typeface="Arial"/>
              </a:rPr>
              <a:t>”</a:t>
            </a: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581878" y="982134"/>
            <a:ext cx="8453906" cy="2696632"/>
          </a:xfrm>
        </p:spPr>
        <p:txBody>
          <a:bodyPr/>
          <a:lstStyle>
            <a:lvl1pPr>
              <a:defRPr sz="4000"/>
            </a:lvl1pPr>
          </a:lstStyle>
          <a:p>
            <a:r>
              <a:rPr lang="fi-FI"/>
              <a:t>Muokkaa ots. perustyyl. napsautt.</a:t>
            </a:r>
            <a:endParaRPr lang="en-US" dirty="0"/>
          </a:p>
        </p:txBody>
      </p:sp>
      <p:sp>
        <p:nvSpPr>
          <p:cNvPr id="14" name="Text Placeholder 3"/>
          <p:cNvSpPr>
            <a:spLocks noGrp="1"/>
          </p:cNvSpPr>
          <p:nvPr>
            <p:ph type="body" sz="half" idx="13"/>
          </p:nvPr>
        </p:nvSpPr>
        <p:spPr bwMode="gray">
          <a:xfrm>
            <a:off x="1945945" y="3678766"/>
            <a:ext cx="7731219" cy="342174"/>
          </a:xfrm>
        </p:spPr>
        <p:txBody>
          <a:bodyPr anchor="t">
            <a:normAutofit/>
          </a:bodyPr>
          <a:lstStyle>
            <a:lvl1pPr marL="0" indent="0">
              <a:buNone/>
              <a:defRPr lang="en-US" sz="1400" b="0" i="0" kern="1200" cap="small" dirty="0">
                <a:solidFill>
                  <a:schemeClr val="accent1">
                    <a:lumMod val="60000"/>
                    <a:lumOff val="40000"/>
                  </a:schemeClr>
                </a:solidFill>
                <a:latin typeface="+mn-lt"/>
                <a:ea typeface="+mn-ea"/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fi-FI"/>
              <a:t>Muokkaa tekstin perustyylejä napsauttamalla</a:t>
            </a:r>
          </a:p>
        </p:txBody>
      </p:sp>
      <p:sp>
        <p:nvSpPr>
          <p:cNvPr id="10" name="Text Placeholder 3"/>
          <p:cNvSpPr>
            <a:spLocks noGrp="1"/>
          </p:cNvSpPr>
          <p:nvPr>
            <p:ph type="body" sz="half" idx="2"/>
          </p:nvPr>
        </p:nvSpPr>
        <p:spPr>
          <a:xfrm>
            <a:off x="1154954" y="5029199"/>
            <a:ext cx="9244897" cy="997857"/>
          </a:xfrm>
        </p:spPr>
        <p:txBody>
          <a:bodyPr anchor="ctr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fi-FI"/>
              <a:t>Muokkaa tekstin perustyylejä napsauttamalla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1A38EDB-82B5-47B3-B9C1-99B3AA4BAD8E}" type="datetime1">
              <a:rPr lang="en-GB" smtClean="0"/>
              <a:t>30/01/2023</a:t>
            </a:fld>
            <a:endParaRPr lang="en-GB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GB"/>
              <a:t>Opetushallitus</a:t>
            </a:r>
          </a:p>
        </p:txBody>
      </p:sp>
      <p:sp>
        <p:nvSpPr>
          <p:cNvPr id="19" name="Rectangle 18"/>
          <p:cNvSpPr/>
          <p:nvPr/>
        </p:nvSpPr>
        <p:spPr>
          <a:xfrm>
            <a:off x="10437812" y="0"/>
            <a:ext cx="685800" cy="1143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6E131DE-DA31-4CDF-828A-8EB206A3CD12}" type="slidenum">
              <a:rPr lang="en-GB" smtClean="0"/>
              <a:pPr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465952701"/>
      </p:ext>
    </p:extLst>
  </p:cSld>
  <p:clrMapOvr>
    <a:masterClrMapping/>
  </p:clrMapOvr>
  <p:hf hdr="0"/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>
  <p:cSld name="Nimikortti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9" name="Group 8"/>
          <p:cNvGrpSpPr/>
          <p:nvPr/>
        </p:nvGrpSpPr>
        <p:grpSpPr>
          <a:xfrm>
            <a:off x="0" y="0"/>
            <a:ext cx="12192000" cy="6858000"/>
            <a:chOff x="0" y="0"/>
            <a:chExt cx="12192000" cy="6858000"/>
          </a:xfrm>
        </p:grpSpPr>
        <p:sp>
          <p:nvSpPr>
            <p:cNvPr id="11" name="Rectangle 10"/>
            <p:cNvSpPr/>
            <p:nvPr/>
          </p:nvSpPr>
          <p:spPr>
            <a:xfrm>
              <a:off x="0" y="0"/>
              <a:ext cx="12192000" cy="6858000"/>
            </a:xfrm>
            <a:prstGeom prst="rect">
              <a:avLst/>
            </a:prstGeom>
            <a:blipFill>
              <a:blip r:embed="rId2">
                <a:duotone>
                  <a:schemeClr val="dk2">
                    <a:shade val="69000"/>
                    <a:hueMod val="91000"/>
                    <a:satMod val="164000"/>
                    <a:lumMod val="74000"/>
                  </a:schemeClr>
                  <a:schemeClr val="dk2">
                    <a:hueMod val="124000"/>
                    <a:satMod val="140000"/>
                    <a:lumMod val="142000"/>
                  </a:schemeClr>
                </a:duotone>
              </a:blip>
              <a:stretch>
                <a:fillRect/>
              </a:stretch>
            </a:blip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sp>
        <p:sp>
          <p:nvSpPr>
            <p:cNvPr id="15" name="Oval 14"/>
            <p:cNvSpPr/>
            <p:nvPr/>
          </p:nvSpPr>
          <p:spPr>
            <a:xfrm>
              <a:off x="0" y="2667000"/>
              <a:ext cx="4191000" cy="41910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11000"/>
                  </a:schemeClr>
                </a:gs>
                <a:gs pos="75000">
                  <a:schemeClr val="accent5">
                    <a:alpha val="0"/>
                  </a:schemeClr>
                </a:gs>
                <a:gs pos="36000">
                  <a:schemeClr val="accent5">
                    <a:alpha val="10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6" name="Oval 15"/>
            <p:cNvSpPr/>
            <p:nvPr/>
          </p:nvSpPr>
          <p:spPr>
            <a:xfrm>
              <a:off x="0" y="2895600"/>
              <a:ext cx="2362200" cy="23622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8000"/>
                  </a:schemeClr>
                </a:gs>
                <a:gs pos="72000">
                  <a:schemeClr val="accent5">
                    <a:alpha val="0"/>
                  </a:schemeClr>
                </a:gs>
                <a:gs pos="36000">
                  <a:schemeClr val="accent5">
                    <a:alpha val="8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7" name="Oval 16"/>
            <p:cNvSpPr/>
            <p:nvPr/>
          </p:nvSpPr>
          <p:spPr>
            <a:xfrm>
              <a:off x="8609012" y="5867400"/>
              <a:ext cx="990600" cy="9906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14000"/>
                  </a:schemeClr>
                </a:gs>
                <a:gs pos="66000">
                  <a:schemeClr val="accent5">
                    <a:alpha val="0"/>
                  </a:schemeClr>
                </a:gs>
                <a:gs pos="36000">
                  <a:schemeClr val="accent5">
                    <a:alpha val="7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8" name="Oval 17"/>
            <p:cNvSpPr/>
            <p:nvPr/>
          </p:nvSpPr>
          <p:spPr>
            <a:xfrm>
              <a:off x="8609012" y="1676400"/>
              <a:ext cx="2819400" cy="28194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7000"/>
                  </a:schemeClr>
                </a:gs>
                <a:gs pos="69000">
                  <a:schemeClr val="accent5">
                    <a:alpha val="0"/>
                  </a:schemeClr>
                </a:gs>
                <a:gs pos="36000">
                  <a:schemeClr val="accent5">
                    <a:alpha val="6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9" name="Oval 18"/>
            <p:cNvSpPr/>
            <p:nvPr/>
          </p:nvSpPr>
          <p:spPr>
            <a:xfrm>
              <a:off x="7999412" y="8464"/>
              <a:ext cx="1600200" cy="16002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14000"/>
                  </a:schemeClr>
                </a:gs>
                <a:gs pos="73000">
                  <a:schemeClr val="accent5">
                    <a:alpha val="0"/>
                  </a:schemeClr>
                </a:gs>
                <a:gs pos="36000">
                  <a:schemeClr val="accent5">
                    <a:alpha val="7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3" name="Freeform 5"/>
            <p:cNvSpPr/>
            <p:nvPr/>
          </p:nvSpPr>
          <p:spPr bwMode="gray">
            <a:xfrm rot="21010068">
              <a:off x="8490951" y="4193583"/>
              <a:ext cx="3299407" cy="440924"/>
            </a:xfrm>
            <a:custGeom>
              <a:avLst/>
              <a:gdLst/>
              <a:ahLst/>
              <a:cxnLst/>
              <a:rect l="l" t="t" r="r" b="b"/>
              <a:pathLst>
                <a:path w="10000" h="5291">
                  <a:moveTo>
                    <a:pt x="85" y="2532"/>
                  </a:moveTo>
                  <a:cubicBezTo>
                    <a:pt x="1736" y="3911"/>
                    <a:pt x="7524" y="5298"/>
                    <a:pt x="9958" y="5291"/>
                  </a:cubicBezTo>
                  <a:cubicBezTo>
                    <a:pt x="9989" y="1958"/>
                    <a:pt x="9969" y="3333"/>
                    <a:pt x="10000" y="0"/>
                  </a:cubicBezTo>
                  <a:lnTo>
                    <a:pt x="10000" y="0"/>
                  </a:lnTo>
                  <a:lnTo>
                    <a:pt x="9667" y="204"/>
                  </a:lnTo>
                  <a:lnTo>
                    <a:pt x="9334" y="400"/>
                  </a:lnTo>
                  <a:lnTo>
                    <a:pt x="9001" y="590"/>
                  </a:lnTo>
                  <a:lnTo>
                    <a:pt x="8667" y="753"/>
                  </a:lnTo>
                  <a:lnTo>
                    <a:pt x="8333" y="917"/>
                  </a:lnTo>
                  <a:lnTo>
                    <a:pt x="7999" y="1071"/>
                  </a:lnTo>
                  <a:lnTo>
                    <a:pt x="7669" y="1202"/>
                  </a:lnTo>
                  <a:lnTo>
                    <a:pt x="7333" y="1325"/>
                  </a:lnTo>
                  <a:lnTo>
                    <a:pt x="7000" y="1440"/>
                  </a:lnTo>
                  <a:lnTo>
                    <a:pt x="6673" y="1538"/>
                  </a:lnTo>
                  <a:lnTo>
                    <a:pt x="6340" y="1636"/>
                  </a:lnTo>
                  <a:lnTo>
                    <a:pt x="6013" y="1719"/>
                  </a:lnTo>
                  <a:lnTo>
                    <a:pt x="5686" y="1784"/>
                  </a:lnTo>
                  <a:lnTo>
                    <a:pt x="5359" y="1850"/>
                  </a:lnTo>
                  <a:lnTo>
                    <a:pt x="5036" y="1906"/>
                  </a:lnTo>
                  <a:lnTo>
                    <a:pt x="4717" y="1948"/>
                  </a:lnTo>
                  <a:lnTo>
                    <a:pt x="4396" y="1980"/>
                  </a:lnTo>
                  <a:lnTo>
                    <a:pt x="4079" y="2013"/>
                  </a:lnTo>
                  <a:lnTo>
                    <a:pt x="3766" y="2029"/>
                  </a:lnTo>
                  <a:lnTo>
                    <a:pt x="3454" y="2046"/>
                  </a:lnTo>
                  <a:lnTo>
                    <a:pt x="3145" y="2053"/>
                  </a:lnTo>
                  <a:lnTo>
                    <a:pt x="2839" y="2046"/>
                  </a:lnTo>
                  <a:lnTo>
                    <a:pt x="2537" y="2046"/>
                  </a:lnTo>
                  <a:lnTo>
                    <a:pt x="2238" y="2029"/>
                  </a:lnTo>
                  <a:lnTo>
                    <a:pt x="1943" y="2004"/>
                  </a:lnTo>
                  <a:lnTo>
                    <a:pt x="1653" y="1980"/>
                  </a:lnTo>
                  <a:lnTo>
                    <a:pt x="1368" y="1955"/>
                  </a:lnTo>
                  <a:lnTo>
                    <a:pt x="1085" y="1915"/>
                  </a:lnTo>
                  <a:lnTo>
                    <a:pt x="806" y="1873"/>
                  </a:lnTo>
                  <a:lnTo>
                    <a:pt x="533" y="1833"/>
                  </a:lnTo>
                  <a:lnTo>
                    <a:pt x="0" y="1726"/>
                  </a:lnTo>
                  <a:cubicBezTo>
                    <a:pt x="28" y="1995"/>
                    <a:pt x="57" y="2263"/>
                    <a:pt x="85" y="2532"/>
                  </a:cubicBezTo>
                  <a:close/>
                </a:path>
              </a:pathLst>
            </a:custGeom>
            <a:solidFill>
              <a:schemeClr val="bg1">
                <a:alpha val="20000"/>
              </a:schemeClr>
            </a:solidFill>
            <a:ln>
              <a:noFill/>
            </a:ln>
          </p:spPr>
        </p:sp>
        <p:sp>
          <p:nvSpPr>
            <p:cNvPr id="8" name="Freeform 5"/>
            <p:cNvSpPr/>
            <p:nvPr/>
          </p:nvSpPr>
          <p:spPr bwMode="gray">
            <a:xfrm>
              <a:off x="455612" y="4241801"/>
              <a:ext cx="11277600" cy="2337161"/>
            </a:xfrm>
            <a:custGeom>
              <a:avLst/>
              <a:gdLst/>
              <a:ahLst/>
              <a:cxnLst/>
              <a:rect l="l" t="t" r="r" b="b"/>
              <a:pathLst>
                <a:path w="10000" h="8000">
                  <a:moveTo>
                    <a:pt x="0" y="0"/>
                  </a:moveTo>
                  <a:lnTo>
                    <a:pt x="0" y="7970"/>
                  </a:lnTo>
                  <a:lnTo>
                    <a:pt x="10000" y="8000"/>
                  </a:lnTo>
                  <a:lnTo>
                    <a:pt x="10000" y="7"/>
                  </a:lnTo>
                  <a:lnTo>
                    <a:pt x="10000" y="7"/>
                  </a:lnTo>
                  <a:lnTo>
                    <a:pt x="9773" y="156"/>
                  </a:lnTo>
                  <a:lnTo>
                    <a:pt x="9547" y="298"/>
                  </a:lnTo>
                  <a:lnTo>
                    <a:pt x="9320" y="437"/>
                  </a:lnTo>
                  <a:lnTo>
                    <a:pt x="9092" y="556"/>
                  </a:lnTo>
                  <a:lnTo>
                    <a:pt x="8865" y="676"/>
                  </a:lnTo>
                  <a:lnTo>
                    <a:pt x="8637" y="788"/>
                  </a:lnTo>
                  <a:lnTo>
                    <a:pt x="8412" y="884"/>
                  </a:lnTo>
                  <a:lnTo>
                    <a:pt x="8184" y="975"/>
                  </a:lnTo>
                  <a:lnTo>
                    <a:pt x="7957" y="1058"/>
                  </a:lnTo>
                  <a:lnTo>
                    <a:pt x="7734" y="1130"/>
                  </a:lnTo>
                  <a:lnTo>
                    <a:pt x="7508" y="1202"/>
                  </a:lnTo>
                  <a:lnTo>
                    <a:pt x="7285" y="1262"/>
                  </a:lnTo>
                  <a:lnTo>
                    <a:pt x="7062" y="1309"/>
                  </a:lnTo>
                  <a:lnTo>
                    <a:pt x="6840" y="1358"/>
                  </a:lnTo>
                  <a:lnTo>
                    <a:pt x="6620" y="1399"/>
                  </a:lnTo>
                  <a:lnTo>
                    <a:pt x="6402" y="1428"/>
                  </a:lnTo>
                  <a:lnTo>
                    <a:pt x="6184" y="1453"/>
                  </a:lnTo>
                  <a:lnTo>
                    <a:pt x="5968" y="1477"/>
                  </a:lnTo>
                  <a:lnTo>
                    <a:pt x="5755" y="1488"/>
                  </a:lnTo>
                  <a:lnTo>
                    <a:pt x="5542" y="1500"/>
                  </a:lnTo>
                  <a:lnTo>
                    <a:pt x="5332" y="1506"/>
                  </a:lnTo>
                  <a:lnTo>
                    <a:pt x="5124" y="1500"/>
                  </a:lnTo>
                  <a:lnTo>
                    <a:pt x="4918" y="1500"/>
                  </a:lnTo>
                  <a:lnTo>
                    <a:pt x="4714" y="1488"/>
                  </a:lnTo>
                  <a:lnTo>
                    <a:pt x="4514" y="1470"/>
                  </a:lnTo>
                  <a:lnTo>
                    <a:pt x="4316" y="1453"/>
                  </a:lnTo>
                  <a:lnTo>
                    <a:pt x="4122" y="1434"/>
                  </a:lnTo>
                  <a:lnTo>
                    <a:pt x="3929" y="1405"/>
                  </a:lnTo>
                  <a:lnTo>
                    <a:pt x="3739" y="1374"/>
                  </a:lnTo>
                  <a:lnTo>
                    <a:pt x="3553" y="1346"/>
                  </a:lnTo>
                  <a:lnTo>
                    <a:pt x="3190" y="1267"/>
                  </a:lnTo>
                  <a:lnTo>
                    <a:pt x="2842" y="1183"/>
                  </a:lnTo>
                  <a:lnTo>
                    <a:pt x="2508" y="1095"/>
                  </a:lnTo>
                  <a:lnTo>
                    <a:pt x="2192" y="998"/>
                  </a:lnTo>
                  <a:lnTo>
                    <a:pt x="1890" y="897"/>
                  </a:lnTo>
                  <a:lnTo>
                    <a:pt x="1610" y="788"/>
                  </a:lnTo>
                  <a:lnTo>
                    <a:pt x="1347" y="681"/>
                  </a:lnTo>
                  <a:lnTo>
                    <a:pt x="1105" y="574"/>
                  </a:lnTo>
                  <a:lnTo>
                    <a:pt x="883" y="473"/>
                  </a:lnTo>
                  <a:lnTo>
                    <a:pt x="686" y="377"/>
                  </a:lnTo>
                  <a:lnTo>
                    <a:pt x="508" y="286"/>
                  </a:lnTo>
                  <a:lnTo>
                    <a:pt x="358" y="210"/>
                  </a:lnTo>
                  <a:lnTo>
                    <a:pt x="232" y="138"/>
                  </a:lnTo>
                  <a:lnTo>
                    <a:pt x="59" y="35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</p:sp>
        <p:sp>
          <p:nvSpPr>
            <p:cNvPr id="12" name="Freeform 5"/>
            <p:cNvSpPr>
              <a:spLocks noEditPoints="1"/>
            </p:cNvSpPr>
            <p:nvPr/>
          </p:nvSpPr>
          <p:spPr bwMode="gray">
            <a:xfrm>
              <a:off x="0" y="1587"/>
              <a:ext cx="12192000" cy="6856413"/>
            </a:xfrm>
            <a:custGeom>
              <a:avLst/>
              <a:gdLst/>
              <a:ahLst/>
              <a:cxnLst/>
              <a:rect l="0" t="0" r="r" b="b"/>
              <a:pathLst>
                <a:path w="15356" h="8638">
                  <a:moveTo>
                    <a:pt x="0" y="0"/>
                  </a:moveTo>
                  <a:lnTo>
                    <a:pt x="0" y="8638"/>
                  </a:lnTo>
                  <a:lnTo>
                    <a:pt x="15356" y="8638"/>
                  </a:lnTo>
                  <a:lnTo>
                    <a:pt x="15356" y="0"/>
                  </a:lnTo>
                  <a:lnTo>
                    <a:pt x="0" y="0"/>
                  </a:lnTo>
                  <a:close/>
                  <a:moveTo>
                    <a:pt x="14748" y="8038"/>
                  </a:moveTo>
                  <a:lnTo>
                    <a:pt x="600" y="8038"/>
                  </a:lnTo>
                  <a:lnTo>
                    <a:pt x="600" y="592"/>
                  </a:lnTo>
                  <a:lnTo>
                    <a:pt x="14748" y="592"/>
                  </a:lnTo>
                  <a:lnTo>
                    <a:pt x="14748" y="8038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</p:sp>
      </p:grp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54954" y="2370667"/>
            <a:ext cx="8825660" cy="1822514"/>
          </a:xfrm>
        </p:spPr>
        <p:txBody>
          <a:bodyPr anchor="b"/>
          <a:lstStyle>
            <a:lvl1pPr algn="l">
              <a:defRPr sz="4000" b="0" cap="none"/>
            </a:lvl1pPr>
          </a:lstStyle>
          <a:p>
            <a:r>
              <a:rPr lang="fi-FI"/>
              <a:t>Muokkaa ots. perustyyl. napsautt.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54954" y="5024967"/>
            <a:ext cx="8825659" cy="860400"/>
          </a:xfrm>
        </p:spPr>
        <p:txBody>
          <a:bodyPr anchor="t"/>
          <a:lstStyle>
            <a:lvl1pPr marL="0" indent="0" algn="l">
              <a:buNone/>
              <a:defRPr sz="2000" cap="none">
                <a:solidFill>
                  <a:schemeClr val="accent1">
                    <a:lumMod val="60000"/>
                    <a:lumOff val="40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fi-FI"/>
              <a:t>Muokkaa tekstin perustyylejä napsauttamalla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1A38EDB-82B5-47B3-B9C1-99B3AA4BAD8E}" type="datetime1">
              <a:rPr lang="en-GB" smtClean="0"/>
              <a:t>30/01/2023</a:t>
            </a:fld>
            <a:endParaRPr lang="en-GB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GB"/>
              <a:t>Opetushallitus</a:t>
            </a:r>
          </a:p>
        </p:txBody>
      </p:sp>
      <p:sp>
        <p:nvSpPr>
          <p:cNvPr id="14" name="Rectangle 13"/>
          <p:cNvSpPr/>
          <p:nvPr/>
        </p:nvSpPr>
        <p:spPr>
          <a:xfrm>
            <a:off x="10437812" y="0"/>
            <a:ext cx="685800" cy="1143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6E131DE-DA31-4CDF-828A-8EB206A3CD12}" type="slidenum">
              <a:rPr lang="en-GB" smtClean="0"/>
              <a:pPr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522434180"/>
      </p:ext>
    </p:extLst>
  </p:cSld>
  <p:clrMapOvr>
    <a:masterClrMapping/>
  </p:clrMapOvr>
  <p:hf hdr="0"/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3 sarakett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54954" y="973668"/>
            <a:ext cx="8825659" cy="706964"/>
          </a:xfrm>
        </p:spPr>
        <p:txBody>
          <a:bodyPr/>
          <a:lstStyle>
            <a:lvl1pPr>
              <a:defRPr sz="3600"/>
            </a:lvl1pPr>
          </a:lstStyle>
          <a:p>
            <a:r>
              <a:rPr lang="fi-FI"/>
              <a:t>Muokkaa ots. perustyyl. napsautt.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54954" y="2603502"/>
            <a:ext cx="3141878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accent1">
                    <a:lumMod val="60000"/>
                    <a:lumOff val="40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i-FI"/>
              <a:t>Muokkaa tekstin perustyylejä napsauttamalla</a:t>
            </a:r>
          </a:p>
        </p:txBody>
      </p:sp>
      <p:sp>
        <p:nvSpPr>
          <p:cNvPr id="16" name="Text Placeholder 3"/>
          <p:cNvSpPr>
            <a:spLocks noGrp="1"/>
          </p:cNvSpPr>
          <p:nvPr>
            <p:ph type="body" sz="half" idx="15"/>
          </p:nvPr>
        </p:nvSpPr>
        <p:spPr>
          <a:xfrm>
            <a:off x="1154953" y="3179764"/>
            <a:ext cx="3141879" cy="2847293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fi-FI"/>
              <a:t>Muokkaa tekstin perustyylejä napsauttamalla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512721" y="2603500"/>
            <a:ext cx="3147009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accent1">
                    <a:lumMod val="60000"/>
                    <a:lumOff val="40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i-FI"/>
              <a:t>Muokkaa tekstin perustyylejä napsauttamalla</a:t>
            </a:r>
          </a:p>
        </p:txBody>
      </p:sp>
      <p:sp>
        <p:nvSpPr>
          <p:cNvPr id="19" name="Text Placeholder 3"/>
          <p:cNvSpPr>
            <a:spLocks noGrp="1"/>
          </p:cNvSpPr>
          <p:nvPr>
            <p:ph type="body" sz="half" idx="16"/>
          </p:nvPr>
        </p:nvSpPr>
        <p:spPr>
          <a:xfrm>
            <a:off x="4512721" y="3179763"/>
            <a:ext cx="3147009" cy="2847293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fi-FI"/>
              <a:t>Muokkaa tekstin perustyylejä napsauttamalla</a:t>
            </a:r>
          </a:p>
        </p:txBody>
      </p:sp>
      <p:sp>
        <p:nvSpPr>
          <p:cNvPr id="14" name="Text Placeholder 4"/>
          <p:cNvSpPr>
            <a:spLocks noGrp="1"/>
          </p:cNvSpPr>
          <p:nvPr>
            <p:ph type="body" sz="quarter" idx="13"/>
          </p:nvPr>
        </p:nvSpPr>
        <p:spPr>
          <a:xfrm>
            <a:off x="7888135" y="2603501"/>
            <a:ext cx="3145730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accent1">
                    <a:lumMod val="60000"/>
                    <a:lumOff val="40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i-FI"/>
              <a:t>Muokkaa tekstin perustyylejä napsauttamalla</a:t>
            </a:r>
          </a:p>
        </p:txBody>
      </p:sp>
      <p:sp>
        <p:nvSpPr>
          <p:cNvPr id="20" name="Text Placeholder 3"/>
          <p:cNvSpPr>
            <a:spLocks noGrp="1"/>
          </p:cNvSpPr>
          <p:nvPr>
            <p:ph type="body" sz="half" idx="17"/>
          </p:nvPr>
        </p:nvSpPr>
        <p:spPr>
          <a:xfrm>
            <a:off x="7888329" y="3179762"/>
            <a:ext cx="3145536" cy="2847293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fi-FI"/>
              <a:t>Muokkaa tekstin perustyylejä napsauttamalla</a:t>
            </a:r>
          </a:p>
        </p:txBody>
      </p:sp>
      <p:cxnSp>
        <p:nvCxnSpPr>
          <p:cNvPr id="17" name="Straight Connector 16"/>
          <p:cNvCxnSpPr/>
          <p:nvPr/>
        </p:nvCxnSpPr>
        <p:spPr>
          <a:xfrm>
            <a:off x="4403971" y="2569633"/>
            <a:ext cx="0" cy="3492499"/>
          </a:xfrm>
          <a:prstGeom prst="line">
            <a:avLst/>
          </a:prstGeom>
          <a:ln w="12700" cmpd="sng">
            <a:solidFill>
              <a:schemeClr val="accent1">
                <a:alpha val="40000"/>
              </a:schemeClr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8" name="Straight Connector 17"/>
          <p:cNvCxnSpPr/>
          <p:nvPr/>
        </p:nvCxnSpPr>
        <p:spPr>
          <a:xfrm>
            <a:off x="7772401" y="2569633"/>
            <a:ext cx="0" cy="3492499"/>
          </a:xfrm>
          <a:prstGeom prst="line">
            <a:avLst/>
          </a:prstGeom>
          <a:ln w="12700" cmpd="sng">
            <a:solidFill>
              <a:schemeClr val="accent1">
                <a:alpha val="40000"/>
              </a:schemeClr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1A38EDB-82B5-47B3-B9C1-99B3AA4BAD8E}" type="datetime1">
              <a:rPr lang="en-GB" smtClean="0"/>
              <a:t>30/01/2023</a:t>
            </a:fld>
            <a:endParaRPr lang="en-GB" dirty="0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GB"/>
              <a:t>Opetushallitus</a:t>
            </a:r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6E131DE-DA31-4CDF-828A-8EB206A3CD12}" type="slidenum">
              <a:rPr lang="en-GB" smtClean="0"/>
              <a:pPr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574261696"/>
      </p:ext>
    </p:extLst>
  </p:cSld>
  <p:clrMapOvr>
    <a:masterClrMapping/>
  </p:clrMapOvr>
  <p:hf hdr="0"/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3 kuvan sarak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54954" y="973668"/>
            <a:ext cx="8825659" cy="706964"/>
          </a:xfrm>
        </p:spPr>
        <p:txBody>
          <a:bodyPr/>
          <a:lstStyle>
            <a:lvl1pPr>
              <a:defRPr sz="3600"/>
            </a:lvl1pPr>
          </a:lstStyle>
          <a:p>
            <a:r>
              <a:rPr lang="fi-FI"/>
              <a:t>Muokkaa ots. perustyyl. napsautt.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54954" y="4532844"/>
            <a:ext cx="3050438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accent1">
                    <a:lumMod val="60000"/>
                    <a:lumOff val="40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i-FI"/>
              <a:t>Muokkaa tekstin perustyylejä napsauttamalla</a:t>
            </a:r>
          </a:p>
        </p:txBody>
      </p:sp>
      <p:sp>
        <p:nvSpPr>
          <p:cNvPr id="19" name="Picture Placeholder 2"/>
          <p:cNvSpPr>
            <a:spLocks noGrp="1" noChangeAspect="1"/>
          </p:cNvSpPr>
          <p:nvPr>
            <p:ph type="pic" idx="15"/>
          </p:nvPr>
        </p:nvSpPr>
        <p:spPr>
          <a:xfrm>
            <a:off x="1334553" y="2603500"/>
            <a:ext cx="2691242" cy="1591510"/>
          </a:xfrm>
          <a:prstGeom prst="roundRect">
            <a:avLst>
              <a:gd name="adj" fmla="val 1858"/>
            </a:avLst>
          </a:prstGeom>
          <a:effectLst>
            <a:outerShdw blurRad="50800" dist="50800" dir="5400000" algn="tl" rotWithShape="0">
              <a:srgbClr val="000000">
                <a:alpha val="43000"/>
              </a:srgbClr>
            </a:out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fi-FI"/>
              <a:t>Lisää kuva napsauttamalla kuvaketta</a:t>
            </a:r>
            <a:endParaRPr lang="en-US" dirty="0"/>
          </a:p>
        </p:txBody>
      </p:sp>
      <p:sp>
        <p:nvSpPr>
          <p:cNvPr id="22" name="Text Placeholder 3"/>
          <p:cNvSpPr>
            <a:spLocks noGrp="1"/>
          </p:cNvSpPr>
          <p:nvPr>
            <p:ph type="body" sz="half" idx="18"/>
          </p:nvPr>
        </p:nvSpPr>
        <p:spPr>
          <a:xfrm>
            <a:off x="1154954" y="5109106"/>
            <a:ext cx="3050438" cy="917952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fi-FI"/>
              <a:t>Muokkaa tekstin perustyylejä napsauttamalla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568865" y="4532844"/>
            <a:ext cx="3050438" cy="576263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accent1">
                    <a:lumMod val="60000"/>
                    <a:lumOff val="40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i-FI"/>
              <a:t>Muokkaa tekstin perustyylejä napsauttamalla</a:t>
            </a:r>
          </a:p>
        </p:txBody>
      </p:sp>
      <p:sp>
        <p:nvSpPr>
          <p:cNvPr id="41" name="Picture Placeholder 2"/>
          <p:cNvSpPr>
            <a:spLocks noGrp="1" noChangeAspect="1"/>
          </p:cNvSpPr>
          <p:nvPr>
            <p:ph type="pic" idx="21"/>
          </p:nvPr>
        </p:nvSpPr>
        <p:spPr>
          <a:xfrm>
            <a:off x="4748462" y="2603500"/>
            <a:ext cx="2691243" cy="1591510"/>
          </a:xfrm>
          <a:prstGeom prst="roundRect">
            <a:avLst>
              <a:gd name="adj" fmla="val 1858"/>
            </a:avLst>
          </a:prstGeom>
          <a:effectLst>
            <a:outerShdw blurRad="50800" dist="50800" dir="5400000" algn="tl" rotWithShape="0">
              <a:srgbClr val="000000">
                <a:alpha val="43000"/>
              </a:srgbClr>
            </a:out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fi-FI"/>
              <a:t>Lisää kuva napsauttamalla kuvaketta</a:t>
            </a:r>
            <a:endParaRPr lang="en-US" dirty="0"/>
          </a:p>
        </p:txBody>
      </p:sp>
      <p:sp>
        <p:nvSpPr>
          <p:cNvPr id="23" name="Text Placeholder 3"/>
          <p:cNvSpPr>
            <a:spLocks noGrp="1"/>
          </p:cNvSpPr>
          <p:nvPr>
            <p:ph type="body" sz="half" idx="19"/>
          </p:nvPr>
        </p:nvSpPr>
        <p:spPr>
          <a:xfrm>
            <a:off x="4570172" y="5109105"/>
            <a:ext cx="3050438" cy="917952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fi-FI"/>
              <a:t>Muokkaa tekstin perustyylejä napsauttamalla</a:t>
            </a:r>
          </a:p>
        </p:txBody>
      </p:sp>
      <p:sp>
        <p:nvSpPr>
          <p:cNvPr id="14" name="Text Placeholder 4"/>
          <p:cNvSpPr>
            <a:spLocks noGrp="1"/>
          </p:cNvSpPr>
          <p:nvPr>
            <p:ph type="body" sz="quarter" idx="13"/>
          </p:nvPr>
        </p:nvSpPr>
        <p:spPr>
          <a:xfrm>
            <a:off x="7982775" y="4532845"/>
            <a:ext cx="3051095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accent1">
                    <a:lumMod val="60000"/>
                    <a:lumOff val="40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i-FI"/>
              <a:t>Muokkaa tekstin perustyylejä napsauttamalla</a:t>
            </a:r>
          </a:p>
        </p:txBody>
      </p:sp>
      <p:sp>
        <p:nvSpPr>
          <p:cNvPr id="42" name="Picture Placeholder 2"/>
          <p:cNvSpPr>
            <a:spLocks noGrp="1" noChangeAspect="1"/>
          </p:cNvSpPr>
          <p:nvPr>
            <p:ph type="pic" idx="22"/>
          </p:nvPr>
        </p:nvSpPr>
        <p:spPr>
          <a:xfrm>
            <a:off x="8163031" y="2603500"/>
            <a:ext cx="2691242" cy="1591510"/>
          </a:xfrm>
          <a:prstGeom prst="roundRect">
            <a:avLst>
              <a:gd name="adj" fmla="val 1858"/>
            </a:avLst>
          </a:prstGeom>
          <a:effectLst>
            <a:outerShdw blurRad="50800" dist="50800" dir="5400000" algn="tl" rotWithShape="0">
              <a:srgbClr val="000000">
                <a:alpha val="43000"/>
              </a:srgbClr>
            </a:out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fi-FI"/>
              <a:t>Lisää kuva napsauttamalla kuvaketta</a:t>
            </a:r>
            <a:endParaRPr lang="en-US" dirty="0"/>
          </a:p>
        </p:txBody>
      </p:sp>
      <p:sp>
        <p:nvSpPr>
          <p:cNvPr id="24" name="Text Placeholder 3"/>
          <p:cNvSpPr>
            <a:spLocks noGrp="1"/>
          </p:cNvSpPr>
          <p:nvPr>
            <p:ph type="body" sz="half" idx="20"/>
          </p:nvPr>
        </p:nvSpPr>
        <p:spPr>
          <a:xfrm>
            <a:off x="7982775" y="5109104"/>
            <a:ext cx="3051096" cy="917952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fi-FI"/>
              <a:t>Muokkaa tekstin perustyylejä napsauttamalla</a:t>
            </a:r>
          </a:p>
        </p:txBody>
      </p:sp>
      <p:cxnSp>
        <p:nvCxnSpPr>
          <p:cNvPr id="43" name="Straight Connector 42"/>
          <p:cNvCxnSpPr/>
          <p:nvPr/>
        </p:nvCxnSpPr>
        <p:spPr>
          <a:xfrm>
            <a:off x="4405831" y="2569633"/>
            <a:ext cx="0" cy="3492499"/>
          </a:xfrm>
          <a:prstGeom prst="line">
            <a:avLst/>
          </a:prstGeom>
          <a:ln w="12700" cmpd="sng">
            <a:solidFill>
              <a:schemeClr val="accent1">
                <a:alpha val="40000"/>
              </a:schemeClr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44" name="Straight Connector 43"/>
          <p:cNvCxnSpPr/>
          <p:nvPr/>
        </p:nvCxnSpPr>
        <p:spPr>
          <a:xfrm>
            <a:off x="7797802" y="2569633"/>
            <a:ext cx="0" cy="3492499"/>
          </a:xfrm>
          <a:prstGeom prst="line">
            <a:avLst/>
          </a:prstGeom>
          <a:ln w="12700" cmpd="sng">
            <a:solidFill>
              <a:schemeClr val="accent1">
                <a:alpha val="40000"/>
              </a:schemeClr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1A38EDB-82B5-47B3-B9C1-99B3AA4BAD8E}" type="datetime1">
              <a:rPr lang="en-GB" smtClean="0"/>
              <a:t>30/01/2023</a:t>
            </a:fld>
            <a:endParaRPr lang="en-GB" dirty="0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>
          <a:xfrm>
            <a:off x="561111" y="6391838"/>
            <a:ext cx="3644282" cy="304801"/>
          </a:xfrm>
        </p:spPr>
        <p:txBody>
          <a:bodyPr/>
          <a:lstStyle/>
          <a:p>
            <a:r>
              <a:rPr lang="en-GB"/>
              <a:t>Opetushallitus</a:t>
            </a:r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6E131DE-DA31-4CDF-828A-8EB206A3CD12}" type="slidenum">
              <a:rPr lang="en-GB" smtClean="0"/>
              <a:pPr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655901935"/>
      </p:ext>
    </p:extLst>
  </p:cSld>
  <p:clrMapOvr>
    <a:masterClrMapping/>
  </p:clrMapOvr>
  <p:hf hdr="0"/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Otsikko ja pystysuora teksti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54954" y="973668"/>
            <a:ext cx="8825659" cy="706964"/>
          </a:xfrm>
        </p:spPr>
        <p:txBody>
          <a:bodyPr/>
          <a:lstStyle/>
          <a:p>
            <a:r>
              <a:rPr lang="fi-FI"/>
              <a:t>Muokkaa ots. perustyyl. napsautt.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1154954" y="2603500"/>
            <a:ext cx="8825659" cy="3416300"/>
          </a:xfrm>
        </p:spPr>
        <p:txBody>
          <a:bodyPr vert="eaVert" anchor="t" anchorCtr="0"/>
          <a:lstStyle/>
          <a:p>
            <a:pPr lvl="0"/>
            <a:r>
              <a:rPr lang="fi-FI"/>
              <a:t>Muokkaa tekstin perustyylejä napsauttamalla</a:t>
            </a:r>
          </a:p>
          <a:p>
            <a:pPr lvl="1"/>
            <a:r>
              <a:rPr lang="fi-FI"/>
              <a:t>toinen taso</a:t>
            </a:r>
          </a:p>
          <a:p>
            <a:pPr lvl="2"/>
            <a:r>
              <a:rPr lang="fi-FI"/>
              <a:t>kolmas taso</a:t>
            </a:r>
          </a:p>
          <a:p>
            <a:pPr lvl="3"/>
            <a:r>
              <a:rPr lang="fi-FI"/>
              <a:t>neljäs taso</a:t>
            </a:r>
          </a:p>
          <a:p>
            <a:pPr lvl="4"/>
            <a:r>
              <a:rPr lang="fi-FI"/>
              <a:t>viides taso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10695439" y="6391838"/>
            <a:ext cx="990599" cy="304799"/>
          </a:xfrm>
        </p:spPr>
        <p:txBody>
          <a:bodyPr/>
          <a:lstStyle/>
          <a:p>
            <a:fld id="{01A38EDB-82B5-47B3-B9C1-99B3AA4BAD8E}" type="datetime1">
              <a:rPr lang="en-GB" smtClean="0"/>
              <a:t>30/01/2023</a:t>
            </a:fld>
            <a:endParaRPr lang="en-GB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GB"/>
              <a:t>Opetushallitus</a:t>
            </a: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6E131DE-DA31-4CDF-828A-8EB206A3CD12}" type="slidenum">
              <a:rPr lang="en-GB" smtClean="0"/>
              <a:pPr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925344353"/>
      </p:ext>
    </p:extLst>
  </p:cSld>
  <p:clrMapOvr>
    <a:masterClrMapping/>
  </p:clrMapOvr>
  <p:hf hdr="0"/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vertTitleAndTx" preserve="1">
  <p:cSld name="Pystysuora otsikko ja teksti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9" name="Group 8"/>
          <p:cNvGrpSpPr/>
          <p:nvPr/>
        </p:nvGrpSpPr>
        <p:grpSpPr>
          <a:xfrm>
            <a:off x="0" y="0"/>
            <a:ext cx="12192000" cy="6858000"/>
            <a:chOff x="0" y="0"/>
            <a:chExt cx="12192000" cy="6858000"/>
          </a:xfrm>
        </p:grpSpPr>
        <p:sp>
          <p:nvSpPr>
            <p:cNvPr id="12" name="Rectangle 11"/>
            <p:cNvSpPr/>
            <p:nvPr/>
          </p:nvSpPr>
          <p:spPr>
            <a:xfrm>
              <a:off x="0" y="0"/>
              <a:ext cx="12192000" cy="6858000"/>
            </a:xfrm>
            <a:prstGeom prst="rect">
              <a:avLst/>
            </a:prstGeom>
            <a:blipFill>
              <a:blip r:embed="rId2">
                <a:duotone>
                  <a:schemeClr val="dk2">
                    <a:shade val="69000"/>
                    <a:hueMod val="91000"/>
                    <a:satMod val="164000"/>
                    <a:lumMod val="74000"/>
                  </a:schemeClr>
                  <a:schemeClr val="dk2">
                    <a:hueMod val="124000"/>
                    <a:satMod val="140000"/>
                    <a:lumMod val="142000"/>
                  </a:schemeClr>
                </a:duotone>
              </a:blip>
              <a:stretch>
                <a:fillRect/>
              </a:stretch>
            </a:blip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sp>
        <p:sp>
          <p:nvSpPr>
            <p:cNvPr id="15" name="Oval 14"/>
            <p:cNvSpPr/>
            <p:nvPr/>
          </p:nvSpPr>
          <p:spPr>
            <a:xfrm>
              <a:off x="0" y="2667000"/>
              <a:ext cx="4191000" cy="41910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11000"/>
                  </a:schemeClr>
                </a:gs>
                <a:gs pos="75000">
                  <a:schemeClr val="accent5">
                    <a:alpha val="0"/>
                  </a:schemeClr>
                </a:gs>
                <a:gs pos="36000">
                  <a:schemeClr val="accent5">
                    <a:alpha val="10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6" name="Oval 15"/>
            <p:cNvSpPr/>
            <p:nvPr/>
          </p:nvSpPr>
          <p:spPr>
            <a:xfrm>
              <a:off x="0" y="2895600"/>
              <a:ext cx="2362200" cy="23622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8000"/>
                  </a:schemeClr>
                </a:gs>
                <a:gs pos="72000">
                  <a:schemeClr val="accent5">
                    <a:alpha val="0"/>
                  </a:schemeClr>
                </a:gs>
                <a:gs pos="36000">
                  <a:schemeClr val="accent5">
                    <a:alpha val="8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8" name="Oval 17"/>
            <p:cNvSpPr/>
            <p:nvPr/>
          </p:nvSpPr>
          <p:spPr>
            <a:xfrm>
              <a:off x="8609012" y="5867400"/>
              <a:ext cx="990600" cy="9906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14000"/>
                  </a:schemeClr>
                </a:gs>
                <a:gs pos="66000">
                  <a:schemeClr val="accent5">
                    <a:alpha val="0"/>
                  </a:schemeClr>
                </a:gs>
                <a:gs pos="36000">
                  <a:schemeClr val="accent5">
                    <a:alpha val="7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9" name="Oval 18"/>
            <p:cNvSpPr/>
            <p:nvPr/>
          </p:nvSpPr>
          <p:spPr>
            <a:xfrm>
              <a:off x="8609012" y="1676400"/>
              <a:ext cx="2819400" cy="28194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7000"/>
                  </a:schemeClr>
                </a:gs>
                <a:gs pos="69000">
                  <a:schemeClr val="accent5">
                    <a:alpha val="0"/>
                  </a:schemeClr>
                </a:gs>
                <a:gs pos="36000">
                  <a:schemeClr val="accent5">
                    <a:alpha val="6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0" name="Oval 19"/>
            <p:cNvSpPr/>
            <p:nvPr/>
          </p:nvSpPr>
          <p:spPr>
            <a:xfrm>
              <a:off x="7999412" y="8464"/>
              <a:ext cx="1600200" cy="16002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14000"/>
                  </a:schemeClr>
                </a:gs>
                <a:gs pos="73000">
                  <a:schemeClr val="accent5">
                    <a:alpha val="0"/>
                  </a:schemeClr>
                </a:gs>
                <a:gs pos="36000">
                  <a:schemeClr val="accent5">
                    <a:alpha val="7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7" name="Rectangle 6"/>
            <p:cNvSpPr/>
            <p:nvPr/>
          </p:nvSpPr>
          <p:spPr bwMode="gray">
            <a:xfrm>
              <a:off x="414867" y="402165"/>
              <a:ext cx="6510866" cy="6053670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7" name="Freeform 5"/>
            <p:cNvSpPr/>
            <p:nvPr/>
          </p:nvSpPr>
          <p:spPr bwMode="gray">
            <a:xfrm rot="5101749">
              <a:off x="6294738" y="4577737"/>
              <a:ext cx="3299407" cy="440924"/>
            </a:xfrm>
            <a:custGeom>
              <a:avLst/>
              <a:gdLst/>
              <a:ahLst/>
              <a:cxnLst/>
              <a:rect l="l" t="t" r="r" b="b"/>
              <a:pathLst>
                <a:path w="10000" h="5291">
                  <a:moveTo>
                    <a:pt x="85" y="2532"/>
                  </a:moveTo>
                  <a:cubicBezTo>
                    <a:pt x="1736" y="3911"/>
                    <a:pt x="7524" y="5298"/>
                    <a:pt x="9958" y="5291"/>
                  </a:cubicBezTo>
                  <a:cubicBezTo>
                    <a:pt x="9989" y="1958"/>
                    <a:pt x="9969" y="3333"/>
                    <a:pt x="10000" y="0"/>
                  </a:cubicBezTo>
                  <a:lnTo>
                    <a:pt x="10000" y="0"/>
                  </a:lnTo>
                  <a:lnTo>
                    <a:pt x="9667" y="204"/>
                  </a:lnTo>
                  <a:lnTo>
                    <a:pt x="9334" y="400"/>
                  </a:lnTo>
                  <a:lnTo>
                    <a:pt x="9001" y="590"/>
                  </a:lnTo>
                  <a:lnTo>
                    <a:pt x="8667" y="753"/>
                  </a:lnTo>
                  <a:lnTo>
                    <a:pt x="8333" y="917"/>
                  </a:lnTo>
                  <a:lnTo>
                    <a:pt x="7999" y="1071"/>
                  </a:lnTo>
                  <a:lnTo>
                    <a:pt x="7669" y="1202"/>
                  </a:lnTo>
                  <a:lnTo>
                    <a:pt x="7333" y="1325"/>
                  </a:lnTo>
                  <a:lnTo>
                    <a:pt x="7000" y="1440"/>
                  </a:lnTo>
                  <a:lnTo>
                    <a:pt x="6673" y="1538"/>
                  </a:lnTo>
                  <a:lnTo>
                    <a:pt x="6340" y="1636"/>
                  </a:lnTo>
                  <a:lnTo>
                    <a:pt x="6013" y="1719"/>
                  </a:lnTo>
                  <a:lnTo>
                    <a:pt x="5686" y="1784"/>
                  </a:lnTo>
                  <a:lnTo>
                    <a:pt x="5359" y="1850"/>
                  </a:lnTo>
                  <a:lnTo>
                    <a:pt x="5036" y="1906"/>
                  </a:lnTo>
                  <a:lnTo>
                    <a:pt x="4717" y="1948"/>
                  </a:lnTo>
                  <a:lnTo>
                    <a:pt x="4396" y="1980"/>
                  </a:lnTo>
                  <a:lnTo>
                    <a:pt x="4079" y="2013"/>
                  </a:lnTo>
                  <a:lnTo>
                    <a:pt x="3766" y="2029"/>
                  </a:lnTo>
                  <a:lnTo>
                    <a:pt x="3454" y="2046"/>
                  </a:lnTo>
                  <a:lnTo>
                    <a:pt x="3145" y="2053"/>
                  </a:lnTo>
                  <a:lnTo>
                    <a:pt x="2839" y="2046"/>
                  </a:lnTo>
                  <a:lnTo>
                    <a:pt x="2537" y="2046"/>
                  </a:lnTo>
                  <a:lnTo>
                    <a:pt x="2238" y="2029"/>
                  </a:lnTo>
                  <a:lnTo>
                    <a:pt x="1943" y="2004"/>
                  </a:lnTo>
                  <a:lnTo>
                    <a:pt x="1653" y="1980"/>
                  </a:lnTo>
                  <a:lnTo>
                    <a:pt x="1368" y="1955"/>
                  </a:lnTo>
                  <a:lnTo>
                    <a:pt x="1085" y="1915"/>
                  </a:lnTo>
                  <a:lnTo>
                    <a:pt x="806" y="1873"/>
                  </a:lnTo>
                  <a:lnTo>
                    <a:pt x="533" y="1833"/>
                  </a:lnTo>
                  <a:lnTo>
                    <a:pt x="0" y="1726"/>
                  </a:lnTo>
                  <a:cubicBezTo>
                    <a:pt x="28" y="1995"/>
                    <a:pt x="57" y="2263"/>
                    <a:pt x="85" y="2532"/>
                  </a:cubicBezTo>
                  <a:close/>
                </a:path>
              </a:pathLst>
            </a:custGeom>
            <a:solidFill>
              <a:schemeClr val="bg1">
                <a:alpha val="20000"/>
              </a:schemeClr>
            </a:solidFill>
            <a:ln>
              <a:noFill/>
            </a:ln>
          </p:spPr>
        </p:sp>
        <p:sp>
          <p:nvSpPr>
            <p:cNvPr id="10" name="Freeform 5"/>
            <p:cNvSpPr/>
            <p:nvPr/>
          </p:nvSpPr>
          <p:spPr bwMode="gray">
            <a:xfrm rot="5400000">
              <a:off x="4449232" y="2801721"/>
              <a:ext cx="6053670" cy="1254558"/>
            </a:xfrm>
            <a:custGeom>
              <a:avLst/>
              <a:gdLst/>
              <a:ahLst/>
              <a:cxnLst/>
              <a:rect l="l" t="t" r="r" b="b"/>
              <a:pathLst>
                <a:path w="10000" h="8000">
                  <a:moveTo>
                    <a:pt x="0" y="0"/>
                  </a:moveTo>
                  <a:lnTo>
                    <a:pt x="0" y="7970"/>
                  </a:lnTo>
                  <a:lnTo>
                    <a:pt x="10000" y="8000"/>
                  </a:lnTo>
                  <a:lnTo>
                    <a:pt x="10000" y="7"/>
                  </a:lnTo>
                  <a:lnTo>
                    <a:pt x="10000" y="7"/>
                  </a:lnTo>
                  <a:lnTo>
                    <a:pt x="9773" y="156"/>
                  </a:lnTo>
                  <a:lnTo>
                    <a:pt x="9547" y="298"/>
                  </a:lnTo>
                  <a:lnTo>
                    <a:pt x="9320" y="437"/>
                  </a:lnTo>
                  <a:lnTo>
                    <a:pt x="9092" y="556"/>
                  </a:lnTo>
                  <a:lnTo>
                    <a:pt x="8865" y="676"/>
                  </a:lnTo>
                  <a:lnTo>
                    <a:pt x="8637" y="788"/>
                  </a:lnTo>
                  <a:lnTo>
                    <a:pt x="8412" y="884"/>
                  </a:lnTo>
                  <a:lnTo>
                    <a:pt x="8184" y="975"/>
                  </a:lnTo>
                  <a:lnTo>
                    <a:pt x="7957" y="1058"/>
                  </a:lnTo>
                  <a:lnTo>
                    <a:pt x="7734" y="1130"/>
                  </a:lnTo>
                  <a:lnTo>
                    <a:pt x="7508" y="1202"/>
                  </a:lnTo>
                  <a:lnTo>
                    <a:pt x="7285" y="1262"/>
                  </a:lnTo>
                  <a:lnTo>
                    <a:pt x="7062" y="1309"/>
                  </a:lnTo>
                  <a:lnTo>
                    <a:pt x="6840" y="1358"/>
                  </a:lnTo>
                  <a:lnTo>
                    <a:pt x="6620" y="1399"/>
                  </a:lnTo>
                  <a:lnTo>
                    <a:pt x="6402" y="1428"/>
                  </a:lnTo>
                  <a:lnTo>
                    <a:pt x="6184" y="1453"/>
                  </a:lnTo>
                  <a:lnTo>
                    <a:pt x="5968" y="1477"/>
                  </a:lnTo>
                  <a:lnTo>
                    <a:pt x="5755" y="1488"/>
                  </a:lnTo>
                  <a:lnTo>
                    <a:pt x="5542" y="1500"/>
                  </a:lnTo>
                  <a:lnTo>
                    <a:pt x="5332" y="1506"/>
                  </a:lnTo>
                  <a:lnTo>
                    <a:pt x="5124" y="1500"/>
                  </a:lnTo>
                  <a:lnTo>
                    <a:pt x="4918" y="1500"/>
                  </a:lnTo>
                  <a:lnTo>
                    <a:pt x="4714" y="1488"/>
                  </a:lnTo>
                  <a:lnTo>
                    <a:pt x="4514" y="1470"/>
                  </a:lnTo>
                  <a:lnTo>
                    <a:pt x="4316" y="1453"/>
                  </a:lnTo>
                  <a:lnTo>
                    <a:pt x="4122" y="1434"/>
                  </a:lnTo>
                  <a:lnTo>
                    <a:pt x="3929" y="1405"/>
                  </a:lnTo>
                  <a:lnTo>
                    <a:pt x="3739" y="1374"/>
                  </a:lnTo>
                  <a:lnTo>
                    <a:pt x="3553" y="1346"/>
                  </a:lnTo>
                  <a:lnTo>
                    <a:pt x="3190" y="1267"/>
                  </a:lnTo>
                  <a:lnTo>
                    <a:pt x="2842" y="1183"/>
                  </a:lnTo>
                  <a:lnTo>
                    <a:pt x="2508" y="1095"/>
                  </a:lnTo>
                  <a:lnTo>
                    <a:pt x="2192" y="998"/>
                  </a:lnTo>
                  <a:lnTo>
                    <a:pt x="1890" y="897"/>
                  </a:lnTo>
                  <a:lnTo>
                    <a:pt x="1610" y="788"/>
                  </a:lnTo>
                  <a:lnTo>
                    <a:pt x="1347" y="681"/>
                  </a:lnTo>
                  <a:lnTo>
                    <a:pt x="1105" y="574"/>
                  </a:lnTo>
                  <a:lnTo>
                    <a:pt x="883" y="473"/>
                  </a:lnTo>
                  <a:lnTo>
                    <a:pt x="686" y="377"/>
                  </a:lnTo>
                  <a:lnTo>
                    <a:pt x="508" y="286"/>
                  </a:lnTo>
                  <a:lnTo>
                    <a:pt x="358" y="210"/>
                  </a:lnTo>
                  <a:lnTo>
                    <a:pt x="232" y="138"/>
                  </a:lnTo>
                  <a:lnTo>
                    <a:pt x="59" y="35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</p:sp>
        <p:sp>
          <p:nvSpPr>
            <p:cNvPr id="13" name="Freeform 5"/>
            <p:cNvSpPr>
              <a:spLocks noEditPoints="1"/>
            </p:cNvSpPr>
            <p:nvPr/>
          </p:nvSpPr>
          <p:spPr bwMode="gray">
            <a:xfrm>
              <a:off x="0" y="1587"/>
              <a:ext cx="12192000" cy="6856413"/>
            </a:xfrm>
            <a:custGeom>
              <a:avLst/>
              <a:gdLst/>
              <a:ahLst/>
              <a:cxnLst/>
              <a:rect l="0" t="0" r="r" b="b"/>
              <a:pathLst>
                <a:path w="15356" h="8638">
                  <a:moveTo>
                    <a:pt x="0" y="0"/>
                  </a:moveTo>
                  <a:lnTo>
                    <a:pt x="0" y="8638"/>
                  </a:lnTo>
                  <a:lnTo>
                    <a:pt x="15356" y="8638"/>
                  </a:lnTo>
                  <a:lnTo>
                    <a:pt x="15356" y="0"/>
                  </a:lnTo>
                  <a:lnTo>
                    <a:pt x="0" y="0"/>
                  </a:lnTo>
                  <a:close/>
                  <a:moveTo>
                    <a:pt x="14748" y="8038"/>
                  </a:moveTo>
                  <a:lnTo>
                    <a:pt x="600" y="8038"/>
                  </a:lnTo>
                  <a:lnTo>
                    <a:pt x="600" y="592"/>
                  </a:lnTo>
                  <a:lnTo>
                    <a:pt x="14748" y="592"/>
                  </a:lnTo>
                  <a:lnTo>
                    <a:pt x="14748" y="8038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</p:sp>
      </p:grpSp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585235" y="1278467"/>
            <a:ext cx="1409965" cy="4748590"/>
          </a:xfrm>
        </p:spPr>
        <p:txBody>
          <a:bodyPr vert="eaVert" anchor="b" anchorCtr="0"/>
          <a:lstStyle/>
          <a:p>
            <a:r>
              <a:rPr lang="fi-FI"/>
              <a:t>Muokkaa ots. perustyyl. napsautt.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1154954" y="1278467"/>
            <a:ext cx="6256025" cy="4748590"/>
          </a:xfrm>
        </p:spPr>
        <p:txBody>
          <a:bodyPr vert="eaVert"/>
          <a:lstStyle/>
          <a:p>
            <a:pPr lvl="0"/>
            <a:r>
              <a:rPr lang="fi-FI"/>
              <a:t>Muokkaa tekstin perustyylejä napsauttamalla</a:t>
            </a:r>
          </a:p>
          <a:p>
            <a:pPr lvl="1"/>
            <a:r>
              <a:rPr lang="fi-FI"/>
              <a:t>toinen taso</a:t>
            </a:r>
          </a:p>
          <a:p>
            <a:pPr lvl="2"/>
            <a:r>
              <a:rPr lang="fi-FI"/>
              <a:t>kolmas taso</a:t>
            </a:r>
          </a:p>
          <a:p>
            <a:pPr lvl="3"/>
            <a:r>
              <a:rPr lang="fi-FI"/>
              <a:t>neljäs taso</a:t>
            </a:r>
          </a:p>
          <a:p>
            <a:pPr lvl="4"/>
            <a:r>
              <a:rPr lang="fi-FI"/>
              <a:t>viides taso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10653104" y="6391838"/>
            <a:ext cx="992135" cy="304799"/>
          </a:xfrm>
        </p:spPr>
        <p:txBody>
          <a:bodyPr/>
          <a:lstStyle/>
          <a:p>
            <a:fld id="{01A38EDB-82B5-47B3-B9C1-99B3AA4BAD8E}" type="datetime1">
              <a:rPr lang="en-GB" smtClean="0"/>
              <a:t>30/01/2023</a:t>
            </a:fld>
            <a:endParaRPr lang="en-GB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GB"/>
              <a:t>Opetushallitus</a:t>
            </a:r>
          </a:p>
        </p:txBody>
      </p:sp>
      <p:sp>
        <p:nvSpPr>
          <p:cNvPr id="14" name="Rectangle 13"/>
          <p:cNvSpPr/>
          <p:nvPr/>
        </p:nvSpPr>
        <p:spPr>
          <a:xfrm>
            <a:off x="10437812" y="0"/>
            <a:ext cx="685800" cy="1143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6E131DE-DA31-4CDF-828A-8EB206A3CD12}" type="slidenum">
              <a:rPr lang="en-GB" smtClean="0"/>
              <a:pPr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629441161"/>
      </p:ext>
    </p:extLst>
  </p:cSld>
  <p:clrMapOvr>
    <a:masterClrMapping/>
  </p:clrMapOvr>
  <p:hf hdr="0"/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Pieni kuva 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tsikk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i-FI"/>
              <a:t>Muokkaa perustyyl. napsautt.</a:t>
            </a:r>
            <a:endParaRPr lang="en-GB"/>
          </a:p>
        </p:txBody>
      </p:sp>
      <p:sp>
        <p:nvSpPr>
          <p:cNvPr id="3" name="Sisällön paikkamerkki 2"/>
          <p:cNvSpPr>
            <a:spLocks noGrp="1"/>
          </p:cNvSpPr>
          <p:nvPr>
            <p:ph sz="half" idx="1"/>
          </p:nvPr>
        </p:nvSpPr>
        <p:spPr>
          <a:xfrm>
            <a:off x="788400" y="2304000"/>
            <a:ext cx="5320570" cy="3870000"/>
          </a:xfrm>
        </p:spPr>
        <p:txBody>
          <a:bodyPr/>
          <a:lstStyle>
            <a:lvl1pPr>
              <a:defRPr sz="2000"/>
            </a:lvl1pPr>
            <a:lvl2pPr>
              <a:defRPr sz="2000"/>
            </a:lvl2pPr>
            <a:lvl3pPr>
              <a:defRPr sz="1800"/>
            </a:lvl3pPr>
          </a:lstStyle>
          <a:p>
            <a:pPr lvl="0"/>
            <a:r>
              <a:rPr lang="fi-FI"/>
              <a:t>Muokkaa tekstin perustyylejä napsauttamalla</a:t>
            </a:r>
          </a:p>
          <a:p>
            <a:pPr lvl="1"/>
            <a:r>
              <a:rPr lang="fi-FI"/>
              <a:t>toinen taso</a:t>
            </a:r>
          </a:p>
          <a:p>
            <a:pPr lvl="2"/>
            <a:r>
              <a:rPr lang="fi-FI"/>
              <a:t>kolmas taso</a:t>
            </a:r>
          </a:p>
          <a:p>
            <a:pPr lvl="3"/>
            <a:r>
              <a:rPr lang="fi-FI"/>
              <a:t>neljäs taso</a:t>
            </a:r>
          </a:p>
          <a:p>
            <a:pPr lvl="4"/>
            <a:r>
              <a:rPr lang="fi-FI"/>
              <a:t>viides taso</a:t>
            </a:r>
            <a:endParaRPr lang="en-GB" dirty="0"/>
          </a:p>
        </p:txBody>
      </p:sp>
      <p:sp>
        <p:nvSpPr>
          <p:cNvPr id="5" name="Päivämäärän paikkamerkki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2F58CC6-DA49-4941-84B4-31EA1C59D22D}" type="datetime1">
              <a:rPr lang="en-GB" smtClean="0"/>
              <a:t>30/01/2023</a:t>
            </a:fld>
            <a:endParaRPr lang="en-GB"/>
          </a:p>
        </p:txBody>
      </p:sp>
      <p:sp>
        <p:nvSpPr>
          <p:cNvPr id="6" name="Alatunnisteen paikkamerkki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GB"/>
              <a:t>Opetushallitus</a:t>
            </a:r>
          </a:p>
        </p:txBody>
      </p:sp>
      <p:sp>
        <p:nvSpPr>
          <p:cNvPr id="7" name="Dian numeron paikkamerkki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6E131DE-DA31-4CDF-828A-8EB206A3CD12}" type="slidenum">
              <a:rPr lang="en-GB" smtClean="0"/>
              <a:t>‹#›</a:t>
            </a:fld>
            <a:endParaRPr lang="en-GB"/>
          </a:p>
        </p:txBody>
      </p:sp>
      <p:sp>
        <p:nvSpPr>
          <p:cNvPr id="10" name="Kuvan paikkamerkki 9"/>
          <p:cNvSpPr>
            <a:spLocks noGrp="1"/>
          </p:cNvSpPr>
          <p:nvPr>
            <p:ph type="pic" sz="quarter" idx="13"/>
          </p:nvPr>
        </p:nvSpPr>
        <p:spPr>
          <a:xfrm>
            <a:off x="6303963" y="2403475"/>
            <a:ext cx="5000625" cy="3443288"/>
          </a:xfrm>
          <a:solidFill>
            <a:schemeClr val="bg1">
              <a:lumMod val="85000"/>
            </a:schemeClr>
          </a:solidFill>
        </p:spPr>
        <p:txBody>
          <a:bodyPr/>
          <a:lstStyle>
            <a:lvl1pPr marL="0" indent="0">
              <a:buFontTx/>
              <a:buNone/>
              <a:defRPr/>
            </a:lvl1pPr>
          </a:lstStyle>
          <a:p>
            <a:r>
              <a:rPr lang="fi-FI"/>
              <a:t>Lisää kuva napsauttamalla kuvaketta</a:t>
            </a:r>
          </a:p>
        </p:txBody>
      </p:sp>
    </p:spTree>
    <p:extLst>
      <p:ext uri="{BB962C8B-B14F-4D97-AF65-F5344CB8AC3E}">
        <p14:creationId xmlns:p14="http://schemas.microsoft.com/office/powerpoint/2010/main" val="1240300331"/>
      </p:ext>
    </p:extLst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Pieni kuva 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tsikk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i-FI"/>
              <a:t>Muokkaa perustyyl. napsautt.</a:t>
            </a:r>
            <a:endParaRPr lang="en-GB"/>
          </a:p>
        </p:txBody>
      </p:sp>
      <p:sp>
        <p:nvSpPr>
          <p:cNvPr id="3" name="Sisällön paikkamerkki 2"/>
          <p:cNvSpPr>
            <a:spLocks noGrp="1"/>
          </p:cNvSpPr>
          <p:nvPr>
            <p:ph sz="half" idx="1"/>
          </p:nvPr>
        </p:nvSpPr>
        <p:spPr>
          <a:xfrm>
            <a:off x="788400" y="2304000"/>
            <a:ext cx="5320570" cy="3870000"/>
          </a:xfrm>
        </p:spPr>
        <p:txBody>
          <a:bodyPr/>
          <a:lstStyle>
            <a:lvl1pPr>
              <a:defRPr sz="2000"/>
            </a:lvl1pPr>
            <a:lvl2pPr>
              <a:defRPr sz="2000"/>
            </a:lvl2pPr>
            <a:lvl3pPr>
              <a:defRPr sz="1800"/>
            </a:lvl3pPr>
          </a:lstStyle>
          <a:p>
            <a:pPr lvl="0"/>
            <a:r>
              <a:rPr lang="fi-FI"/>
              <a:t>Muokkaa tekstin perustyylejä napsauttamalla</a:t>
            </a:r>
          </a:p>
          <a:p>
            <a:pPr lvl="1"/>
            <a:r>
              <a:rPr lang="fi-FI"/>
              <a:t>toinen taso</a:t>
            </a:r>
          </a:p>
          <a:p>
            <a:pPr lvl="2"/>
            <a:r>
              <a:rPr lang="fi-FI"/>
              <a:t>kolmas taso</a:t>
            </a:r>
          </a:p>
          <a:p>
            <a:pPr lvl="3"/>
            <a:r>
              <a:rPr lang="fi-FI"/>
              <a:t>neljäs taso</a:t>
            </a:r>
          </a:p>
          <a:p>
            <a:pPr lvl="4"/>
            <a:r>
              <a:rPr lang="fi-FI"/>
              <a:t>viides taso</a:t>
            </a:r>
            <a:endParaRPr lang="en-GB" dirty="0"/>
          </a:p>
        </p:txBody>
      </p:sp>
      <p:sp>
        <p:nvSpPr>
          <p:cNvPr id="5" name="Päivämäärän paikkamerkki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36B375B-2A7A-47FC-AFAA-0D464918E174}" type="datetime1">
              <a:rPr lang="en-GB" smtClean="0"/>
              <a:t>30/01/2023</a:t>
            </a:fld>
            <a:endParaRPr lang="en-GB"/>
          </a:p>
        </p:txBody>
      </p:sp>
      <p:sp>
        <p:nvSpPr>
          <p:cNvPr id="6" name="Alatunnisteen paikkamerkki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GB"/>
              <a:t>Opetushallitus</a:t>
            </a:r>
          </a:p>
        </p:txBody>
      </p:sp>
      <p:sp>
        <p:nvSpPr>
          <p:cNvPr id="7" name="Dian numeron paikkamerkki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6E131DE-DA31-4CDF-828A-8EB206A3CD12}" type="slidenum">
              <a:rPr lang="en-GB" smtClean="0"/>
              <a:t>‹#›</a:t>
            </a:fld>
            <a:endParaRPr lang="en-GB"/>
          </a:p>
        </p:txBody>
      </p:sp>
      <p:sp>
        <p:nvSpPr>
          <p:cNvPr id="10" name="Kuvan paikkamerkki 9"/>
          <p:cNvSpPr>
            <a:spLocks noGrp="1"/>
          </p:cNvSpPr>
          <p:nvPr>
            <p:ph type="pic" sz="quarter" idx="13"/>
          </p:nvPr>
        </p:nvSpPr>
        <p:spPr>
          <a:xfrm>
            <a:off x="6303963" y="2403475"/>
            <a:ext cx="5888037" cy="3443288"/>
          </a:xfrm>
          <a:solidFill>
            <a:schemeClr val="bg1">
              <a:lumMod val="85000"/>
            </a:schemeClr>
          </a:solidFill>
        </p:spPr>
        <p:txBody>
          <a:bodyPr/>
          <a:lstStyle>
            <a:lvl1pPr marL="0" indent="0">
              <a:buFontTx/>
              <a:buNone/>
              <a:defRPr/>
            </a:lvl1pPr>
          </a:lstStyle>
          <a:p>
            <a:r>
              <a:rPr lang="fi-FI"/>
              <a:t>Lisää kuva napsauttamalla kuvaketta</a:t>
            </a:r>
          </a:p>
        </p:txBody>
      </p:sp>
    </p:spTree>
    <p:extLst>
      <p:ext uri="{BB962C8B-B14F-4D97-AF65-F5344CB8AC3E}">
        <p14:creationId xmlns:p14="http://schemas.microsoft.com/office/powerpoint/2010/main" val="4206033458"/>
      </p:ext>
    </p:extLst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Pieni kuva 3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tsikko 1"/>
          <p:cNvSpPr>
            <a:spLocks noGrp="1"/>
          </p:cNvSpPr>
          <p:nvPr>
            <p:ph type="title"/>
          </p:nvPr>
        </p:nvSpPr>
        <p:spPr>
          <a:xfrm>
            <a:off x="789560" y="822328"/>
            <a:ext cx="5319410" cy="1325563"/>
          </a:xfrm>
        </p:spPr>
        <p:txBody>
          <a:bodyPr/>
          <a:lstStyle/>
          <a:p>
            <a:r>
              <a:rPr lang="fi-FI"/>
              <a:t>Muokkaa perustyyl. napsautt.</a:t>
            </a:r>
            <a:endParaRPr lang="en-GB" dirty="0"/>
          </a:p>
        </p:txBody>
      </p:sp>
      <p:sp>
        <p:nvSpPr>
          <p:cNvPr id="3" name="Sisällön paikkamerkki 2"/>
          <p:cNvSpPr>
            <a:spLocks noGrp="1"/>
          </p:cNvSpPr>
          <p:nvPr>
            <p:ph sz="half" idx="1"/>
          </p:nvPr>
        </p:nvSpPr>
        <p:spPr>
          <a:xfrm>
            <a:off x="788400" y="2304000"/>
            <a:ext cx="5320570" cy="3870000"/>
          </a:xfrm>
        </p:spPr>
        <p:txBody>
          <a:bodyPr/>
          <a:lstStyle>
            <a:lvl1pPr>
              <a:defRPr sz="2000"/>
            </a:lvl1pPr>
            <a:lvl2pPr>
              <a:defRPr sz="2000"/>
            </a:lvl2pPr>
            <a:lvl3pPr>
              <a:defRPr sz="1800"/>
            </a:lvl3pPr>
          </a:lstStyle>
          <a:p>
            <a:pPr lvl="0"/>
            <a:r>
              <a:rPr lang="fi-FI"/>
              <a:t>Muokkaa tekstin perustyylejä napsauttamalla</a:t>
            </a:r>
          </a:p>
          <a:p>
            <a:pPr lvl="1"/>
            <a:r>
              <a:rPr lang="fi-FI"/>
              <a:t>toinen taso</a:t>
            </a:r>
          </a:p>
          <a:p>
            <a:pPr lvl="2"/>
            <a:r>
              <a:rPr lang="fi-FI"/>
              <a:t>kolmas taso</a:t>
            </a:r>
          </a:p>
          <a:p>
            <a:pPr lvl="3"/>
            <a:r>
              <a:rPr lang="fi-FI"/>
              <a:t>neljäs taso</a:t>
            </a:r>
          </a:p>
          <a:p>
            <a:pPr lvl="4"/>
            <a:r>
              <a:rPr lang="fi-FI"/>
              <a:t>viides taso</a:t>
            </a:r>
            <a:endParaRPr lang="en-GB" dirty="0"/>
          </a:p>
        </p:txBody>
      </p:sp>
      <p:sp>
        <p:nvSpPr>
          <p:cNvPr id="5" name="Päivämäärän paikkamerkki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36B375B-2A7A-47FC-AFAA-0D464918E174}" type="datetime1">
              <a:rPr lang="en-GB" smtClean="0"/>
              <a:t>30/01/2023</a:t>
            </a:fld>
            <a:endParaRPr lang="en-GB"/>
          </a:p>
        </p:txBody>
      </p:sp>
      <p:sp>
        <p:nvSpPr>
          <p:cNvPr id="6" name="Alatunnisteen paikkamerkki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GB"/>
              <a:t>Opetushallitus</a:t>
            </a:r>
          </a:p>
        </p:txBody>
      </p:sp>
      <p:sp>
        <p:nvSpPr>
          <p:cNvPr id="7" name="Dian numeron paikkamerkki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6E131DE-DA31-4CDF-828A-8EB206A3CD12}" type="slidenum">
              <a:rPr lang="en-GB" smtClean="0"/>
              <a:t>‹#›</a:t>
            </a:fld>
            <a:endParaRPr lang="en-GB"/>
          </a:p>
        </p:txBody>
      </p:sp>
      <p:sp>
        <p:nvSpPr>
          <p:cNvPr id="10" name="Kuvan paikkamerkki 9"/>
          <p:cNvSpPr>
            <a:spLocks noGrp="1"/>
          </p:cNvSpPr>
          <p:nvPr>
            <p:ph type="pic" sz="quarter" idx="13"/>
          </p:nvPr>
        </p:nvSpPr>
        <p:spPr>
          <a:xfrm>
            <a:off x="6303963" y="612775"/>
            <a:ext cx="5019031" cy="5233988"/>
          </a:xfrm>
          <a:solidFill>
            <a:schemeClr val="bg1">
              <a:lumMod val="85000"/>
            </a:schemeClr>
          </a:solidFill>
        </p:spPr>
        <p:txBody>
          <a:bodyPr/>
          <a:lstStyle>
            <a:lvl1pPr marL="0" indent="0">
              <a:buFontTx/>
              <a:buNone/>
              <a:defRPr/>
            </a:lvl1pPr>
          </a:lstStyle>
          <a:p>
            <a:r>
              <a:rPr lang="fi-FI"/>
              <a:t>Lisää kuva napsauttamalla kuvaketta</a:t>
            </a:r>
          </a:p>
        </p:txBody>
      </p:sp>
    </p:spTree>
    <p:extLst>
      <p:ext uri="{BB962C8B-B14F-4D97-AF65-F5344CB8AC3E}">
        <p14:creationId xmlns:p14="http://schemas.microsoft.com/office/powerpoint/2010/main" val="3121706173"/>
      </p:ext>
    </p:extLst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Iso kuv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äivämäärän paikkamerkki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238B7CE-E7D2-4D7E-BC43-EB944411322E}" type="datetime1">
              <a:rPr lang="en-GB" smtClean="0"/>
              <a:t>30/01/2023</a:t>
            </a:fld>
            <a:endParaRPr lang="en-GB"/>
          </a:p>
        </p:txBody>
      </p:sp>
      <p:sp>
        <p:nvSpPr>
          <p:cNvPr id="3" name="Alatunnisteen paikkamerkki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GB"/>
              <a:t>Opetushallitus</a:t>
            </a:r>
          </a:p>
        </p:txBody>
      </p:sp>
      <p:sp>
        <p:nvSpPr>
          <p:cNvPr id="4" name="Dian numeron paikkamerkki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6E131DE-DA31-4CDF-828A-8EB206A3CD12}" type="slidenum">
              <a:rPr lang="en-GB" smtClean="0"/>
              <a:t>‹#›</a:t>
            </a:fld>
            <a:endParaRPr lang="en-GB"/>
          </a:p>
        </p:txBody>
      </p:sp>
      <p:sp>
        <p:nvSpPr>
          <p:cNvPr id="7" name="Kuvan paikkamerkki 6"/>
          <p:cNvSpPr>
            <a:spLocks noGrp="1"/>
          </p:cNvSpPr>
          <p:nvPr>
            <p:ph type="pic" sz="quarter" idx="13"/>
          </p:nvPr>
        </p:nvSpPr>
        <p:spPr>
          <a:xfrm>
            <a:off x="887209" y="612775"/>
            <a:ext cx="10435785" cy="5224463"/>
          </a:xfrm>
          <a:solidFill>
            <a:schemeClr val="bg1">
              <a:lumMod val="85000"/>
            </a:schemeClr>
          </a:solidFill>
        </p:spPr>
        <p:txBody>
          <a:bodyPr/>
          <a:lstStyle>
            <a:lvl1pPr marL="0" indent="0">
              <a:buFontTx/>
              <a:buNone/>
              <a:defRPr/>
            </a:lvl1pPr>
          </a:lstStyle>
          <a:p>
            <a:r>
              <a:rPr lang="fi-FI"/>
              <a:t>Lisää kuva napsauttamalla kuvaketta</a:t>
            </a:r>
          </a:p>
        </p:txBody>
      </p:sp>
    </p:spTree>
    <p:extLst>
      <p:ext uri="{BB962C8B-B14F-4D97-AF65-F5344CB8AC3E}">
        <p14:creationId xmlns:p14="http://schemas.microsoft.com/office/powerpoint/2010/main" val="560004310"/>
      </p:ext>
    </p:extLst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Vide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Median paikkamerkki 5"/>
          <p:cNvSpPr>
            <a:spLocks noGrp="1"/>
          </p:cNvSpPr>
          <p:nvPr>
            <p:ph type="media" sz="quarter" idx="14"/>
          </p:nvPr>
        </p:nvSpPr>
        <p:spPr>
          <a:xfrm>
            <a:off x="887209" y="612775"/>
            <a:ext cx="10435785" cy="5224463"/>
          </a:xfrm>
          <a:solidFill>
            <a:schemeClr val="bg1">
              <a:lumMod val="85000"/>
            </a:schemeClr>
          </a:solidFill>
        </p:spPr>
        <p:txBody>
          <a:bodyPr/>
          <a:lstStyle>
            <a:lvl1pPr marL="0" indent="0">
              <a:buFontTx/>
              <a:buNone/>
              <a:defRPr/>
            </a:lvl1pPr>
          </a:lstStyle>
          <a:p>
            <a:r>
              <a:rPr lang="fi-FI"/>
              <a:t>Lisää medialeike napsauttamalla kuvaketta</a:t>
            </a:r>
          </a:p>
        </p:txBody>
      </p:sp>
      <p:sp>
        <p:nvSpPr>
          <p:cNvPr id="2" name="Päivämäärän paikkamerkki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238B7CE-E7D2-4D7E-BC43-EB944411322E}" type="datetime1">
              <a:rPr lang="en-GB" smtClean="0"/>
              <a:t>30/01/2023</a:t>
            </a:fld>
            <a:endParaRPr lang="en-GB"/>
          </a:p>
        </p:txBody>
      </p:sp>
      <p:sp>
        <p:nvSpPr>
          <p:cNvPr id="3" name="Alatunnisteen paikkamerkki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GB"/>
              <a:t>Opetushallitus</a:t>
            </a:r>
          </a:p>
        </p:txBody>
      </p:sp>
      <p:sp>
        <p:nvSpPr>
          <p:cNvPr id="4" name="Dian numeron paikkamerkki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6E131DE-DA31-4CDF-828A-8EB206A3CD12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295175226"/>
      </p:ext>
    </p:extLst>
  </p:cSld>
  <p:clrMapOvr>
    <a:masterClrMapping/>
  </p:clrMapOvr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Kaavi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tsikk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i-FI"/>
              <a:t>Muokkaa perustyyl. napsautt.</a:t>
            </a:r>
            <a:endParaRPr lang="en-GB"/>
          </a:p>
        </p:txBody>
      </p:sp>
      <p:sp>
        <p:nvSpPr>
          <p:cNvPr id="3" name="Sisällön paikkamerkki 2"/>
          <p:cNvSpPr>
            <a:spLocks noGrp="1"/>
          </p:cNvSpPr>
          <p:nvPr>
            <p:ph sz="half" idx="1"/>
          </p:nvPr>
        </p:nvSpPr>
        <p:spPr>
          <a:xfrm>
            <a:off x="788400" y="2304000"/>
            <a:ext cx="3501498" cy="3870000"/>
          </a:xfrm>
        </p:spPr>
        <p:txBody>
          <a:bodyPr/>
          <a:lstStyle>
            <a:lvl1pPr>
              <a:defRPr sz="2000"/>
            </a:lvl1pPr>
            <a:lvl2pPr>
              <a:defRPr sz="2000"/>
            </a:lvl2pPr>
            <a:lvl3pPr>
              <a:defRPr sz="1800"/>
            </a:lvl3pPr>
          </a:lstStyle>
          <a:p>
            <a:pPr lvl="0"/>
            <a:r>
              <a:rPr lang="fi-FI"/>
              <a:t>Muokkaa tekstin perustyylejä napsauttamalla</a:t>
            </a:r>
          </a:p>
          <a:p>
            <a:pPr lvl="1"/>
            <a:r>
              <a:rPr lang="fi-FI"/>
              <a:t>toinen taso</a:t>
            </a:r>
          </a:p>
          <a:p>
            <a:pPr lvl="2"/>
            <a:r>
              <a:rPr lang="fi-FI"/>
              <a:t>kolmas taso</a:t>
            </a:r>
          </a:p>
          <a:p>
            <a:pPr lvl="3"/>
            <a:r>
              <a:rPr lang="fi-FI"/>
              <a:t>neljäs taso</a:t>
            </a:r>
          </a:p>
          <a:p>
            <a:pPr lvl="4"/>
            <a:r>
              <a:rPr lang="fi-FI"/>
              <a:t>viides taso</a:t>
            </a:r>
            <a:endParaRPr lang="en-GB" dirty="0"/>
          </a:p>
        </p:txBody>
      </p:sp>
      <p:sp>
        <p:nvSpPr>
          <p:cNvPr id="5" name="Päivämäärän paikkamerkki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E1B201E-BC91-47F6-BBE7-A638C5C85BC2}" type="datetime1">
              <a:rPr lang="en-GB" smtClean="0"/>
              <a:t>30/01/2023</a:t>
            </a:fld>
            <a:endParaRPr lang="en-GB"/>
          </a:p>
        </p:txBody>
      </p:sp>
      <p:sp>
        <p:nvSpPr>
          <p:cNvPr id="6" name="Alatunnisteen paikkamerkki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GB"/>
              <a:t>Opetushallitus</a:t>
            </a:r>
          </a:p>
        </p:txBody>
      </p:sp>
      <p:sp>
        <p:nvSpPr>
          <p:cNvPr id="7" name="Dian numeron paikkamerkki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6E131DE-DA31-4CDF-828A-8EB206A3CD12}" type="slidenum">
              <a:rPr lang="en-GB" smtClean="0"/>
              <a:t>‹#›</a:t>
            </a:fld>
            <a:endParaRPr lang="en-GB"/>
          </a:p>
        </p:txBody>
      </p:sp>
      <p:sp>
        <p:nvSpPr>
          <p:cNvPr id="9" name="Kaavion paikkamerkki 8"/>
          <p:cNvSpPr>
            <a:spLocks noGrp="1"/>
          </p:cNvSpPr>
          <p:nvPr>
            <p:ph type="chart" sz="quarter" idx="13"/>
          </p:nvPr>
        </p:nvSpPr>
        <p:spPr>
          <a:xfrm>
            <a:off x="4435813" y="2303463"/>
            <a:ext cx="6937442" cy="3870325"/>
          </a:xfrm>
        </p:spPr>
        <p:txBody>
          <a:bodyPr/>
          <a:lstStyle>
            <a:lvl1pPr marL="0" indent="0">
              <a:buFontTx/>
              <a:buNone/>
              <a:defRPr sz="2000"/>
            </a:lvl1pPr>
          </a:lstStyle>
          <a:p>
            <a:r>
              <a:rPr lang="fi-FI"/>
              <a:t>Lisää kaavio napsauttamalla kuvaketta</a:t>
            </a:r>
          </a:p>
        </p:txBody>
      </p:sp>
    </p:spTree>
    <p:extLst>
      <p:ext uri="{BB962C8B-B14F-4D97-AF65-F5344CB8AC3E}">
        <p14:creationId xmlns:p14="http://schemas.microsoft.com/office/powerpoint/2010/main" val="3836276205"/>
      </p:ext>
    </p:extLst>
  </p:cSld>
  <p:clrMapOvr>
    <a:masterClrMapping/>
  </p:clrMapOvr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Välisivu 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Kuva 8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806" y="1016"/>
            <a:ext cx="12188388" cy="6858000"/>
          </a:xfrm>
          <a:prstGeom prst="rect">
            <a:avLst/>
          </a:prstGeom>
        </p:spPr>
      </p:pic>
      <p:sp>
        <p:nvSpPr>
          <p:cNvPr id="2" name="Otsikko 1"/>
          <p:cNvSpPr>
            <a:spLocks noGrp="1"/>
          </p:cNvSpPr>
          <p:nvPr>
            <p:ph type="ctrTitle"/>
          </p:nvPr>
        </p:nvSpPr>
        <p:spPr>
          <a:xfrm>
            <a:off x="787940" y="1637931"/>
            <a:ext cx="8297694" cy="1416555"/>
          </a:xfrm>
        </p:spPr>
        <p:txBody>
          <a:bodyPr anchor="ctr" anchorCtr="0">
            <a:noAutofit/>
          </a:bodyPr>
          <a:lstStyle>
            <a:lvl1pPr algn="l">
              <a:lnSpc>
                <a:spcPct val="90000"/>
              </a:lnSpc>
              <a:defRPr sz="5000"/>
            </a:lvl1pPr>
          </a:lstStyle>
          <a:p>
            <a:r>
              <a:rPr lang="fi-FI"/>
              <a:t>Muokkaa perustyyl. napsautt.</a:t>
            </a:r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155311713"/>
      </p:ext>
    </p:extLst>
  </p:cSld>
  <p:clrMapOvr>
    <a:masterClrMapping/>
  </p:clrMapOvr>
</p:sldLayout>
</file>

<file path=ppt/slideLayouts/slideLayout25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Välisivu 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Kuva 3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098788" y="0"/>
            <a:ext cx="5127249" cy="6858000"/>
          </a:xfrm>
          <a:prstGeom prst="rect">
            <a:avLst/>
          </a:prstGeom>
        </p:spPr>
      </p:pic>
      <p:sp>
        <p:nvSpPr>
          <p:cNvPr id="2" name="Otsikko 1"/>
          <p:cNvSpPr>
            <a:spLocks noGrp="1"/>
          </p:cNvSpPr>
          <p:nvPr>
            <p:ph type="ctrTitle"/>
          </p:nvPr>
        </p:nvSpPr>
        <p:spPr>
          <a:xfrm>
            <a:off x="787940" y="1637931"/>
            <a:ext cx="8297694" cy="1416555"/>
          </a:xfrm>
        </p:spPr>
        <p:txBody>
          <a:bodyPr anchor="ctr" anchorCtr="0">
            <a:noAutofit/>
          </a:bodyPr>
          <a:lstStyle>
            <a:lvl1pPr algn="l">
              <a:lnSpc>
                <a:spcPct val="90000"/>
              </a:lnSpc>
              <a:defRPr sz="5000"/>
            </a:lvl1pPr>
          </a:lstStyle>
          <a:p>
            <a:r>
              <a:rPr lang="fi-FI"/>
              <a:t>Muokkaa perustyyl. napsautt.</a:t>
            </a:r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339300012"/>
      </p:ext>
    </p:extLst>
  </p:cSld>
  <p:clrMapOvr>
    <a:masterClrMapping/>
  </p:clrMapOvr>
</p:sldLayout>
</file>

<file path=ppt/slideLayouts/slideLayout26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Välisivu 3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Kuva 6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-3600"/>
            <a:ext cx="12188388" cy="6858000"/>
          </a:xfrm>
          <a:prstGeom prst="rect">
            <a:avLst/>
          </a:prstGeom>
        </p:spPr>
      </p:pic>
      <p:sp>
        <p:nvSpPr>
          <p:cNvPr id="2" name="Otsikko 1"/>
          <p:cNvSpPr>
            <a:spLocks noGrp="1"/>
          </p:cNvSpPr>
          <p:nvPr>
            <p:ph type="ctrTitle"/>
          </p:nvPr>
        </p:nvSpPr>
        <p:spPr>
          <a:xfrm>
            <a:off x="787940" y="1060315"/>
            <a:ext cx="6391073" cy="2286000"/>
          </a:xfrm>
        </p:spPr>
        <p:txBody>
          <a:bodyPr anchor="ctr" anchorCtr="0">
            <a:noAutofit/>
          </a:bodyPr>
          <a:lstStyle>
            <a:lvl1pPr algn="l">
              <a:lnSpc>
                <a:spcPct val="90000"/>
              </a:lnSpc>
              <a:defRPr sz="5000"/>
            </a:lvl1pPr>
          </a:lstStyle>
          <a:p>
            <a:r>
              <a:rPr lang="fi-FI"/>
              <a:t>Muokkaa perustyyl. napsautt.</a:t>
            </a:r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1823247843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18" Type="http://schemas.openxmlformats.org/officeDocument/2006/relationships/slideLayout" Target="../slideLayouts/slideLayout18.xml"/><Relationship Id="rId26" Type="http://schemas.openxmlformats.org/officeDocument/2006/relationships/slideLayout" Target="../slideLayouts/slideLayout26.xml"/><Relationship Id="rId3" Type="http://schemas.openxmlformats.org/officeDocument/2006/relationships/slideLayout" Target="../slideLayouts/slideLayout3.xml"/><Relationship Id="rId21" Type="http://schemas.openxmlformats.org/officeDocument/2006/relationships/slideLayout" Target="../slideLayouts/slideLayout21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slideLayout" Target="../slideLayouts/slideLayout17.xml"/><Relationship Id="rId25" Type="http://schemas.openxmlformats.org/officeDocument/2006/relationships/slideLayout" Target="../slideLayouts/slideLayout25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20" Type="http://schemas.openxmlformats.org/officeDocument/2006/relationships/slideLayout" Target="../slideLayouts/slideLayout20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24" Type="http://schemas.openxmlformats.org/officeDocument/2006/relationships/slideLayout" Target="../slideLayouts/slideLayout24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23" Type="http://schemas.openxmlformats.org/officeDocument/2006/relationships/slideLayout" Target="../slideLayouts/slideLayout23.xml"/><Relationship Id="rId28" Type="http://schemas.openxmlformats.org/officeDocument/2006/relationships/image" Target="../media/image1.jpeg"/><Relationship Id="rId10" Type="http://schemas.openxmlformats.org/officeDocument/2006/relationships/slideLayout" Target="../slideLayouts/slideLayout10.xml"/><Relationship Id="rId19" Type="http://schemas.openxmlformats.org/officeDocument/2006/relationships/slideLayout" Target="../slideLayouts/slideLayout19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Relationship Id="rId22" Type="http://schemas.openxmlformats.org/officeDocument/2006/relationships/slideLayout" Target="../slideLayouts/slideLayout22.xml"/><Relationship Id="rId27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8" name="Group 7"/>
          <p:cNvGrpSpPr/>
          <p:nvPr/>
        </p:nvGrpSpPr>
        <p:grpSpPr>
          <a:xfrm>
            <a:off x="0" y="0"/>
            <a:ext cx="12192000" cy="6858000"/>
            <a:chOff x="0" y="0"/>
            <a:chExt cx="12192000" cy="6858000"/>
          </a:xfrm>
        </p:grpSpPr>
        <p:sp>
          <p:nvSpPr>
            <p:cNvPr id="7" name="Rectangle 6"/>
            <p:cNvSpPr/>
            <p:nvPr/>
          </p:nvSpPr>
          <p:spPr>
            <a:xfrm>
              <a:off x="0" y="0"/>
              <a:ext cx="12192000" cy="6858000"/>
            </a:xfrm>
            <a:prstGeom prst="rect">
              <a:avLst/>
            </a:prstGeom>
            <a:blipFill>
              <a:blip r:embed="rId28">
                <a:duotone>
                  <a:schemeClr val="dk2">
                    <a:shade val="69000"/>
                    <a:hueMod val="91000"/>
                    <a:satMod val="164000"/>
                    <a:lumMod val="74000"/>
                  </a:schemeClr>
                  <a:schemeClr val="dk2">
                    <a:hueMod val="124000"/>
                    <a:satMod val="140000"/>
                    <a:lumMod val="142000"/>
                  </a:schemeClr>
                </a:duotone>
              </a:blip>
              <a:stretch>
                <a:fillRect/>
              </a:stretch>
            </a:blip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sp>
        <p:sp>
          <p:nvSpPr>
            <p:cNvPr id="13" name="Oval 12"/>
            <p:cNvSpPr/>
            <p:nvPr/>
          </p:nvSpPr>
          <p:spPr>
            <a:xfrm>
              <a:off x="0" y="2667000"/>
              <a:ext cx="4191000" cy="41910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11000"/>
                  </a:schemeClr>
                </a:gs>
                <a:gs pos="75000">
                  <a:schemeClr val="accent5">
                    <a:alpha val="0"/>
                  </a:schemeClr>
                </a:gs>
                <a:gs pos="36000">
                  <a:schemeClr val="accent5">
                    <a:alpha val="10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5" name="Oval 14"/>
            <p:cNvSpPr/>
            <p:nvPr/>
          </p:nvSpPr>
          <p:spPr>
            <a:xfrm>
              <a:off x="0" y="2895600"/>
              <a:ext cx="2362200" cy="23622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8000"/>
                  </a:schemeClr>
                </a:gs>
                <a:gs pos="72000">
                  <a:schemeClr val="accent5">
                    <a:alpha val="0"/>
                  </a:schemeClr>
                </a:gs>
                <a:gs pos="36000">
                  <a:schemeClr val="accent5">
                    <a:alpha val="8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8" name="Oval 17"/>
            <p:cNvSpPr/>
            <p:nvPr/>
          </p:nvSpPr>
          <p:spPr>
            <a:xfrm>
              <a:off x="8609012" y="5867400"/>
              <a:ext cx="990600" cy="9906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14000"/>
                  </a:schemeClr>
                </a:gs>
                <a:gs pos="66000">
                  <a:schemeClr val="accent5">
                    <a:alpha val="0"/>
                  </a:schemeClr>
                </a:gs>
                <a:gs pos="36000">
                  <a:schemeClr val="accent5">
                    <a:alpha val="7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6" name="Oval 15"/>
            <p:cNvSpPr/>
            <p:nvPr/>
          </p:nvSpPr>
          <p:spPr>
            <a:xfrm>
              <a:off x="8609012" y="1676400"/>
              <a:ext cx="2819400" cy="28194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7000"/>
                  </a:schemeClr>
                </a:gs>
                <a:gs pos="69000">
                  <a:schemeClr val="accent5">
                    <a:alpha val="0"/>
                  </a:schemeClr>
                </a:gs>
                <a:gs pos="36000">
                  <a:schemeClr val="accent5">
                    <a:alpha val="6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7" name="Oval 16"/>
            <p:cNvSpPr/>
            <p:nvPr/>
          </p:nvSpPr>
          <p:spPr>
            <a:xfrm>
              <a:off x="7999412" y="8464"/>
              <a:ext cx="1600200" cy="16002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14000"/>
                  </a:schemeClr>
                </a:gs>
                <a:gs pos="73000">
                  <a:schemeClr val="accent5">
                    <a:alpha val="0"/>
                  </a:schemeClr>
                </a:gs>
                <a:gs pos="36000">
                  <a:schemeClr val="accent5">
                    <a:alpha val="7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0" name="Freeform 5"/>
            <p:cNvSpPr/>
            <p:nvPr/>
          </p:nvSpPr>
          <p:spPr bwMode="gray">
            <a:xfrm rot="21010068">
              <a:off x="8490951" y="1797517"/>
              <a:ext cx="3299407" cy="440924"/>
            </a:xfrm>
            <a:custGeom>
              <a:avLst/>
              <a:gdLst/>
              <a:ahLst/>
              <a:cxnLst/>
              <a:rect l="l" t="t" r="r" b="b"/>
              <a:pathLst>
                <a:path w="10000" h="5291">
                  <a:moveTo>
                    <a:pt x="85" y="2532"/>
                  </a:moveTo>
                  <a:cubicBezTo>
                    <a:pt x="1736" y="3911"/>
                    <a:pt x="7524" y="5298"/>
                    <a:pt x="9958" y="5291"/>
                  </a:cubicBezTo>
                  <a:cubicBezTo>
                    <a:pt x="9989" y="1958"/>
                    <a:pt x="9969" y="3333"/>
                    <a:pt x="10000" y="0"/>
                  </a:cubicBezTo>
                  <a:lnTo>
                    <a:pt x="10000" y="0"/>
                  </a:lnTo>
                  <a:lnTo>
                    <a:pt x="9667" y="204"/>
                  </a:lnTo>
                  <a:lnTo>
                    <a:pt x="9334" y="400"/>
                  </a:lnTo>
                  <a:lnTo>
                    <a:pt x="9001" y="590"/>
                  </a:lnTo>
                  <a:lnTo>
                    <a:pt x="8667" y="753"/>
                  </a:lnTo>
                  <a:lnTo>
                    <a:pt x="8333" y="917"/>
                  </a:lnTo>
                  <a:lnTo>
                    <a:pt x="7999" y="1071"/>
                  </a:lnTo>
                  <a:lnTo>
                    <a:pt x="7669" y="1202"/>
                  </a:lnTo>
                  <a:lnTo>
                    <a:pt x="7333" y="1325"/>
                  </a:lnTo>
                  <a:lnTo>
                    <a:pt x="7000" y="1440"/>
                  </a:lnTo>
                  <a:lnTo>
                    <a:pt x="6673" y="1538"/>
                  </a:lnTo>
                  <a:lnTo>
                    <a:pt x="6340" y="1636"/>
                  </a:lnTo>
                  <a:lnTo>
                    <a:pt x="6013" y="1719"/>
                  </a:lnTo>
                  <a:lnTo>
                    <a:pt x="5686" y="1784"/>
                  </a:lnTo>
                  <a:lnTo>
                    <a:pt x="5359" y="1850"/>
                  </a:lnTo>
                  <a:lnTo>
                    <a:pt x="5036" y="1906"/>
                  </a:lnTo>
                  <a:lnTo>
                    <a:pt x="4717" y="1948"/>
                  </a:lnTo>
                  <a:lnTo>
                    <a:pt x="4396" y="1980"/>
                  </a:lnTo>
                  <a:lnTo>
                    <a:pt x="4079" y="2013"/>
                  </a:lnTo>
                  <a:lnTo>
                    <a:pt x="3766" y="2029"/>
                  </a:lnTo>
                  <a:lnTo>
                    <a:pt x="3454" y="2046"/>
                  </a:lnTo>
                  <a:lnTo>
                    <a:pt x="3145" y="2053"/>
                  </a:lnTo>
                  <a:lnTo>
                    <a:pt x="2839" y="2046"/>
                  </a:lnTo>
                  <a:lnTo>
                    <a:pt x="2537" y="2046"/>
                  </a:lnTo>
                  <a:lnTo>
                    <a:pt x="2238" y="2029"/>
                  </a:lnTo>
                  <a:lnTo>
                    <a:pt x="1943" y="2004"/>
                  </a:lnTo>
                  <a:lnTo>
                    <a:pt x="1653" y="1980"/>
                  </a:lnTo>
                  <a:lnTo>
                    <a:pt x="1368" y="1955"/>
                  </a:lnTo>
                  <a:lnTo>
                    <a:pt x="1085" y="1915"/>
                  </a:lnTo>
                  <a:lnTo>
                    <a:pt x="806" y="1873"/>
                  </a:lnTo>
                  <a:lnTo>
                    <a:pt x="533" y="1833"/>
                  </a:lnTo>
                  <a:lnTo>
                    <a:pt x="0" y="1726"/>
                  </a:lnTo>
                  <a:cubicBezTo>
                    <a:pt x="28" y="1995"/>
                    <a:pt x="57" y="2263"/>
                    <a:pt x="85" y="2532"/>
                  </a:cubicBezTo>
                  <a:close/>
                </a:path>
              </a:pathLst>
            </a:custGeom>
            <a:solidFill>
              <a:schemeClr val="bg1">
                <a:alpha val="20000"/>
              </a:schemeClr>
            </a:solidFill>
            <a:ln>
              <a:noFill/>
            </a:ln>
          </p:spPr>
        </p:sp>
        <p:sp>
          <p:nvSpPr>
            <p:cNvPr id="19" name="Freeform 5"/>
            <p:cNvSpPr/>
            <p:nvPr/>
          </p:nvSpPr>
          <p:spPr bwMode="gray">
            <a:xfrm>
              <a:off x="459506" y="1866405"/>
              <a:ext cx="11277600" cy="4533900"/>
            </a:xfrm>
            <a:custGeom>
              <a:avLst/>
              <a:gdLst/>
              <a:ahLst/>
              <a:cxnLst/>
              <a:rect l="0" t="0" r="r" b="b"/>
              <a:pathLst>
                <a:path w="7104" h="2856">
                  <a:moveTo>
                    <a:pt x="0" y="0"/>
                  </a:moveTo>
                  <a:lnTo>
                    <a:pt x="0" y="2856"/>
                  </a:lnTo>
                  <a:lnTo>
                    <a:pt x="7104" y="2856"/>
                  </a:lnTo>
                  <a:lnTo>
                    <a:pt x="7104" y="1"/>
                  </a:lnTo>
                  <a:lnTo>
                    <a:pt x="7104" y="1"/>
                  </a:lnTo>
                  <a:lnTo>
                    <a:pt x="6943" y="26"/>
                  </a:lnTo>
                  <a:lnTo>
                    <a:pt x="6782" y="50"/>
                  </a:lnTo>
                  <a:lnTo>
                    <a:pt x="6621" y="73"/>
                  </a:lnTo>
                  <a:lnTo>
                    <a:pt x="6459" y="93"/>
                  </a:lnTo>
                  <a:lnTo>
                    <a:pt x="6298" y="113"/>
                  </a:lnTo>
                  <a:lnTo>
                    <a:pt x="6136" y="132"/>
                  </a:lnTo>
                  <a:lnTo>
                    <a:pt x="5976" y="148"/>
                  </a:lnTo>
                  <a:lnTo>
                    <a:pt x="5814" y="163"/>
                  </a:lnTo>
                  <a:lnTo>
                    <a:pt x="5653" y="177"/>
                  </a:lnTo>
                  <a:lnTo>
                    <a:pt x="5494" y="189"/>
                  </a:lnTo>
                  <a:lnTo>
                    <a:pt x="5334" y="201"/>
                  </a:lnTo>
                  <a:lnTo>
                    <a:pt x="5175" y="211"/>
                  </a:lnTo>
                  <a:lnTo>
                    <a:pt x="5017" y="219"/>
                  </a:lnTo>
                  <a:lnTo>
                    <a:pt x="4859" y="227"/>
                  </a:lnTo>
                  <a:lnTo>
                    <a:pt x="4703" y="234"/>
                  </a:lnTo>
                  <a:lnTo>
                    <a:pt x="4548" y="239"/>
                  </a:lnTo>
                  <a:lnTo>
                    <a:pt x="4393" y="243"/>
                  </a:lnTo>
                  <a:lnTo>
                    <a:pt x="4240" y="247"/>
                  </a:lnTo>
                  <a:lnTo>
                    <a:pt x="4088" y="249"/>
                  </a:lnTo>
                  <a:lnTo>
                    <a:pt x="3937" y="251"/>
                  </a:lnTo>
                  <a:lnTo>
                    <a:pt x="3788" y="252"/>
                  </a:lnTo>
                  <a:lnTo>
                    <a:pt x="3640" y="251"/>
                  </a:lnTo>
                  <a:lnTo>
                    <a:pt x="3494" y="251"/>
                  </a:lnTo>
                  <a:lnTo>
                    <a:pt x="3349" y="249"/>
                  </a:lnTo>
                  <a:lnTo>
                    <a:pt x="3207" y="246"/>
                  </a:lnTo>
                  <a:lnTo>
                    <a:pt x="3066" y="243"/>
                  </a:lnTo>
                  <a:lnTo>
                    <a:pt x="2928" y="240"/>
                  </a:lnTo>
                  <a:lnTo>
                    <a:pt x="2791" y="235"/>
                  </a:lnTo>
                  <a:lnTo>
                    <a:pt x="2656" y="230"/>
                  </a:lnTo>
                  <a:lnTo>
                    <a:pt x="2524" y="225"/>
                  </a:lnTo>
                  <a:lnTo>
                    <a:pt x="2266" y="212"/>
                  </a:lnTo>
                  <a:lnTo>
                    <a:pt x="2019" y="198"/>
                  </a:lnTo>
                  <a:lnTo>
                    <a:pt x="1782" y="183"/>
                  </a:lnTo>
                  <a:lnTo>
                    <a:pt x="1557" y="167"/>
                  </a:lnTo>
                  <a:lnTo>
                    <a:pt x="1343" y="150"/>
                  </a:lnTo>
                  <a:lnTo>
                    <a:pt x="1144" y="132"/>
                  </a:lnTo>
                  <a:lnTo>
                    <a:pt x="957" y="114"/>
                  </a:lnTo>
                  <a:lnTo>
                    <a:pt x="785" y="96"/>
                  </a:lnTo>
                  <a:lnTo>
                    <a:pt x="627" y="79"/>
                  </a:lnTo>
                  <a:lnTo>
                    <a:pt x="487" y="63"/>
                  </a:lnTo>
                  <a:lnTo>
                    <a:pt x="361" y="48"/>
                  </a:lnTo>
                  <a:lnTo>
                    <a:pt x="254" y="35"/>
                  </a:lnTo>
                  <a:lnTo>
                    <a:pt x="165" y="23"/>
                  </a:lnTo>
                  <a:lnTo>
                    <a:pt x="42" y="6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</p:sp>
        <p:sp>
          <p:nvSpPr>
            <p:cNvPr id="14" name="Freeform 5"/>
            <p:cNvSpPr>
              <a:spLocks noEditPoints="1"/>
            </p:cNvSpPr>
            <p:nvPr/>
          </p:nvSpPr>
          <p:spPr bwMode="gray">
            <a:xfrm>
              <a:off x="0" y="1587"/>
              <a:ext cx="12192000" cy="6856413"/>
            </a:xfrm>
            <a:custGeom>
              <a:avLst/>
              <a:gdLst/>
              <a:ahLst/>
              <a:cxnLst/>
              <a:rect l="0" t="0" r="r" b="b"/>
              <a:pathLst>
                <a:path w="15356" h="8638">
                  <a:moveTo>
                    <a:pt x="0" y="0"/>
                  </a:moveTo>
                  <a:lnTo>
                    <a:pt x="0" y="8638"/>
                  </a:lnTo>
                  <a:lnTo>
                    <a:pt x="15356" y="8638"/>
                  </a:lnTo>
                  <a:lnTo>
                    <a:pt x="15356" y="0"/>
                  </a:lnTo>
                  <a:lnTo>
                    <a:pt x="0" y="0"/>
                  </a:lnTo>
                  <a:close/>
                  <a:moveTo>
                    <a:pt x="14748" y="8038"/>
                  </a:moveTo>
                  <a:lnTo>
                    <a:pt x="600" y="8038"/>
                  </a:lnTo>
                  <a:lnTo>
                    <a:pt x="600" y="592"/>
                  </a:lnTo>
                  <a:lnTo>
                    <a:pt x="14748" y="592"/>
                  </a:lnTo>
                  <a:lnTo>
                    <a:pt x="14748" y="8038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</p:sp>
      </p:grpSp>
      <p:sp>
        <p:nvSpPr>
          <p:cNvPr id="2" name="Title Placeholder 1"/>
          <p:cNvSpPr>
            <a:spLocks noGrp="1"/>
          </p:cNvSpPr>
          <p:nvPr>
            <p:ph type="title"/>
          </p:nvPr>
        </p:nvSpPr>
        <p:spPr bwMode="gray">
          <a:xfrm>
            <a:off x="1154954" y="973668"/>
            <a:ext cx="8761413" cy="706964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r>
              <a:rPr lang="fi-FI"/>
              <a:t>Muokkaa ots. perustyyl. napsautt.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54954" y="2603500"/>
            <a:ext cx="8761413" cy="34163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fi-FI"/>
              <a:t>Muokkaa tekstin perustyylejä napsauttamalla</a:t>
            </a:r>
          </a:p>
          <a:p>
            <a:pPr lvl="1"/>
            <a:r>
              <a:rPr lang="fi-FI"/>
              <a:t>toinen taso</a:t>
            </a:r>
          </a:p>
          <a:p>
            <a:pPr lvl="2"/>
            <a:r>
              <a:rPr lang="fi-FI"/>
              <a:t>kolmas taso</a:t>
            </a:r>
          </a:p>
          <a:p>
            <a:pPr lvl="3"/>
            <a:r>
              <a:rPr lang="fi-FI"/>
              <a:t>neljäs taso</a:t>
            </a:r>
          </a:p>
          <a:p>
            <a:pPr lvl="4"/>
            <a:r>
              <a:rPr lang="fi-FI"/>
              <a:t>viides taso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10653104" y="6391838"/>
            <a:ext cx="990599" cy="304799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00" b="1" i="0">
                <a:solidFill>
                  <a:schemeClr val="accent1"/>
                </a:solidFill>
              </a:defRPr>
            </a:lvl1pPr>
          </a:lstStyle>
          <a:p>
            <a:fld id="{01A38EDB-82B5-47B3-B9C1-99B3AA4BAD8E}" type="datetime1">
              <a:rPr lang="en-GB" smtClean="0"/>
              <a:t>30/01/2023</a:t>
            </a:fld>
            <a:endParaRPr lang="en-GB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561110" y="6391838"/>
            <a:ext cx="3859795" cy="304801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000" b="1" i="0">
                <a:solidFill>
                  <a:schemeClr val="accent1"/>
                </a:solidFill>
              </a:defRPr>
            </a:lvl1pPr>
          </a:lstStyle>
          <a:p>
            <a:r>
              <a:rPr lang="en-GB"/>
              <a:t>Opetushallitus</a:t>
            </a:r>
          </a:p>
        </p:txBody>
      </p:sp>
      <p:sp>
        <p:nvSpPr>
          <p:cNvPr id="21" name="Rectangle 20"/>
          <p:cNvSpPr/>
          <p:nvPr/>
        </p:nvSpPr>
        <p:spPr>
          <a:xfrm>
            <a:off x="10437812" y="0"/>
            <a:ext cx="685800" cy="1143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 bwMode="gray">
          <a:xfrm>
            <a:off x="10352540" y="295729"/>
            <a:ext cx="838199" cy="7676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ctr">
              <a:defRPr sz="2800" b="0" i="0">
                <a:solidFill>
                  <a:schemeClr val="bg1"/>
                </a:solidFill>
              </a:defRPr>
            </a:lvl1pPr>
          </a:lstStyle>
          <a:p>
            <a:fld id="{A6E131DE-DA31-4CDF-828A-8EB206A3CD12}" type="slidenum">
              <a:rPr lang="en-GB" smtClean="0"/>
              <a:pPr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25857687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30" r:id="rId1"/>
    <p:sldLayoutId id="2147483731" r:id="rId2"/>
    <p:sldLayoutId id="2147483732" r:id="rId3"/>
    <p:sldLayoutId id="2147483733" r:id="rId4"/>
    <p:sldLayoutId id="2147483734" r:id="rId5"/>
    <p:sldLayoutId id="2147483735" r:id="rId6"/>
    <p:sldLayoutId id="2147483736" r:id="rId7"/>
    <p:sldLayoutId id="2147483737" r:id="rId8"/>
    <p:sldLayoutId id="2147483738" r:id="rId9"/>
    <p:sldLayoutId id="2147483739" r:id="rId10"/>
    <p:sldLayoutId id="2147483740" r:id="rId11"/>
    <p:sldLayoutId id="2147483741" r:id="rId12"/>
    <p:sldLayoutId id="2147483742" r:id="rId13"/>
    <p:sldLayoutId id="2147483743" r:id="rId14"/>
    <p:sldLayoutId id="2147483744" r:id="rId15"/>
    <p:sldLayoutId id="2147483745" r:id="rId16"/>
    <p:sldLayoutId id="2147483746" r:id="rId17"/>
    <p:sldLayoutId id="2147483657" r:id="rId18"/>
    <p:sldLayoutId id="2147483658" r:id="rId19"/>
    <p:sldLayoutId id="2147483668" r:id="rId20"/>
    <p:sldLayoutId id="2147483659" r:id="rId21"/>
    <p:sldLayoutId id="2147483666" r:id="rId22"/>
    <p:sldLayoutId id="2147483660" r:id="rId23"/>
    <p:sldLayoutId id="2147483661" r:id="rId24"/>
    <p:sldLayoutId id="2147483665" r:id="rId25"/>
    <p:sldLayoutId id="2147483662" r:id="rId26"/>
  </p:sldLayoutIdLst>
  <p:hf hdr="0"/>
  <p:txStyles>
    <p:titleStyle>
      <a:lvl1pPr algn="l" defTabSz="457200" rtl="0" eaLnBrk="1" latinLnBrk="0" hangingPunct="1">
        <a:spcBef>
          <a:spcPct val="0"/>
        </a:spcBef>
        <a:buNone/>
        <a:defRPr sz="3600" b="0" i="0" kern="1200">
          <a:solidFill>
            <a:schemeClr val="bg2"/>
          </a:solidFill>
          <a:latin typeface="+mj-lt"/>
          <a:ea typeface="+mj-ea"/>
          <a:cs typeface="+mj-cs"/>
        </a:defRPr>
      </a:lvl1pPr>
      <a:lvl2pPr eaLnBrk="1" hangingPunct="1">
        <a:defRPr>
          <a:solidFill>
            <a:schemeClr val="tx2"/>
          </a:solidFill>
        </a:defRPr>
      </a:lvl2pPr>
      <a:lvl3pPr eaLnBrk="1" hangingPunct="1">
        <a:defRPr>
          <a:solidFill>
            <a:schemeClr val="tx2"/>
          </a:solidFill>
        </a:defRPr>
      </a:lvl3pPr>
      <a:lvl4pPr eaLnBrk="1" hangingPunct="1">
        <a:defRPr>
          <a:solidFill>
            <a:schemeClr val="tx2"/>
          </a:solidFill>
        </a:defRPr>
      </a:lvl4pPr>
      <a:lvl5pPr eaLnBrk="1" hangingPunct="1">
        <a:defRPr>
          <a:solidFill>
            <a:schemeClr val="tx2"/>
          </a:solidFill>
        </a:defRPr>
      </a:lvl5pPr>
      <a:lvl6pPr eaLnBrk="1" hangingPunct="1">
        <a:defRPr>
          <a:solidFill>
            <a:schemeClr val="tx2"/>
          </a:solidFill>
        </a:defRPr>
      </a:lvl6pPr>
      <a:lvl7pPr eaLnBrk="1" hangingPunct="1">
        <a:defRPr>
          <a:solidFill>
            <a:schemeClr val="tx2"/>
          </a:solidFill>
        </a:defRPr>
      </a:lvl7pPr>
      <a:lvl8pPr eaLnBrk="1" hangingPunct="1">
        <a:defRPr>
          <a:solidFill>
            <a:schemeClr val="tx2"/>
          </a:solidFill>
        </a:defRPr>
      </a:lvl8pPr>
      <a:lvl9pPr eaLnBrk="1" hangingPunct="1">
        <a:defRPr>
          <a:solidFill>
            <a:schemeClr val="tx2"/>
          </a:solidFill>
        </a:defRPr>
      </a:lvl9pPr>
    </p:titleStyle>
    <p:bodyStyle>
      <a:lvl1pPr marL="342900" indent="-3429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800" b="0" i="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600" b="0" i="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400" b="0" i="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b="0" i="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b="0" i="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b="0" i="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b="0" i="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b="0" i="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b="0" i="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tsikko 1">
            <a:extLst>
              <a:ext uri="{FF2B5EF4-FFF2-40B4-BE49-F238E27FC236}">
                <a16:creationId xmlns:a16="http://schemas.microsoft.com/office/drawing/2014/main" id="{E7089A10-EB70-4CC5-9972-ADC6FBBC9E6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fi-FI"/>
          </a:p>
        </p:txBody>
      </p:sp>
      <p:sp>
        <p:nvSpPr>
          <p:cNvPr id="3" name="Tekstin paikkamerkki 2">
            <a:extLst>
              <a:ext uri="{FF2B5EF4-FFF2-40B4-BE49-F238E27FC236}">
                <a16:creationId xmlns:a16="http://schemas.microsoft.com/office/drawing/2014/main" id="{49913F7D-0196-4D1D-B3CE-94DD5D1BBD5C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6838409" y="1506068"/>
            <a:ext cx="4896391" cy="3637431"/>
          </a:xfrm>
        </p:spPr>
        <p:txBody>
          <a:bodyPr>
            <a:normAutofit/>
          </a:bodyPr>
          <a:lstStyle/>
          <a:p>
            <a:r>
              <a:rPr lang="fi-FI" sz="4800" dirty="0">
                <a:solidFill>
                  <a:schemeClr val="tx1"/>
                </a:solidFill>
              </a:rPr>
              <a:t>Nuorten työnteon rajoitukset</a:t>
            </a:r>
          </a:p>
        </p:txBody>
      </p:sp>
      <p:sp>
        <p:nvSpPr>
          <p:cNvPr id="5" name="Alatunnisteen paikkamerkki 4">
            <a:extLst>
              <a:ext uri="{FF2B5EF4-FFF2-40B4-BE49-F238E27FC236}">
                <a16:creationId xmlns:a16="http://schemas.microsoft.com/office/drawing/2014/main" id="{36C30A12-0223-48ED-821D-EE2568D44CF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GB"/>
              <a:t>Opetushallitus</a:t>
            </a:r>
          </a:p>
        </p:txBody>
      </p:sp>
    </p:spTree>
    <p:extLst>
      <p:ext uri="{BB962C8B-B14F-4D97-AF65-F5344CB8AC3E}">
        <p14:creationId xmlns:p14="http://schemas.microsoft.com/office/powerpoint/2010/main" val="2947279508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tsikko 1">
            <a:extLst>
              <a:ext uri="{FF2B5EF4-FFF2-40B4-BE49-F238E27FC236}">
                <a16:creationId xmlns:a16="http://schemas.microsoft.com/office/drawing/2014/main" id="{7F55FDCC-E675-53D8-DA38-6EBA2ED5CEF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i-FI"/>
              <a:t>Alle 14-vuotias työntekijä </a:t>
            </a:r>
            <a:endParaRPr lang="fi-FI" dirty="0"/>
          </a:p>
        </p:txBody>
      </p:sp>
      <p:sp>
        <p:nvSpPr>
          <p:cNvPr id="3" name="Sisällön paikkamerkki 2">
            <a:extLst>
              <a:ext uri="{FF2B5EF4-FFF2-40B4-BE49-F238E27FC236}">
                <a16:creationId xmlns:a16="http://schemas.microsoft.com/office/drawing/2014/main" id="{33DCCE1A-0EF7-BC9D-E22B-980E63CE1440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 lnSpcReduction="10000"/>
          </a:bodyPr>
          <a:lstStyle/>
          <a:p>
            <a:r>
              <a:rPr lang="fi-FI" sz="2400" dirty="0"/>
              <a:t>Töiden on oltava pääasiallisesti klo 6–20 välisenä aikana.</a:t>
            </a:r>
          </a:p>
          <a:p>
            <a:r>
              <a:rPr lang="fi-FI" sz="2400" dirty="0"/>
              <a:t>Ylityöt on kielletty.</a:t>
            </a:r>
          </a:p>
          <a:p>
            <a:r>
              <a:rPr lang="fi-FI" sz="2400" dirty="0"/>
              <a:t>Lukuvuoden aikana saa tehdä vain tilapäisiä ja lyhytkestoisia töitä.</a:t>
            </a:r>
          </a:p>
          <a:p>
            <a:r>
              <a:rPr lang="fi-FI" sz="2400" dirty="0"/>
              <a:t>Loma-aikana saa työskennellä</a:t>
            </a:r>
          </a:p>
          <a:p>
            <a:pPr lvl="1">
              <a:buFont typeface="Wingdings" panose="05000000000000000000" pitchFamily="2" charset="2"/>
              <a:buChar char="Ø"/>
            </a:pPr>
            <a:r>
              <a:rPr lang="fi-FI" sz="2000" dirty="0"/>
              <a:t>enintään seitsemän tuntia vuorokaudessa</a:t>
            </a:r>
          </a:p>
          <a:p>
            <a:pPr lvl="1">
              <a:buFont typeface="Wingdings" panose="05000000000000000000" pitchFamily="2" charset="2"/>
              <a:buChar char="Ø"/>
            </a:pPr>
            <a:r>
              <a:rPr lang="fi-FI" sz="2000" dirty="0"/>
              <a:t>35 tuntia viikossa </a:t>
            </a:r>
          </a:p>
          <a:p>
            <a:pPr lvl="1">
              <a:buFont typeface="Wingdings" panose="05000000000000000000" pitchFamily="2" charset="2"/>
              <a:buChar char="Ø"/>
            </a:pPr>
            <a:r>
              <a:rPr lang="fi-FI" sz="2000" dirty="0"/>
              <a:t>enintään puolet lomasta.</a:t>
            </a:r>
          </a:p>
        </p:txBody>
      </p:sp>
      <p:sp>
        <p:nvSpPr>
          <p:cNvPr id="5" name="Alatunnisteen paikkamerkki 4">
            <a:extLst>
              <a:ext uri="{FF2B5EF4-FFF2-40B4-BE49-F238E27FC236}">
                <a16:creationId xmlns:a16="http://schemas.microsoft.com/office/drawing/2014/main" id="{BA2A78E1-F92D-4935-9BD8-C7B133B9D41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GB"/>
              <a:t>Opetushallitus</a:t>
            </a:r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4105205290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tsikko 1">
            <a:extLst>
              <a:ext uri="{FF2B5EF4-FFF2-40B4-BE49-F238E27FC236}">
                <a16:creationId xmlns:a16="http://schemas.microsoft.com/office/drawing/2014/main" id="{FCDA37FC-A792-92E2-3360-65E3E7E2359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i-FI" dirty="0"/>
              <a:t>15–17-vuotias eli nuori työntekijä </a:t>
            </a:r>
          </a:p>
        </p:txBody>
      </p:sp>
      <p:sp>
        <p:nvSpPr>
          <p:cNvPr id="3" name="Sisällön paikkamerkki 2">
            <a:extLst>
              <a:ext uri="{FF2B5EF4-FFF2-40B4-BE49-F238E27FC236}">
                <a16:creationId xmlns:a16="http://schemas.microsoft.com/office/drawing/2014/main" id="{CE087269-EB8E-E719-E63D-C9E8C7A8612B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fi-FI" sz="2800" dirty="0"/>
              <a:t>15–17-vuotias työntekijä eli nuori työntekijä saa työskennellä enintään 8 tuntia vuorokaudessa ja 40 tuntia viikossa.</a:t>
            </a:r>
          </a:p>
          <a:p>
            <a:r>
              <a:rPr lang="fi-FI" sz="2800" dirty="0"/>
              <a:t>Töiden on oltava pääasiallisesti klo 6–20 välisenä aikana.</a:t>
            </a:r>
          </a:p>
          <a:p>
            <a:r>
              <a:rPr lang="fi-FI" sz="2800" dirty="0"/>
              <a:t>Ylitöitä saa tehdä maksimissaan 80 tuntia vuodessa.</a:t>
            </a:r>
          </a:p>
        </p:txBody>
      </p:sp>
      <p:sp>
        <p:nvSpPr>
          <p:cNvPr id="5" name="Alatunnisteen paikkamerkki 4">
            <a:extLst>
              <a:ext uri="{FF2B5EF4-FFF2-40B4-BE49-F238E27FC236}">
                <a16:creationId xmlns:a16="http://schemas.microsoft.com/office/drawing/2014/main" id="{53328DE4-14E1-369D-5F7D-CB9A9588E7B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GB"/>
              <a:t>Opetushallitus</a:t>
            </a:r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3091967312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rotWithShape="1">
          <a:blip r:embed="rId2">
            <a:duotone>
              <a:schemeClr val="bg2">
                <a:shade val="69000"/>
                <a:hueMod val="91000"/>
                <a:satMod val="164000"/>
                <a:lumMod val="74000"/>
              </a:schemeClr>
              <a:schemeClr val="bg2">
                <a:hueMod val="124000"/>
                <a:satMod val="140000"/>
                <a:lumMod val="142000"/>
              </a:schemeClr>
            </a:duotone>
          </a:blip>
          <a:stretch/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11" name="Rectangle 10">
            <a:extLst>
              <a:ext uri="{FF2B5EF4-FFF2-40B4-BE49-F238E27FC236}">
                <a16:creationId xmlns:a16="http://schemas.microsoft.com/office/drawing/2014/main" id="{C314C310-850D-4491-AA52-C75BEA68B68C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grpSp>
        <p:nvGrpSpPr>
          <p:cNvPr id="13" name="Group 12">
            <a:extLst>
              <a:ext uri="{FF2B5EF4-FFF2-40B4-BE49-F238E27FC236}">
                <a16:creationId xmlns:a16="http://schemas.microsoft.com/office/drawing/2014/main" id="{D4EC3799-3F52-48CE-85CC-83AED368EB42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>
            <a:grpSpLocks noGrp="1" noUngrp="1" noRot="1" noChangeAspect="1" noMove="1" noResize="1"/>
          </p:cNvGrp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GrpSpPr>
        <p:grpSpPr>
          <a:xfrm>
            <a:off x="0" y="0"/>
            <a:ext cx="12192000" cy="6858000"/>
            <a:chOff x="0" y="0"/>
            <a:chExt cx="12192000" cy="6858000"/>
          </a:xfrm>
        </p:grpSpPr>
        <p:sp>
          <p:nvSpPr>
            <p:cNvPr id="14" name="Rectangle 13">
              <a:extLst>
                <a:ext uri="{FF2B5EF4-FFF2-40B4-BE49-F238E27FC236}">
                  <a16:creationId xmlns:a16="http://schemas.microsoft.com/office/drawing/2014/main" id="{F3FC2939-BF10-4CBC-904B-74A17D4B9C35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0" y="0"/>
              <a:ext cx="12192000" cy="685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sp>
        <p:sp>
          <p:nvSpPr>
            <p:cNvPr id="15" name="Freeform 5">
              <a:extLst>
                <a:ext uri="{FF2B5EF4-FFF2-40B4-BE49-F238E27FC236}">
                  <a16:creationId xmlns:a16="http://schemas.microsoft.com/office/drawing/2014/main" id="{266B6D5D-11B6-40A6-9CEF-F0B0D104C5C6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>
              <a:spLocks noEditPoints="1"/>
            </p:cNv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gray">
            <a:xfrm>
              <a:off x="0" y="1587"/>
              <a:ext cx="12192000" cy="6856413"/>
            </a:xfrm>
            <a:custGeom>
              <a:avLst/>
              <a:gdLst/>
              <a:ahLst/>
              <a:cxnLst/>
              <a:rect l="0" t="0" r="r" b="b"/>
              <a:pathLst>
                <a:path w="15356" h="8638">
                  <a:moveTo>
                    <a:pt x="0" y="0"/>
                  </a:moveTo>
                  <a:lnTo>
                    <a:pt x="0" y="8638"/>
                  </a:lnTo>
                  <a:lnTo>
                    <a:pt x="15356" y="8638"/>
                  </a:lnTo>
                  <a:lnTo>
                    <a:pt x="15356" y="0"/>
                  </a:lnTo>
                  <a:lnTo>
                    <a:pt x="0" y="0"/>
                  </a:lnTo>
                  <a:close/>
                  <a:moveTo>
                    <a:pt x="14748" y="8038"/>
                  </a:moveTo>
                  <a:lnTo>
                    <a:pt x="600" y="8038"/>
                  </a:lnTo>
                  <a:lnTo>
                    <a:pt x="600" y="592"/>
                  </a:lnTo>
                  <a:lnTo>
                    <a:pt x="14748" y="592"/>
                  </a:lnTo>
                  <a:lnTo>
                    <a:pt x="14748" y="8038"/>
                  </a:lnTo>
                  <a:close/>
                </a:path>
              </a:pathLst>
            </a:custGeom>
            <a:solidFill>
              <a:schemeClr val="tx1"/>
            </a:solidFill>
            <a:ln>
              <a:noFill/>
            </a:ln>
          </p:spPr>
        </p:sp>
      </p:grpSp>
      <p:sp>
        <p:nvSpPr>
          <p:cNvPr id="2" name="Otsikko 1">
            <a:extLst>
              <a:ext uri="{FF2B5EF4-FFF2-40B4-BE49-F238E27FC236}">
                <a16:creationId xmlns:a16="http://schemas.microsoft.com/office/drawing/2014/main" id="{EDF84B66-6972-DEA9-EB13-F562D8BF13A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6247" y="1085549"/>
            <a:ext cx="3430947" cy="4686903"/>
          </a:xfrm>
        </p:spPr>
        <p:txBody>
          <a:bodyPr anchor="ctr">
            <a:normAutofit/>
          </a:bodyPr>
          <a:lstStyle/>
          <a:p>
            <a:pPr algn="r"/>
            <a:r>
              <a:rPr lang="fi-FI" sz="6000" dirty="0">
                <a:solidFill>
                  <a:schemeClr val="tx1"/>
                </a:solidFill>
              </a:rPr>
              <a:t>Kielletyt työt </a:t>
            </a:r>
          </a:p>
        </p:txBody>
      </p:sp>
      <p:cxnSp>
        <p:nvCxnSpPr>
          <p:cNvPr id="17" name="Straight Connector 16">
            <a:extLst>
              <a:ext uri="{FF2B5EF4-FFF2-40B4-BE49-F238E27FC236}">
                <a16:creationId xmlns:a16="http://schemas.microsoft.com/office/drawing/2014/main" id="{789E20C7-BB50-4317-93C7-90C8ED80B275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 noGrp="1" noRot="1" noChangeAspect="1" noMove="1" noResize="1" noEditPoints="1" noAdjustHandles="1" noChangeArrowheads="1" noChangeShapeType="1"/>
          </p:cNvCxn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CxnSpPr>
        <p:spPr>
          <a:xfrm>
            <a:off x="4654296" y="1930986"/>
            <a:ext cx="0" cy="3200400"/>
          </a:xfrm>
          <a:prstGeom prst="line">
            <a:avLst/>
          </a:prstGeom>
          <a:ln w="15875" cap="sq">
            <a:solidFill>
              <a:schemeClr val="tx1"/>
            </a:solidFill>
            <a:miter lim="800000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" name="Sisällön paikkamerkki 2">
            <a:extLst>
              <a:ext uri="{FF2B5EF4-FFF2-40B4-BE49-F238E27FC236}">
                <a16:creationId xmlns:a16="http://schemas.microsoft.com/office/drawing/2014/main" id="{7C77918E-C730-96F3-D4EE-8C7899478F50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041399" y="1085549"/>
            <a:ext cx="5579707" cy="4686903"/>
          </a:xfrm>
        </p:spPr>
        <p:txBody>
          <a:bodyPr anchor="ctr">
            <a:normAutofit/>
          </a:bodyPr>
          <a:lstStyle/>
          <a:p>
            <a:r>
              <a:rPr lang="fi-FI" sz="2400" dirty="0">
                <a:solidFill>
                  <a:schemeClr val="tx1"/>
                </a:solidFill>
              </a:rPr>
              <a:t>Työ ei saa olla haitaksi nuoren kehitykselle, terveydelle tai koulunkäynnille.</a:t>
            </a:r>
          </a:p>
          <a:p>
            <a:r>
              <a:rPr lang="fi-FI" sz="2400" dirty="0">
                <a:solidFill>
                  <a:schemeClr val="tx1"/>
                </a:solidFill>
              </a:rPr>
              <a:t>Nuorilta kokonaan kiellettyjä töitä ovat mm.</a:t>
            </a:r>
          </a:p>
          <a:p>
            <a:pPr lvl="1">
              <a:buFont typeface="Wingdings" panose="05000000000000000000" pitchFamily="2" charset="2"/>
              <a:buChar char="Ø"/>
            </a:pPr>
            <a:r>
              <a:rPr lang="fi-FI" sz="1800" cap="small" dirty="0">
                <a:solidFill>
                  <a:schemeClr val="tx1"/>
                </a:solidFill>
              </a:rPr>
              <a:t>yötyöt</a:t>
            </a:r>
          </a:p>
          <a:p>
            <a:pPr lvl="1">
              <a:buFont typeface="Wingdings" panose="05000000000000000000" pitchFamily="2" charset="2"/>
              <a:buChar char="Ø"/>
            </a:pPr>
            <a:r>
              <a:rPr lang="fi-FI" sz="1800" cap="small" dirty="0">
                <a:solidFill>
                  <a:schemeClr val="tx1"/>
                </a:solidFill>
              </a:rPr>
              <a:t>sukellus </a:t>
            </a:r>
          </a:p>
          <a:p>
            <a:pPr lvl="1">
              <a:buFont typeface="Wingdings" panose="05000000000000000000" pitchFamily="2" charset="2"/>
              <a:buChar char="Ø"/>
            </a:pPr>
            <a:r>
              <a:rPr lang="fi-FI" sz="1800" cap="small" dirty="0">
                <a:solidFill>
                  <a:schemeClr val="tx1"/>
                </a:solidFill>
              </a:rPr>
              <a:t>teurastaminen</a:t>
            </a:r>
          </a:p>
          <a:p>
            <a:pPr lvl="1">
              <a:buFont typeface="Wingdings" panose="05000000000000000000" pitchFamily="2" charset="2"/>
              <a:buChar char="Ø"/>
            </a:pPr>
            <a:r>
              <a:rPr lang="fi-FI" sz="1800" cap="small" dirty="0">
                <a:solidFill>
                  <a:schemeClr val="tx1"/>
                </a:solidFill>
              </a:rPr>
              <a:t>kuolleiden käsittely ja kuljetus </a:t>
            </a:r>
          </a:p>
          <a:p>
            <a:pPr lvl="1">
              <a:buFont typeface="Wingdings" panose="05000000000000000000" pitchFamily="2" charset="2"/>
              <a:buChar char="Ø"/>
            </a:pPr>
            <a:r>
              <a:rPr lang="fi-FI" sz="1800" cap="small" dirty="0">
                <a:solidFill>
                  <a:schemeClr val="tx1"/>
                </a:solidFill>
              </a:rPr>
              <a:t>alkoholin ja tupakan myynti</a:t>
            </a:r>
            <a:r>
              <a:rPr lang="fi-FI" sz="1800" dirty="0">
                <a:solidFill>
                  <a:schemeClr val="tx1"/>
                </a:solidFill>
              </a:rPr>
              <a:t> </a:t>
            </a:r>
            <a:r>
              <a:rPr lang="fi-FI" dirty="0">
                <a:solidFill>
                  <a:schemeClr val="tx1"/>
                </a:solidFill>
              </a:rPr>
              <a:t>(</a:t>
            </a:r>
            <a:r>
              <a:rPr lang="fi-FI" sz="1200" dirty="0">
                <a:solidFill>
                  <a:schemeClr val="tx1"/>
                </a:solidFill>
              </a:rPr>
              <a:t>16-vuotias saa myydä alkoholia ja tupakkaa valvonnan alla).</a:t>
            </a:r>
          </a:p>
        </p:txBody>
      </p:sp>
      <p:sp>
        <p:nvSpPr>
          <p:cNvPr id="5" name="Alatunnisteen paikkamerkki 4">
            <a:extLst>
              <a:ext uri="{FF2B5EF4-FFF2-40B4-BE49-F238E27FC236}">
                <a16:creationId xmlns:a16="http://schemas.microsoft.com/office/drawing/2014/main" id="{C7B39F95-BC92-F447-5CA6-1FBFA64FEC7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561110" y="6391838"/>
            <a:ext cx="3859795" cy="304801"/>
          </a:xfrm>
        </p:spPr>
        <p:txBody>
          <a:bodyPr>
            <a:normAutofit/>
          </a:bodyPr>
          <a:lstStyle/>
          <a:p>
            <a:pPr>
              <a:spcAft>
                <a:spcPts val="600"/>
              </a:spcAft>
            </a:pPr>
            <a:r>
              <a:rPr lang="en-GB">
                <a:solidFill>
                  <a:schemeClr val="bg1">
                    <a:lumMod val="85000"/>
                    <a:lumOff val="15000"/>
                  </a:schemeClr>
                </a:solidFill>
              </a:rPr>
              <a:t>Opetushallitus</a:t>
            </a:r>
          </a:p>
        </p:txBody>
      </p:sp>
    </p:spTree>
    <p:extLst>
      <p:ext uri="{BB962C8B-B14F-4D97-AF65-F5344CB8AC3E}">
        <p14:creationId xmlns:p14="http://schemas.microsoft.com/office/powerpoint/2010/main" val="2840911436"/>
      </p:ext>
    </p:extLst>
  </p:cSld>
  <p:clrMapOvr>
    <a:overrideClrMapping bg1="dk1" tx1="lt1" bg2="dk2" tx2="lt2" accent1="accent1" accent2="accent2" accent3="accent3" accent4="accent4" accent5="accent5" accent6="accent6" hlink="hlink" folHlink="folHlink"/>
  </p:clrMapOvr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Ioni (johtoryhmä)">
  <a:themeElements>
    <a:clrScheme name="Mukautettu 2">
      <a:dk1>
        <a:sysClr val="windowText" lastClr="000000"/>
      </a:dk1>
      <a:lt1>
        <a:sysClr val="window" lastClr="FFFFFF"/>
      </a:lt1>
      <a:dk2>
        <a:srgbClr val="134770"/>
      </a:dk2>
      <a:lt2>
        <a:srgbClr val="F6DDD8"/>
      </a:lt2>
      <a:accent1>
        <a:srgbClr val="9ACD4C"/>
      </a:accent1>
      <a:accent2>
        <a:srgbClr val="FAA93A"/>
      </a:accent2>
      <a:accent3>
        <a:srgbClr val="D35940"/>
      </a:accent3>
      <a:accent4>
        <a:srgbClr val="B258D3"/>
      </a:accent4>
      <a:accent5>
        <a:srgbClr val="63A0CC"/>
      </a:accent5>
      <a:accent6>
        <a:srgbClr val="8AC4A7"/>
      </a:accent6>
      <a:hlink>
        <a:srgbClr val="B8FA56"/>
      </a:hlink>
      <a:folHlink>
        <a:srgbClr val="7AF8CC"/>
      </a:folHlink>
    </a:clrScheme>
    <a:fontScheme name="Ioni (johtoryhmä)">
      <a:majorFont>
        <a:latin typeface="Century Gothic" panose="020B0502020202020204"/>
        <a:ea typeface=""/>
        <a:cs typeface=""/>
        <a:font script="Jpan" typeface="メイリオ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entury Gothic" panose="020B0502020202020204"/>
        <a:ea typeface=""/>
        <a:cs typeface=""/>
        <a:font script="Jpan" typeface="メイリオ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Ioni (johtoryhmä)">
      <a:fillStyleLst>
        <a:solidFill>
          <a:schemeClr val="phClr"/>
        </a:solidFill>
        <a:gradFill rotWithShape="1">
          <a:gsLst>
            <a:gs pos="0">
              <a:schemeClr val="phClr">
                <a:tint val="64000"/>
                <a:lumMod val="118000"/>
              </a:schemeClr>
            </a:gs>
            <a:gs pos="100000">
              <a:schemeClr val="phClr">
                <a:tint val="92000"/>
                <a:alpha val="100000"/>
                <a:lumMod val="110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8000"/>
                <a:lumMod val="114000"/>
              </a:schemeClr>
            </a:gs>
            <a:gs pos="100000">
              <a:schemeClr val="phClr">
                <a:shade val="90000"/>
                <a:lumMod val="84000"/>
              </a:schemeClr>
            </a:gs>
          </a:gsLst>
          <a:lin ang="5400000" scaled="0"/>
        </a:gradFill>
      </a:fillStyleLst>
      <a:lnStyleLst>
        <a:ln w="9525" cap="rnd" cmpd="sng" algn="ctr">
          <a:solidFill>
            <a:schemeClr val="phClr"/>
          </a:solidFill>
          <a:prstDash val="solid"/>
        </a:ln>
        <a:ln w="19050" cap="rnd" cmpd="sng" algn="ctr">
          <a:solidFill>
            <a:schemeClr val="phClr"/>
          </a:solidFill>
          <a:prstDash val="solid"/>
        </a:ln>
        <a:ln w="28575" cap="rnd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38100" dist="25400" dir="5400000" rotWithShape="0">
              <a:srgbClr val="000000">
                <a:alpha val="45000"/>
              </a:srgbClr>
            </a:outerShdw>
          </a:effectLst>
        </a:effectStyle>
        <a:effectStyle>
          <a:effectLst>
            <a:outerShdw blurRad="63500" dist="38100" dir="5400000" rotWithShape="0">
              <a:srgbClr val="000000">
                <a:alpha val="60000"/>
              </a:srgbClr>
            </a:outerShdw>
          </a:effectLst>
          <a:scene3d>
            <a:camera prst="orthographicFront">
              <a:rot lat="0" lon="0" rev="0"/>
            </a:camera>
            <a:lightRig rig="threePt" dir="tl"/>
          </a:scene3d>
          <a:sp3d prstMaterial="plastic">
            <a:bevelT w="0" h="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98000"/>
                <a:hueMod val="124000"/>
                <a:satMod val="148000"/>
                <a:lumMod val="124000"/>
              </a:schemeClr>
            </a:gs>
            <a:gs pos="100000">
              <a:schemeClr val="phClr">
                <a:shade val="76000"/>
                <a:hueMod val="89000"/>
                <a:satMod val="164000"/>
                <a:lumMod val="56000"/>
              </a:schemeClr>
            </a:gs>
          </a:gsLst>
          <a:path path="circle">
            <a:fillToRect l="45000" t="65000" r="125000" b="100000"/>
          </a:path>
        </a:gradFill>
        <a:blipFill rotWithShape="1">
          <a:blip xmlns:r="http://schemas.openxmlformats.org/officeDocument/2006/relationships" r:embed="rId1">
            <a:duotone>
              <a:schemeClr val="phClr">
                <a:shade val="69000"/>
                <a:hueMod val="91000"/>
                <a:satMod val="164000"/>
                <a:lumMod val="74000"/>
              </a:schemeClr>
              <a:schemeClr val="phClr">
                <a:hueMod val="124000"/>
                <a:satMod val="140000"/>
                <a:lumMod val="142000"/>
              </a:schemeClr>
            </a:duotone>
          </a:blip>
          <a:stretch/>
        </a:blip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Ion Boardroom" id="{FC33163D-4339-46B1-8EED-24C834239D99}" vid="{B8502691-933B-45FE-8764-BA278511EF27}"/>
    </a:ext>
  </a:extLst>
</a:theme>
</file>

<file path=ppt/theme/theme2.xml><?xml version="1.0" encoding="utf-8"?>
<a:theme xmlns:a="http://schemas.openxmlformats.org/drawingml/2006/main" name="Office-teema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Office-teema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Ion Boardroom</Template>
  <TotalTime>33</TotalTime>
  <Words>126</Words>
  <Application>Microsoft Office PowerPoint</Application>
  <PresentationFormat>Laajakuva</PresentationFormat>
  <Paragraphs>25</Paragraphs>
  <Slides>4</Slides>
  <Notes>0</Notes>
  <HiddenSlides>0</HiddenSlides>
  <MMClips>0</MMClips>
  <ScaleCrop>false</ScaleCrop>
  <HeadingPairs>
    <vt:vector size="6" baseType="variant">
      <vt:variant>
        <vt:lpstr>Käytetyt fontit</vt:lpstr>
      </vt:variant>
      <vt:variant>
        <vt:i4>5</vt:i4>
      </vt:variant>
      <vt:variant>
        <vt:lpstr>Teema</vt:lpstr>
      </vt:variant>
      <vt:variant>
        <vt:i4>1</vt:i4>
      </vt:variant>
      <vt:variant>
        <vt:lpstr>Dian otsikot</vt:lpstr>
      </vt:variant>
      <vt:variant>
        <vt:i4>4</vt:i4>
      </vt:variant>
    </vt:vector>
  </HeadingPairs>
  <TitlesOfParts>
    <vt:vector size="10" baseType="lpstr">
      <vt:lpstr>Arial</vt:lpstr>
      <vt:lpstr>Calibri</vt:lpstr>
      <vt:lpstr>Century Gothic</vt:lpstr>
      <vt:lpstr>Wingdings</vt:lpstr>
      <vt:lpstr>Wingdings 3</vt:lpstr>
      <vt:lpstr>Ioni (johtoryhmä)</vt:lpstr>
      <vt:lpstr>PowerPoint-esitys</vt:lpstr>
      <vt:lpstr>Alle 14-vuotias työntekijä </vt:lpstr>
      <vt:lpstr>15–17-vuotias eli nuori työntekijä </vt:lpstr>
      <vt:lpstr>Kielletyt työt </vt:lpstr>
    </vt:vector>
  </TitlesOfParts>
  <Company>Opetushallitus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Esityksen aloitussivun otsikko, max 3 riviä Calibri Bold</dc:title>
  <dc:creator>Elo Satu</dc:creator>
  <cp:lastModifiedBy>Korhonen Anjuli (OPH)</cp:lastModifiedBy>
  <cp:revision>6</cp:revision>
  <dcterms:created xsi:type="dcterms:W3CDTF">2017-01-23T10:06:39Z</dcterms:created>
  <dcterms:modified xsi:type="dcterms:W3CDTF">2023-01-30T12:18:41Z</dcterms:modified>
</cp:coreProperties>
</file>