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UJlOHYCCya6elmNkQ8l8SIdTI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E1948-9FCB-4703-AC43-FC69D8C61B49}" v="21" dt="2022-12-29T16:17:23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Morottaja" userId="f19a8dedbcd9c8ba" providerId="LiveId" clId="{99BE1948-9FCB-4703-AC43-FC69D8C61B49}"/>
    <pc:docChg chg="undo custSel modSld">
      <pc:chgData name="Petter Morottaja" userId="f19a8dedbcd9c8ba" providerId="LiveId" clId="{99BE1948-9FCB-4703-AC43-FC69D8C61B49}" dt="2023-01-09T19:24:16.062" v="2084" actId="20577"/>
      <pc:docMkLst>
        <pc:docMk/>
      </pc:docMkLst>
      <pc:sldChg chg="modSp">
        <pc:chgData name="Petter Morottaja" userId="f19a8dedbcd9c8ba" providerId="LiveId" clId="{99BE1948-9FCB-4703-AC43-FC69D8C61B49}" dt="2022-12-29T16:17:18.155" v="19" actId="6549"/>
        <pc:sldMkLst>
          <pc:docMk/>
          <pc:sldMk cId="0" sldId="256"/>
        </pc:sldMkLst>
        <pc:spChg chg="mod">
          <ac:chgData name="Petter Morottaja" userId="f19a8dedbcd9c8ba" providerId="LiveId" clId="{99BE1948-9FCB-4703-AC43-FC69D8C61B49}" dt="2022-12-29T16:17:18.155" v="19" actId="6549"/>
          <ac:spMkLst>
            <pc:docMk/>
            <pc:sldMk cId="0" sldId="256"/>
            <ac:spMk id="115" creationId="{00000000-0000-0000-0000-000000000000}"/>
          </ac:spMkLst>
        </pc:spChg>
      </pc:sldChg>
      <pc:sldChg chg="modSp mod">
        <pc:chgData name="Petter Morottaja" userId="f19a8dedbcd9c8ba" providerId="LiveId" clId="{99BE1948-9FCB-4703-AC43-FC69D8C61B49}" dt="2023-01-09T19:24:16.062" v="2084" actId="20577"/>
        <pc:sldMkLst>
          <pc:docMk/>
          <pc:sldMk cId="0" sldId="257"/>
        </pc:sldMkLst>
        <pc:spChg chg="mod">
          <ac:chgData name="Petter Morottaja" userId="f19a8dedbcd9c8ba" providerId="LiveId" clId="{99BE1948-9FCB-4703-AC43-FC69D8C61B49}" dt="2022-12-29T16:17:45.565" v="37" actId="79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Petter Morottaja" userId="f19a8dedbcd9c8ba" providerId="LiveId" clId="{99BE1948-9FCB-4703-AC43-FC69D8C61B49}" dt="2023-01-09T19:24:16.062" v="2084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7:57.749" v="57" actId="790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9:31.762" v="123" actId="14100"/>
          <ac:spMkLst>
            <pc:docMk/>
            <pc:sldMk cId="0" sldId="257"/>
            <ac:spMk id="127" creationId="{00000000-0000-0000-0000-000000000000}"/>
          </ac:spMkLst>
        </pc:spChg>
      </pc:sldChg>
      <pc:sldChg chg="modSp mod">
        <pc:chgData name="Petter Morottaja" userId="f19a8dedbcd9c8ba" providerId="LiveId" clId="{99BE1948-9FCB-4703-AC43-FC69D8C61B49}" dt="2022-12-29T16:23:20.053" v="762" actId="6549"/>
        <pc:sldMkLst>
          <pc:docMk/>
          <pc:sldMk cId="0" sldId="258"/>
        </pc:sldMkLst>
        <pc:spChg chg="mod">
          <ac:chgData name="Petter Morottaja" userId="f19a8dedbcd9c8ba" providerId="LiveId" clId="{99BE1948-9FCB-4703-AC43-FC69D8C61B49}" dt="2022-12-29T16:21:19.441" v="393" actId="790"/>
          <ac:spMkLst>
            <pc:docMk/>
            <pc:sldMk cId="0" sldId="258"/>
            <ac:spMk id="132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23:20.053" v="762" actId="6549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8:02.893" v="58"/>
          <ac:spMkLst>
            <pc:docMk/>
            <pc:sldMk cId="0" sldId="258"/>
            <ac:spMk id="135" creationId="{00000000-0000-0000-0000-000000000000}"/>
          </ac:spMkLst>
        </pc:spChg>
      </pc:sldChg>
      <pc:sldChg chg="modSp mod">
        <pc:chgData name="Petter Morottaja" userId="f19a8dedbcd9c8ba" providerId="LiveId" clId="{99BE1948-9FCB-4703-AC43-FC69D8C61B49}" dt="2022-12-29T16:27:17.385" v="1266" actId="790"/>
        <pc:sldMkLst>
          <pc:docMk/>
          <pc:sldMk cId="0" sldId="259"/>
        </pc:sldMkLst>
        <pc:spChg chg="mod">
          <ac:chgData name="Petter Morottaja" userId="f19a8dedbcd9c8ba" providerId="LiveId" clId="{99BE1948-9FCB-4703-AC43-FC69D8C61B49}" dt="2022-12-29T16:26:24.360" v="1108" actId="790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27:17.385" v="1266" actId="790"/>
          <ac:spMkLst>
            <pc:docMk/>
            <pc:sldMk cId="0" sldId="259"/>
            <ac:spMk id="142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8:33.594" v="91" actId="790"/>
          <ac:spMkLst>
            <pc:docMk/>
            <pc:sldMk cId="0" sldId="259"/>
            <ac:spMk id="144" creationId="{00000000-0000-0000-0000-000000000000}"/>
          </ac:spMkLst>
        </pc:spChg>
      </pc:sldChg>
      <pc:sldChg chg="modSp mod">
        <pc:chgData name="Petter Morottaja" userId="f19a8dedbcd9c8ba" providerId="LiveId" clId="{99BE1948-9FCB-4703-AC43-FC69D8C61B49}" dt="2022-12-29T16:29:32.698" v="1573" actId="790"/>
        <pc:sldMkLst>
          <pc:docMk/>
          <pc:sldMk cId="0" sldId="260"/>
        </pc:sldMkLst>
        <pc:spChg chg="mod">
          <ac:chgData name="Petter Morottaja" userId="f19a8dedbcd9c8ba" providerId="LiveId" clId="{99BE1948-9FCB-4703-AC43-FC69D8C61B49}" dt="2022-12-29T16:27:27.320" v="1276" actId="790"/>
          <ac:spMkLst>
            <pc:docMk/>
            <pc:sldMk cId="0" sldId="260"/>
            <ac:spMk id="150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29:32.698" v="1573" actId="790"/>
          <ac:spMkLst>
            <pc:docMk/>
            <pc:sldMk cId="0" sldId="260"/>
            <ac:spMk id="151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8:37.557" v="93" actId="20577"/>
          <ac:spMkLst>
            <pc:docMk/>
            <pc:sldMk cId="0" sldId="260"/>
            <ac:spMk id="153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9:08.530" v="122" actId="20577"/>
          <ac:spMkLst>
            <pc:docMk/>
            <pc:sldMk cId="0" sldId="260"/>
            <ac:spMk id="156" creationId="{00000000-0000-0000-0000-000000000000}"/>
          </ac:spMkLst>
        </pc:spChg>
      </pc:sldChg>
      <pc:sldChg chg="modSp mod">
        <pc:chgData name="Petter Morottaja" userId="f19a8dedbcd9c8ba" providerId="LiveId" clId="{99BE1948-9FCB-4703-AC43-FC69D8C61B49}" dt="2022-12-29T16:32:34.625" v="2069" actId="790"/>
        <pc:sldMkLst>
          <pc:docMk/>
          <pc:sldMk cId="0" sldId="261"/>
        </pc:sldMkLst>
        <pc:spChg chg="mod">
          <ac:chgData name="Petter Morottaja" userId="f19a8dedbcd9c8ba" providerId="LiveId" clId="{99BE1948-9FCB-4703-AC43-FC69D8C61B49}" dt="2022-12-29T16:29:50.468" v="1607" actId="790"/>
          <ac:spMkLst>
            <pc:docMk/>
            <pc:sldMk cId="0" sldId="261"/>
            <ac:spMk id="161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32:34.625" v="2069" actId="790"/>
          <ac:spMkLst>
            <pc:docMk/>
            <pc:sldMk cId="0" sldId="261"/>
            <ac:spMk id="162" creationId="{00000000-0000-0000-0000-000000000000}"/>
          </ac:spMkLst>
        </pc:spChg>
        <pc:spChg chg="mod">
          <ac:chgData name="Petter Morottaja" userId="f19a8dedbcd9c8ba" providerId="LiveId" clId="{99BE1948-9FCB-4703-AC43-FC69D8C61B49}" dt="2022-12-29T16:18:51.077" v="113" actId="790"/>
          <ac:spMkLst>
            <pc:docMk/>
            <pc:sldMk cId="0" sldId="261"/>
            <ac:spMk id="16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20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2795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90637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617660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72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90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299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32453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5851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474697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9442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77361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2330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60956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42696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96811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340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55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2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5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mn-FI" sz="6600" dirty="0">
                <a:solidFill>
                  <a:srgbClr val="FFFFFF"/>
                </a:solidFill>
              </a:rPr>
              <a:t>Sämmiliih Suomâst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dirty="0"/>
              <a:t>Sämmiliih Suomâst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Sämmiliih láá Euroop áinoo algâaalmug</a:t>
            </a:r>
            <a:r>
              <a:rPr lang="fi-FI" dirty="0"/>
              <a:t>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Suomâst eelih </a:t>
            </a:r>
            <a:r>
              <a:rPr lang="smn-FI" dirty="0" err="1"/>
              <a:t>sl</a:t>
            </a:r>
            <a:r>
              <a:rPr lang="smn-FI" dirty="0"/>
              <a:t>. 10 000 sämmilâžžâd</a:t>
            </a:r>
            <a:r>
              <a:rPr lang="fi-FI" dirty="0"/>
              <a:t>. 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Ärbivuáváliih sämmilij iäláttâsah láá </a:t>
            </a:r>
            <a:r>
              <a:rPr lang="smn-FI" dirty="0" err="1"/>
              <a:t>il</a:t>
            </a:r>
            <a:r>
              <a:rPr lang="smn-FI" dirty="0"/>
              <a:t>. puásuituálu, kuálástem já tyejeh</a:t>
            </a:r>
            <a:r>
              <a:rPr lang="fi-FI" dirty="0"/>
              <a:t>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Suomâ vuáđudemlaavâ mield sämmilijn lii vuoigâdvuotâ siäiludiđ já ovdediđ jieijâs kielâ já kulttuur</a:t>
            </a:r>
            <a:r>
              <a:rPr lang="fi-FI" dirty="0"/>
              <a:t>. </a:t>
            </a:r>
            <a:endParaRPr dirty="0"/>
          </a:p>
        </p:txBody>
      </p:sp>
      <p:sp>
        <p:nvSpPr>
          <p:cNvPr id="123" name="Google Shape;123;p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11/12/2022</a:t>
            </a:r>
            <a:endParaRPr/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632" b="3632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202016" y="5863610"/>
            <a:ext cx="342801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Käldee</a:t>
            </a:r>
            <a:r>
              <a:rPr lang="fi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Wikimedia </a:t>
            </a:r>
            <a:r>
              <a:rPr lang="fi-FI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Commons</a:t>
            </a:r>
            <a:r>
              <a:rPr lang="fi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(PD)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sz="3200" dirty="0">
                <a:solidFill>
                  <a:srgbClr val="EBEBEB"/>
                </a:solidFill>
              </a:rPr>
              <a:t>Sämikielah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</a:p>
        </p:txBody>
      </p:sp>
      <p:sp>
        <p:nvSpPr>
          <p:cNvPr id="133" name="Google Shape;133;p3"/>
          <p:cNvSpPr txBox="1">
            <a:spLocks noGrp="1"/>
          </p:cNvSpPr>
          <p:nvPr>
            <p:ph idx="1"/>
          </p:nvPr>
        </p:nvSpPr>
        <p:spPr>
          <a:xfrm>
            <a:off x="4982015" y="437513"/>
            <a:ext cx="7139732" cy="719618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600"/>
              </a:spcAft>
              <a:buSzPts val="2400"/>
              <a:buChar char="•"/>
            </a:pPr>
            <a:r>
              <a:rPr lang="smn-FI" sz="2400" dirty="0"/>
              <a:t>Suomâ sämmiliih sárnuh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smn-FI" sz="2000" dirty="0">
                <a:solidFill>
                  <a:schemeClr val="tx2"/>
                </a:solidFill>
                <a:sym typeface="Wingdings" panose="05000000000000000000" pitchFamily="2" charset="2"/>
              </a:rPr>
              <a:t>	</a:t>
            </a:r>
            <a:r>
              <a:rPr lang="smn-FI" sz="2000" dirty="0">
                <a:solidFill>
                  <a:srgbClr val="5BCA13"/>
                </a:solidFill>
                <a:sym typeface="Wingdings" panose="05000000000000000000" pitchFamily="2" charset="2"/>
              </a:rPr>
              <a:t> </a:t>
            </a:r>
            <a:r>
              <a:rPr lang="smn-FI" sz="2000" dirty="0"/>
              <a:t>tavesämikielâ </a:t>
            </a:r>
            <a:r>
              <a:rPr lang="smn-FI" sz="2000" dirty="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smn-FI" sz="2000" dirty="0"/>
              <a:t> anarâškielâ </a:t>
            </a:r>
            <a:r>
              <a:rPr lang="smn-FI" sz="2000" dirty="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smn-FI" sz="2000" dirty="0">
                <a:solidFill>
                  <a:srgbClr val="5BCA13"/>
                </a:solidFill>
                <a:sym typeface="Wingdings" panose="05000000000000000000" pitchFamily="2" charset="2"/>
              </a:rPr>
              <a:t> </a:t>
            </a:r>
            <a:r>
              <a:rPr lang="smn-FI" sz="2000" dirty="0"/>
              <a:t>nuorttâlâškielâ. 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mn-FI" sz="2400" dirty="0"/>
              <a:t>Sämikielah láá virgáliih kielah sämmilij päikkikuávlust Aanaar, Iänuduv já Ucjuv kieldâin sehe Suáđigil taveuásist.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mn-FI" sz="2400" dirty="0"/>
              <a:t>Maaŋgah sämmiliih ääsih taan ääigi päikkikuávlu ulgguubeln, mon čuávumuššân kielâi kevttim lii kiäppánâm.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mn-FI" sz="2400" dirty="0"/>
              <a:t>Kielâid láá keččâlâm iäláskittiđ </a:t>
            </a:r>
            <a:r>
              <a:rPr lang="smn-FI" sz="2400" dirty="0" err="1"/>
              <a:t>il</a:t>
            </a:r>
            <a:r>
              <a:rPr lang="smn-FI" sz="2400" dirty="0"/>
              <a:t>. uccâ párnái kielâlávgummáttááttâssáin. </a:t>
            </a:r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smn-FI" sz="2000" dirty="0"/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smn-FI" sz="2000" dirty="0"/>
          </a:p>
        </p:txBody>
      </p:sp>
      <p:sp>
        <p:nvSpPr>
          <p:cNvPr id="134" name="Google Shape;134;p3"/>
          <p:cNvSpPr txBox="1">
            <a:spLocks noGrp="1"/>
          </p:cNvSpPr>
          <p:nvPr>
            <p:ph type="dt" sz="half" idx="10"/>
          </p:nvPr>
        </p:nvSpPr>
        <p:spPr>
          <a:xfrm>
            <a:off x="7980412" y="6391838"/>
            <a:ext cx="273607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11/12/2022</a:t>
            </a:r>
          </a:p>
        </p:txBody>
      </p:sp>
      <p:sp>
        <p:nvSpPr>
          <p:cNvPr id="136" name="Google Shape;136;p3"/>
          <p:cNvSpPr txBox="1">
            <a:spLocks noGrp="1"/>
          </p:cNvSpPr>
          <p:nvPr>
            <p:ph type="sldNum" sz="quarter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1000">
                <a:solidFill>
                  <a:schemeClr val="accen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fi-FI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7601014" y="1175809"/>
            <a:ext cx="3209030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dirty="0">
                <a:solidFill>
                  <a:srgbClr val="EBEBEB"/>
                </a:solidFill>
              </a:rPr>
              <a:t>Sämmilij olgoštem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idx="1"/>
          </p:nvPr>
        </p:nvSpPr>
        <p:spPr>
          <a:xfrm>
            <a:off x="994088" y="1377298"/>
            <a:ext cx="5879463" cy="430489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rgbClr val="FFFFFF"/>
                </a:solidFill>
              </a:rPr>
              <a:t>Virgeomâhááh já kirkko viggii suhâpuolvâi ääigi suddâdiđ sämmilijd Suomâ väldiaalmugân</a:t>
            </a:r>
            <a:r>
              <a:rPr lang="fi-FI" sz="2000" dirty="0">
                <a:solidFill>
                  <a:srgbClr val="FFFFFF"/>
                </a:solidFill>
              </a:rPr>
              <a:t>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rgbClr val="FFFFFF"/>
                </a:solidFill>
              </a:rPr>
              <a:t>Ovdâmerkkân sämipárnáid lâi kieldum sárnuđ jieijâs eenikielâ škoovlâst</a:t>
            </a:r>
            <a:r>
              <a:rPr lang="fi-FI" sz="2000" dirty="0">
                <a:solidFill>
                  <a:srgbClr val="FFFFFF"/>
                </a:solidFill>
              </a:rPr>
              <a:t>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rgbClr val="FFFFFF"/>
                </a:solidFill>
              </a:rPr>
              <a:t>Olgoštem keežild sämikulttuur lii lamaš vaarâst lappuđ</a:t>
            </a:r>
            <a:r>
              <a:rPr lang="fi-FI" sz="2000" dirty="0">
                <a:solidFill>
                  <a:srgbClr val="FFFFFF"/>
                </a:solidFill>
              </a:rPr>
              <a:t>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rgbClr val="FFFFFF"/>
                </a:solidFill>
              </a:rPr>
              <a:t>Taan ääigi sämmiliih láá huolâst </a:t>
            </a:r>
            <a:r>
              <a:rPr lang="smn-FI" sz="2000" dirty="0" err="1">
                <a:solidFill>
                  <a:srgbClr val="FFFFFF"/>
                </a:solidFill>
              </a:rPr>
              <a:t>il</a:t>
            </a:r>
            <a:r>
              <a:rPr lang="smn-FI" sz="2000" dirty="0">
                <a:solidFill>
                  <a:srgbClr val="FFFFFF"/>
                </a:solidFill>
              </a:rPr>
              <a:t>. tast maht kuáivuttâh- já ryevdirađehaavah vaigutteh sii ärbivuáválijd iäláttâssáid</a:t>
            </a:r>
            <a:r>
              <a:rPr lang="fi-FI" sz="2000" dirty="0">
                <a:solidFill>
                  <a:srgbClr val="FFFFFF"/>
                </a:solidFill>
              </a:rPr>
              <a:t>.</a:t>
            </a:r>
          </a:p>
          <a:p>
            <a:pPr marL="360363" lvl="0" indent="-207963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 sz="1600" dirty="0">
              <a:solidFill>
                <a:srgbClr val="FFFFFF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Google Shape;143;p5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44" name="Google Shape;144;p5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>
                <a:solidFill>
                  <a:srgbClr val="FFFFFF"/>
                </a:solidFill>
              </a:rPr>
              <a:t>Máttááttâshaldâttâs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  <a:endParaRPr lang="fi-FI" sz="20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dirty="0"/>
              <a:t>Sämitigge</a:t>
            </a:r>
            <a:r>
              <a:rPr lang="fi-FI" dirty="0"/>
              <a:t> </a:t>
            </a:r>
            <a:endParaRPr dirty="0"/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Sämitigge lii sämmilij jiešhaldâšemorgaan</a:t>
            </a:r>
            <a:r>
              <a:rPr lang="fi-FI" dirty="0"/>
              <a:t>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Sämitigge taha alguid já addel ciälkkámušâid sämmilijd kyeskee aašijn</a:t>
            </a:r>
            <a:r>
              <a:rPr lang="fi-FI" dirty="0"/>
              <a:t>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Virgeomâhááh kalgeh ráđádâllâđ sämitiggijn miärádâsâin, moh sättih vaiguttiđ sämmilij sajadâhân</a:t>
            </a:r>
            <a:r>
              <a:rPr lang="fi-FI" dirty="0"/>
              <a:t>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dirty="0"/>
              <a:t>Ovdâsteijeeh (21 </a:t>
            </a:r>
            <a:r>
              <a:rPr lang="smn-FI" dirty="0" err="1"/>
              <a:t>pt</a:t>
            </a:r>
            <a:r>
              <a:rPr lang="smn-FI" dirty="0"/>
              <a:t>) sämitiigán väljejuvvojeh valjâiguin neelji ive kooskâi</a:t>
            </a:r>
            <a:r>
              <a:rPr lang="fi-FI" dirty="0"/>
              <a:t>.</a:t>
            </a:r>
            <a:endParaRPr dirty="0"/>
          </a:p>
        </p:txBody>
      </p:sp>
      <p:sp>
        <p:nvSpPr>
          <p:cNvPr id="152" name="Google Shape;152;p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11/12/2022</a:t>
            </a:r>
            <a:endParaRPr/>
          </a:p>
        </p:txBody>
      </p:sp>
      <p:sp>
        <p:nvSpPr>
          <p:cNvPr id="153" name="Google Shape;153;p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smn-FI" dirty="0"/>
              <a:t>Máttááttâshaldâttâs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155" name="Google Shape;155;p4" descr="Kuva, joka sisältää kohteen henkilö, sisä, tietokone, kannettav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60" r="1560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56" name="Google Shape;156;p4"/>
          <p:cNvSpPr txBox="1"/>
          <p:nvPr/>
        </p:nvSpPr>
        <p:spPr>
          <a:xfrm>
            <a:off x="6427304" y="5976730"/>
            <a:ext cx="46312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Käldee</a:t>
            </a:r>
            <a:r>
              <a:rPr lang="fi-FI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fi-FI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Samediggi</a:t>
            </a:r>
            <a:r>
              <a:rPr lang="fi-FI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Saamelaiskäräjät (Flickr.com)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(CC-BY-NC-SA 2.0)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6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574565" y="1207911"/>
            <a:ext cx="3556320" cy="443808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sz="4000" dirty="0">
                <a:solidFill>
                  <a:schemeClr val="tx1"/>
                </a:solidFill>
              </a:rPr>
              <a:t>Sämmilij </a:t>
            </a:r>
            <a:r>
              <a:rPr lang="smn-FI" sz="4000" dirty="0" err="1">
                <a:solidFill>
                  <a:schemeClr val="tx1"/>
                </a:solidFill>
              </a:rPr>
              <a:t>riävtálâš</a:t>
            </a:r>
            <a:r>
              <a:rPr lang="smn-FI" sz="4000" dirty="0">
                <a:solidFill>
                  <a:schemeClr val="tx1"/>
                </a:solidFill>
              </a:rPr>
              <a:t> sajadâh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Google Shape;162;p6"/>
          <p:cNvSpPr txBox="1">
            <a:spLocks noGrp="1"/>
          </p:cNvSpPr>
          <p:nvPr>
            <p:ph idx="1"/>
          </p:nvPr>
        </p:nvSpPr>
        <p:spPr>
          <a:xfrm>
            <a:off x="4678424" y="1059025"/>
            <a:ext cx="5780665" cy="4739950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chemeClr val="tx1"/>
                </a:solidFill>
              </a:rPr>
              <a:t>Veikkâ sämmilij vuoigâdvuođah mainâšuvvojeh Suomâ vuáđudemlaavâst, te sii sajaduvâst láá ain-uv vááijuvvuođah</a:t>
            </a:r>
            <a:r>
              <a:rPr lang="fi-FI" sz="2000" dirty="0">
                <a:solidFill>
                  <a:schemeClr val="tx1"/>
                </a:solidFill>
              </a:rPr>
              <a:t>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chemeClr val="tx1"/>
                </a:solidFill>
              </a:rPr>
              <a:t>Suomâ ij lah ratifisistám algâaalmugij vuoigâdvuođâid tähideijee aalmugijkoskâsii ILO 169 -sopâmuš</a:t>
            </a:r>
            <a:r>
              <a:rPr lang="fi-FI" sz="2000" dirty="0">
                <a:solidFill>
                  <a:schemeClr val="tx1"/>
                </a:solidFill>
              </a:rPr>
              <a:t>.</a:t>
            </a:r>
          </a:p>
          <a:p>
            <a:pPr marL="360362" lvl="0" indent="-3603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chemeClr val="tx1"/>
                </a:solidFill>
              </a:rPr>
              <a:t>Iärrás lasseen OA olmoošvuoigâdvuotâkomitea lii láittám Suomâ staatâ jiešmeridemvuoigâdvuođâ luávkkám keežild</a:t>
            </a:r>
            <a:r>
              <a:rPr lang="fi-FI" sz="2000" dirty="0">
                <a:solidFill>
                  <a:schemeClr val="tx1"/>
                </a:solidFill>
              </a:rPr>
              <a:t>.</a:t>
            </a:r>
          </a:p>
          <a:p>
            <a:pPr marL="360362" lvl="0" indent="-3984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000" dirty="0">
                <a:solidFill>
                  <a:schemeClr val="tx1"/>
                </a:solidFill>
              </a:rPr>
              <a:t>Koččâmuš tast, et kiäs jienâstemvuoigâdvuotâ sämitige vaaljâin kulá, lii šoddâdâm nágáttâllâm</a:t>
            </a:r>
            <a:r>
              <a:rPr lang="fi-FI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dt" sz="half" idx="10"/>
          </p:nvPr>
        </p:nvSpPr>
        <p:spPr>
          <a:xfrm rot="5400000">
            <a:off x="9629271" y="2819140"/>
            <a:ext cx="3188485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64" name="Google Shape;164;p6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>
                <a:solidFill>
                  <a:srgbClr val="FFFFFF"/>
                </a:solidFill>
              </a:rPr>
              <a:t>Máttááttâshaldâttâs</a:t>
            </a:r>
          </a:p>
        </p:txBody>
      </p:sp>
      <p:sp>
        <p:nvSpPr>
          <p:cNvPr id="165" name="Google Shape;165;p6"/>
          <p:cNvSpPr txBox="1">
            <a:spLocks noGrp="1"/>
          </p:cNvSpPr>
          <p:nvPr>
            <p:ph type="sldNum" sz="quarter" idx="12"/>
          </p:nvPr>
        </p:nvSpPr>
        <p:spPr>
          <a:xfrm>
            <a:off x="11017538" y="610622"/>
            <a:ext cx="685802" cy="766675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  <a:endParaRPr lang="fi-FI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63</TotalTime>
  <Words>276</Words>
  <Application>Microsoft Office PowerPoint</Application>
  <PresentationFormat>Laajakuva</PresentationFormat>
  <Paragraphs>46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Ioni (johtoryhmä)</vt:lpstr>
      <vt:lpstr>Sämmiliih Suomâst</vt:lpstr>
      <vt:lpstr>Sämmiliih Suomâst</vt:lpstr>
      <vt:lpstr>Sämikielah</vt:lpstr>
      <vt:lpstr>Sämmilij olgoštem</vt:lpstr>
      <vt:lpstr>Sämitigge </vt:lpstr>
      <vt:lpstr>Sämmilij riävtálâš sajadâh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Saamelaiset Suomessa</dc:title>
  <dc:creator>Elo Satu</dc:creator>
  <cp:lastModifiedBy>Petter Morottaja</cp:lastModifiedBy>
  <cp:revision>3</cp:revision>
  <dcterms:created xsi:type="dcterms:W3CDTF">2017-01-23T10:06:39Z</dcterms:created>
  <dcterms:modified xsi:type="dcterms:W3CDTF">2023-01-09T19:24:26Z</dcterms:modified>
</cp:coreProperties>
</file>