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77" r:id="rId4"/>
    <p:sldId id="276" r:id="rId5"/>
    <p:sldId id="27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DCBC21-BF48-4866-8ECC-EAF68625B73C}" v="230" dt="2022-12-29T11:27:27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Morottaja" userId="f19a8dedbcd9c8ba" providerId="LiveId" clId="{E5DCBC21-BF48-4866-8ECC-EAF68625B73C}"/>
    <pc:docChg chg="custSel modSld">
      <pc:chgData name="Petter Morottaja" userId="f19a8dedbcd9c8ba" providerId="LiveId" clId="{E5DCBC21-BF48-4866-8ECC-EAF68625B73C}" dt="2022-12-29T11:28:12.206" v="576" actId="20577"/>
      <pc:docMkLst>
        <pc:docMk/>
      </pc:docMkLst>
      <pc:sldChg chg="modSp mod">
        <pc:chgData name="Petter Morottaja" userId="f19a8dedbcd9c8ba" providerId="LiveId" clId="{E5DCBC21-BF48-4866-8ECC-EAF68625B73C}" dt="2022-12-29T11:28:12.206" v="576" actId="20577"/>
        <pc:sldMkLst>
          <pc:docMk/>
          <pc:sldMk cId="3171283586" sldId="273"/>
        </pc:sldMkLst>
        <pc:spChg chg="mod">
          <ac:chgData name="Petter Morottaja" userId="f19a8dedbcd9c8ba" providerId="LiveId" clId="{E5DCBC21-BF48-4866-8ECC-EAF68625B73C}" dt="2022-12-29T11:27:40.834" v="569" actId="790"/>
          <ac:spMkLst>
            <pc:docMk/>
            <pc:sldMk cId="3171283586" sldId="273"/>
            <ac:spMk id="2" creationId="{87F14785-1E39-7E69-2158-335FB9683350}"/>
          </ac:spMkLst>
        </pc:spChg>
        <pc:spChg chg="mod">
          <ac:chgData name="Petter Morottaja" userId="f19a8dedbcd9c8ba" providerId="LiveId" clId="{E5DCBC21-BF48-4866-8ECC-EAF68625B73C}" dt="2022-12-29T11:28:12.206" v="576" actId="20577"/>
          <ac:spMkLst>
            <pc:docMk/>
            <pc:sldMk cId="3171283586" sldId="273"/>
            <ac:spMk id="3" creationId="{439AD6F2-4CB3-D921-587C-8A1540F709F3}"/>
          </ac:spMkLst>
        </pc:spChg>
      </pc:sldChg>
      <pc:sldChg chg="modSp mod">
        <pc:chgData name="Petter Morottaja" userId="f19a8dedbcd9c8ba" providerId="LiveId" clId="{E5DCBC21-BF48-4866-8ECC-EAF68625B73C}" dt="2022-12-29T11:25:18.159" v="327" actId="27636"/>
        <pc:sldMkLst>
          <pc:docMk/>
          <pc:sldMk cId="1583723650" sldId="274"/>
        </pc:sldMkLst>
        <pc:spChg chg="mod">
          <ac:chgData name="Petter Morottaja" userId="f19a8dedbcd9c8ba" providerId="LiveId" clId="{E5DCBC21-BF48-4866-8ECC-EAF68625B73C}" dt="2022-12-29T11:25:18.159" v="327" actId="27636"/>
          <ac:spMkLst>
            <pc:docMk/>
            <pc:sldMk cId="1583723650" sldId="274"/>
            <ac:spMk id="2" creationId="{A53C43D9-AACE-CFF6-0254-FAAA3845EE6B}"/>
          </ac:spMkLst>
        </pc:spChg>
      </pc:sldChg>
      <pc:sldChg chg="modSp">
        <pc:chgData name="Petter Morottaja" userId="f19a8dedbcd9c8ba" providerId="LiveId" clId="{E5DCBC21-BF48-4866-8ECC-EAF68625B73C}" dt="2022-12-29T11:26:43.902" v="566" actId="20577"/>
        <pc:sldMkLst>
          <pc:docMk/>
          <pc:sldMk cId="3054179013" sldId="275"/>
        </pc:sldMkLst>
        <pc:spChg chg="mod">
          <ac:chgData name="Petter Morottaja" userId="f19a8dedbcd9c8ba" providerId="LiveId" clId="{E5DCBC21-BF48-4866-8ECC-EAF68625B73C}" dt="2022-12-29T11:26:43.902" v="566" actId="20577"/>
          <ac:spMkLst>
            <pc:docMk/>
            <pc:sldMk cId="3054179013" sldId="275"/>
            <ac:spMk id="2" creationId="{A974687A-CD3A-494D-A42B-79F1768A3967}"/>
          </ac:spMkLst>
        </pc:spChg>
      </pc:sldChg>
      <pc:sldChg chg="modSp">
        <pc:chgData name="Petter Morottaja" userId="f19a8dedbcd9c8ba" providerId="LiveId" clId="{E5DCBC21-BF48-4866-8ECC-EAF68625B73C}" dt="2022-12-29T11:26:06.682" v="466" actId="6549"/>
        <pc:sldMkLst>
          <pc:docMk/>
          <pc:sldMk cId="1604590752" sldId="276"/>
        </pc:sldMkLst>
        <pc:spChg chg="mod">
          <ac:chgData name="Petter Morottaja" userId="f19a8dedbcd9c8ba" providerId="LiveId" clId="{E5DCBC21-BF48-4866-8ECC-EAF68625B73C}" dt="2022-12-29T11:26:06.682" v="466" actId="6549"/>
          <ac:spMkLst>
            <pc:docMk/>
            <pc:sldMk cId="1604590752" sldId="276"/>
            <ac:spMk id="2" creationId="{7DB8D026-20B5-7A66-DBE9-278E542BE7D9}"/>
          </ac:spMkLst>
        </pc:spChg>
      </pc:sldChg>
      <pc:sldChg chg="modSp mod">
        <pc:chgData name="Petter Morottaja" userId="f19a8dedbcd9c8ba" providerId="LiveId" clId="{E5DCBC21-BF48-4866-8ECC-EAF68625B73C}" dt="2022-12-29T11:27:22.289" v="567" actId="790"/>
        <pc:sldMkLst>
          <pc:docMk/>
          <pc:sldMk cId="3147963451" sldId="277"/>
        </pc:sldMkLst>
        <pc:spChg chg="mod">
          <ac:chgData name="Petter Morottaja" userId="f19a8dedbcd9c8ba" providerId="LiveId" clId="{E5DCBC21-BF48-4866-8ECC-EAF68625B73C}" dt="2022-12-29T11:27:22.289" v="567" actId="790"/>
          <ac:spMkLst>
            <pc:docMk/>
            <pc:sldMk cId="3147963451" sldId="277"/>
            <ac:spMk id="2" creationId="{69682F11-C7B4-6FA4-5C10-E77EB14B9C9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29.12.2022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29/12/2022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68E9407-0587-44D3-B49E-B03132EA5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E6524040-864D-427B-AAD5-D26DB96997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4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7352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436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9655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29/12/2022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29/12/2022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1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564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941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6431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4335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81636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2632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4774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4982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02684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7697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998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29/12/2022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29/12/2022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29/12/2022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29/12/2022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29/12/2022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5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657" r:id="rId19"/>
    <p:sldLayoutId id="2147483658" r:id="rId20"/>
    <p:sldLayoutId id="2147483668" r:id="rId21"/>
    <p:sldLayoutId id="2147483659" r:id="rId22"/>
    <p:sldLayoutId id="2147483666" r:id="rId23"/>
    <p:sldLayoutId id="2147483660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14785-1E39-7E69-2158-335FB96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mn-FI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Ravvuuh</a:t>
            </a:r>
            <a:endParaRPr lang="smn-F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9AD6F2-4CB3-D921-587C-8A1540F7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51221" cy="3416300"/>
          </a:xfrm>
        </p:spPr>
        <p:txBody>
          <a:bodyPr>
            <a:normAutofit/>
          </a:bodyPr>
          <a:lstStyle/>
          <a:p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Čokkiđ 2–4 ulmuu juávhuid.</a:t>
            </a:r>
          </a:p>
          <a:p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Taavlust uáinoo nabdos, mii kuáská párnáá vuoigâdvuođáid.</a:t>
            </a:r>
          </a:p>
          <a:p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Suogârdâllâđ juávhoin, et leppeđ-uv siämmáá vâi sierâ uáivilist </a:t>
            </a:r>
            <a:r>
              <a:rPr lang="smn-FI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nabdosáin</a:t>
            </a:r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Jis leppeđ siämmáá uáivilist </a:t>
            </a:r>
            <a:r>
              <a:rPr lang="smn-FI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nabdosáin</a:t>
            </a:r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 luptiđ peelgi pajas.</a:t>
            </a:r>
          </a:p>
          <a:p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Jis leppeđ sierâ uáivilist </a:t>
            </a:r>
            <a:r>
              <a:rPr lang="smn-FI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nabdosáin</a:t>
            </a:r>
            <a:r>
              <a:rPr lang="smn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 čäittiđ peelgi vuáluskulij.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7E3BB7-0D9C-013E-8E42-A35AB7F2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29/12/2022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4874DB-651C-42D9-91E1-ACCB465E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28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3C43D9-AACE-CFF6-0254-FAAA3845E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Nabdos: </a:t>
            </a:r>
            <a:b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Škoovlâ jotteem kolgâččij leđe rijjâtátulâš.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3723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682F11-C7B4-6FA4-5C10-E77EB14B9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Nabdos: </a:t>
            </a:r>
            <a:b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Párnást kolgâččij leđe vuoigâdvuotâ molsođ jieijâs noomâ.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796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B8D026-20B5-7A66-DBE9-278E542BE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992345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Nabdos: </a:t>
            </a:r>
            <a:b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Páárnáš kolgâččij uážžuđ jieš meridiđ, et mon eellimuáinuamnâs sun lohá.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5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74687A-CD3A-494D-A42B-79F1768A3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55" y="2204508"/>
            <a:ext cx="8825658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Nabdos: </a:t>
            </a:r>
            <a:b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mn-FI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Näimi-iärust páárnáš kolgâččij uážžuđ jieš meridiđ, et kuábbáá vaanhim kulen sun áásá.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417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</TotalTime>
  <Words>102</Words>
  <Application>Microsoft Office PowerPoint</Application>
  <PresentationFormat>Laajakuva</PresentationFormat>
  <Paragraphs>12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Ioni (johtoryhmä)</vt:lpstr>
      <vt:lpstr>Ravvuuh</vt:lpstr>
      <vt:lpstr>Nabdos:  Škoovlâ jotteem kolgâččij leđe rijjâtátulâš.</vt:lpstr>
      <vt:lpstr>Nabdos:  Párnást kolgâččij leđe vuoigâdvuotâ molsođ jieijâs noomâ.</vt:lpstr>
      <vt:lpstr>Nabdos:  Páárnáš kolgâččij uážžuđ jieš meridiđ, et mon eellimuáinuamnâs sun lohá. </vt:lpstr>
      <vt:lpstr>Nabdos:  Näimi-iärust páárnáš kolgâččij uážžuđ jieš meridiđ, et kuábbáá vaanhim kulen sun áásá.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Petter Morottaja</cp:lastModifiedBy>
  <cp:revision>7</cp:revision>
  <dcterms:created xsi:type="dcterms:W3CDTF">2017-01-23T10:06:39Z</dcterms:created>
  <dcterms:modified xsi:type="dcterms:W3CDTF">2022-12-29T11:28:21Z</dcterms:modified>
</cp:coreProperties>
</file>