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7"/>
  </p:notesMasterIdLst>
  <p:handoutMasterIdLst>
    <p:handoutMasterId r:id="rId8"/>
  </p:handoutMasterIdLst>
  <p:sldIdLst>
    <p:sldId id="273" r:id="rId2"/>
    <p:sldId id="274" r:id="rId3"/>
    <p:sldId id="277" r:id="rId4"/>
    <p:sldId id="276" r:id="rId5"/>
    <p:sldId id="275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13.12.2022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68E9407-0587-44D3-B49E-B03132EA56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E6524040-864D-427B-AAD5-D26DB96997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13/12/2022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84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873527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414365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096552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13/12/2022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431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13/12/2022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313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355642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494177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364318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843353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816363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026324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247749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049826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602684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676973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9998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13/12/2022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13/12/2022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5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657" r:id="rId19"/>
    <p:sldLayoutId id="2147483658" r:id="rId20"/>
    <p:sldLayoutId id="2147483668" r:id="rId21"/>
    <p:sldLayoutId id="2147483659" r:id="rId22"/>
    <p:sldLayoutId id="2147483666" r:id="rId23"/>
    <p:sldLayoutId id="2147483660" r:id="rId24"/>
    <p:sldLayoutId id="2147483665" r:id="rId25"/>
    <p:sldLayoutId id="2147483662" r:id="rId2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F14785-1E39-7E69-2158-335FB9683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1" sz="5400">
                <a:latin typeface="Times New Roman" panose="02020603050405020304" pitchFamily="18" charset="0"/>
                <a:cs typeface="Times New Roman" panose="02020603050405020304" pitchFamily="18" charset="0"/>
              </a:rPr>
              <a:t>Anvisningar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9AD6F2-4CB3-D921-587C-8A1540F70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151221" cy="3416300"/>
          </a:xfrm>
        </p:spPr>
        <p:txBody>
          <a:bodyPr>
            <a:normAutofit/>
          </a:bodyPr>
          <a:lstStyle/>
          <a:p>
            <a:r>
              <a:rPr lang="sv-FI" dirty="1" sz="2800">
                <a:latin typeface="Times New Roman" panose="02020603050405020304" pitchFamily="18" charset="0"/>
                <a:cs typeface="Times New Roman" panose="02020603050405020304" pitchFamily="18" charset="0"/>
              </a:rPr>
              <a:t>Bilda grupper på 2–4 personer.</a:t>
            </a:r>
          </a:p>
          <a:p>
            <a:r>
              <a:rPr lang="sv-FI" dirty="1" sz="2800">
                <a:latin typeface="Times New Roman" panose="02020603050405020304" pitchFamily="18" charset="0"/>
                <a:cs typeface="Times New Roman" panose="02020603050405020304" pitchFamily="18" charset="0"/>
              </a:rPr>
              <a:t>På tavlan visas ett påstående som rör barnens rättigheter.</a:t>
            </a:r>
          </a:p>
          <a:p>
            <a:r>
              <a:rPr lang="sv-FI" dirty="1" sz="2800">
                <a:latin typeface="Times New Roman" panose="02020603050405020304" pitchFamily="18" charset="0"/>
                <a:cs typeface="Times New Roman" panose="02020603050405020304" pitchFamily="18" charset="0"/>
              </a:rPr>
              <a:t>Fundera i gruppen, håller ni med om påståendet eller inte. </a:t>
            </a:r>
          </a:p>
          <a:p>
            <a:r>
              <a:rPr lang="sv-FI" dirty="1" sz="2800">
                <a:latin typeface="Times New Roman" panose="02020603050405020304" pitchFamily="18" charset="0"/>
                <a:cs typeface="Times New Roman" panose="02020603050405020304" pitchFamily="18" charset="0"/>
              </a:rPr>
              <a:t>Om ni håller med om påståendet, gör tummen upp.</a:t>
            </a:r>
          </a:p>
          <a:p>
            <a:r>
              <a:rPr lang="sv-FI" dirty="1" sz="2800">
                <a:latin typeface="Times New Roman" panose="02020603050405020304" pitchFamily="18" charset="0"/>
                <a:cs typeface="Times New Roman" panose="02020603050405020304" pitchFamily="18" charset="0"/>
              </a:rPr>
              <a:t>Om ni inte håller med om påståendet, gör tummen ner.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B7E3BB7-0D9C-013E-8E42-A35AB7F2E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13/12/2022</a:t>
            </a:fld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74874DB-651C-42D9-91E1-ACCB465E5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FI" dirty="1"/>
              <a:t>Utbildningsstyrelsen</a:t>
            </a:r>
          </a:p>
        </p:txBody>
      </p:sp>
    </p:spTree>
    <p:extLst>
      <p:ext uri="{BB962C8B-B14F-4D97-AF65-F5344CB8AC3E}">
        <p14:creationId xmlns:p14="http://schemas.microsoft.com/office/powerpoint/2010/main" val="3171283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53C43D9-AACE-CFF6-0254-FAAA3845E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405" y="2099733"/>
            <a:ext cx="8825658" cy="2677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Påstående:</a:t>
            </a:r>
            <a: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Skolgång ska vara frivilligt.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837236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9682F11-C7B4-6FA4-5C10-E77EB14B9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405" y="2099733"/>
            <a:ext cx="8825658" cy="2677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Påstående:</a:t>
            </a:r>
            <a: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Barn ska ha rätt att byta namn.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796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DB8D026-20B5-7A66-DBE9-278E542BE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405" y="2099733"/>
            <a:ext cx="8992345" cy="267764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Påstående:</a:t>
            </a:r>
            <a: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Barn borde själv få bestämma vilket livsåskådningsämne han/hon läser.</a:t>
            </a:r>
            <a: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0459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974687A-CD3A-494D-A42B-79F1768A3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8455" y="2204508"/>
            <a:ext cx="8825658" cy="267764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Påstående:</a:t>
            </a:r>
            <a: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FI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 skilsmässa borde barnet själv få bestämma hos vilken förälder han/hon vill bo.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5417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B70A1DE36FCF44BDDE09FC5C2A0B00" ma:contentTypeVersion="0" ma:contentTypeDescription="Create a new document." ma:contentTypeScope="" ma:versionID="650abf3b967dd9518286aa276184bd5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630B39B-4F25-4663-97DD-104CFA7DEDF3}"/>
</file>

<file path=customXml/itemProps2.xml><?xml version="1.0" encoding="utf-8"?>
<ds:datastoreItem xmlns:ds="http://schemas.openxmlformats.org/officeDocument/2006/customXml" ds:itemID="{3F335449-C7B5-4E79-BB94-835EFB636B6D}"/>
</file>

<file path=customXml/itemProps3.xml><?xml version="1.0" encoding="utf-8"?>
<ds:datastoreItem xmlns:ds="http://schemas.openxmlformats.org/officeDocument/2006/customXml" ds:itemID="{123A54FA-ADDF-4ABC-8813-8B2A0EEC1CE8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</TotalTime>
  <Words>99</Words>
  <Application>Microsoft Office PowerPoint</Application>
  <PresentationFormat>Laajakuva</PresentationFormat>
  <Paragraphs>12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Times New Roman</vt:lpstr>
      <vt:lpstr>Wingdings 3</vt:lpstr>
      <vt:lpstr>Ioni (johtoryhmä)</vt:lpstr>
      <vt:lpstr>Ohjeet</vt:lpstr>
      <vt:lpstr>Väittämä:  Koulunkäynnin tulisi olla vapaaehtoista.</vt:lpstr>
      <vt:lpstr>Väittämä:  Lapsella tulisi olla oikeus vaihtaa omaa nimeään.</vt:lpstr>
      <vt:lpstr>Väittämä:  Lapsen tulisi itse saada päättää, mitä katsomusainetta hän opiskelee. </vt:lpstr>
      <vt:lpstr>Väittämä:  Avioerotilanteessa lapsen tulisi saada itse päättää, kumman vanhemman luona hän asuu.</vt:lpstr>
    </vt:vector>
  </TitlesOfParts>
  <Company>Opetushallitus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aloitussivun otsikko, max 3 riviä Calibri Bold</dc:title>
  <dc:creator>Elo Satu</dc:creator>
  <cp:lastModifiedBy>Korhonen Anjuli (OPH)</cp:lastModifiedBy>
  <cp:revision>6</cp:revision>
  <dcterms:created xsi:type="dcterms:W3CDTF">2017-01-23T10:06:39Z</dcterms:created>
  <dcterms:modified xsi:type="dcterms:W3CDTF">2022-12-13T19:45:02Z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0x010100E1B70A1DE36FCF44BDDE09FC5C2A0B00</vt:lpwstr>
  </property>
</Properties>
</file>