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8" r:id="rId1"/>
  </p:sldMasterIdLst>
  <p:notesMasterIdLst>
    <p:notesMasterId r:id="rId7"/>
  </p:notesMasterIdLst>
  <p:handoutMasterIdLst>
    <p:handoutMasterId r:id="rId8"/>
  </p:handoutMasterIdLst>
  <p:sldIdLst>
    <p:sldId id="273" r:id="rId2"/>
    <p:sldId id="274" r:id="rId3"/>
    <p:sldId id="277" r:id="rId4"/>
    <p:sldId id="276" r:id="rId5"/>
    <p:sldId id="275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CA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3" autoAdjust="0"/>
    <p:restoredTop sz="94660"/>
  </p:normalViewPr>
  <p:slideViewPr>
    <p:cSldViewPr snapToGrid="0" showGuides="1">
      <p:cViewPr varScale="1">
        <p:scale>
          <a:sx n="64" d="100"/>
          <a:sy n="64" d="100"/>
        </p:scale>
        <p:origin x="40" y="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6" d="100"/>
          <a:sy n="86" d="100"/>
        </p:scale>
        <p:origin x="277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147873-B102-4514-94B5-8ED60A2BCB51}" type="datetimeFigureOut">
              <a:rPr lang="fi-FI" smtClean="0"/>
              <a:t>30.1.2023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B5F506-64A6-4FE0-831B-F6F4FBCF80D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838693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1287AB-2206-4F77-A423-85FD97404A4D}" type="datetimeFigureOut">
              <a:rPr lang="en-GB" smtClean="0"/>
              <a:t>30/01/2023</a:t>
            </a:fld>
            <a:endParaRPr lang="en-GB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4A3D8-BBC7-401E-A6FA-1769658283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641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smtClean="0"/>
              <a:pPr/>
              <a:t>1/30/2023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D68E9407-0587-44D3-B49E-B03132EA56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7" y="0"/>
            <a:ext cx="4460950" cy="6858000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E6524040-864D-427B-AAD5-D26DB969972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555999"/>
            <a:ext cx="2716907" cy="82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45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30/01/2023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3841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30/01/2023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7873527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30/01/2023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1414365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30/01/2023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3096552"/>
      </p:ext>
    </p:extLst>
  </p:cSld>
  <p:clrMapOvr>
    <a:masterClrMapping/>
  </p:clrMapOvr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5407-8F7B-4224-8961-BF3EBA368BAE}" type="datetime1">
              <a:rPr lang="en-GB" smtClean="0"/>
              <a:t>30/01/2023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2431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30/01/2023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4313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30/01/2023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355642"/>
      </p:ext>
    </p:extLst>
  </p:cSld>
  <p:clrMapOvr>
    <a:masterClrMapping/>
  </p:clrMapOvr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30/01/2023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494177"/>
      </p:ext>
    </p:extLst>
  </p:cSld>
  <p:clrMapOvr>
    <a:masterClrMapping/>
  </p:clrMapOvr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30/01/2023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364318"/>
      </p:ext>
    </p:extLst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30/01/2023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9843353"/>
      </p:ext>
    </p:extLst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30/01/2023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3816363"/>
      </p:ext>
    </p:extLst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30/01/2023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8026324"/>
      </p:ext>
    </p:extLst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30/01/2023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1247749"/>
      </p:ext>
    </p:extLst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A38EDB-82B5-47B3-B9C1-99B3AA4BAD8E}" type="datetime1">
              <a:rPr lang="en-GB" smtClean="0"/>
              <a:t>30/01/2023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1049826"/>
      </p:ext>
    </p:extLst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01A38EDB-82B5-47B3-B9C1-99B3AA4BAD8E}" type="datetime1">
              <a:rPr lang="en-GB" smtClean="0"/>
              <a:t>30/01/2023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2602684"/>
      </p:ext>
    </p:extLst>
  </p:cSld>
  <p:clrMapOvr>
    <a:masterClrMapping/>
  </p:clrMapOvr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01A38EDB-82B5-47B3-B9C1-99B3AA4BAD8E}" type="datetime1">
              <a:rPr lang="en-GB" smtClean="0"/>
              <a:t>30/01/2023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676973"/>
      </p:ext>
    </p:extLst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Välisiv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" y="1016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637931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99989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8CC6-DA49-4941-84B4-31EA1C59D22D}" type="datetime1">
              <a:rPr lang="en-GB" smtClean="0"/>
              <a:t>30/01/2023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2403475"/>
            <a:ext cx="5000625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2403003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B375B-2A7A-47FC-AFAA-0D464918E174}" type="datetime1">
              <a:rPr lang="en-GB" smtClean="0"/>
              <a:t>30/01/2023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2403475"/>
            <a:ext cx="5888037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42060334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89560" y="822328"/>
            <a:ext cx="5319410" cy="1325563"/>
          </a:xfrm>
        </p:spPr>
        <p:txBody>
          <a:bodyPr/>
          <a:lstStyle/>
          <a:p>
            <a:r>
              <a:rPr lang="fi-FI"/>
              <a:t>Muokkaa perustyyl. napsautt.</a:t>
            </a:r>
            <a:endParaRPr lang="en-GB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5320570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B375B-2A7A-47FC-AFAA-0D464918E174}" type="datetime1">
              <a:rPr lang="en-GB" smtClean="0"/>
              <a:t>30/01/2023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612775"/>
            <a:ext cx="5019031" cy="52339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1217061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8B7CE-E7D2-4D7E-BC43-EB944411322E}" type="datetime1">
              <a:rPr lang="en-GB" smtClean="0"/>
              <a:t>30/01/2023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7" name="Kuvan paikkamerkki 6"/>
          <p:cNvSpPr>
            <a:spLocks noGrp="1"/>
          </p:cNvSpPr>
          <p:nvPr>
            <p:ph type="pic" sz="quarter" idx="13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5600043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n paikkamerkki 5"/>
          <p:cNvSpPr>
            <a:spLocks noGrp="1"/>
          </p:cNvSpPr>
          <p:nvPr>
            <p:ph type="media" sz="quarter" idx="14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medialeike napsauttamalla kuvaketta</a:t>
            </a:r>
          </a:p>
        </p:txBody>
      </p:sp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8B7CE-E7D2-4D7E-BC43-EB944411322E}" type="datetime1">
              <a:rPr lang="en-GB" smtClean="0"/>
              <a:t>30/01/2023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1752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2304000"/>
            <a:ext cx="3501498" cy="387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B201E-BC91-47F6-BBE7-A638C5C85BC2}" type="datetime1">
              <a:rPr lang="en-GB" smtClean="0"/>
              <a:t>30/01/2023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Kaavion paikkamerkki 8"/>
          <p:cNvSpPr>
            <a:spLocks noGrp="1"/>
          </p:cNvSpPr>
          <p:nvPr>
            <p:ph type="chart" sz="quarter" idx="13"/>
          </p:nvPr>
        </p:nvSpPr>
        <p:spPr>
          <a:xfrm>
            <a:off x="4435813" y="2303463"/>
            <a:ext cx="6937442" cy="3870325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fi-FI"/>
              <a:t>Lisää kaavio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8362762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788" y="0"/>
            <a:ext cx="5127249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637931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3000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00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060315"/>
            <a:ext cx="6391073" cy="2286000"/>
          </a:xfrm>
        </p:spPr>
        <p:txBody>
          <a:bodyPr anchor="ctr" anchorCtr="0">
            <a:noAutofit/>
          </a:bodyPr>
          <a:lstStyle>
            <a:lvl1pPr algn="l">
              <a:lnSpc>
                <a:spcPct val="90000"/>
              </a:lnSpc>
              <a:defRPr sz="5000"/>
            </a:lvl1pPr>
          </a:lstStyle>
          <a:p>
            <a:r>
              <a:rPr lang="fi-FI"/>
              <a:t>Muokkaa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3247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8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01A38EDB-82B5-47B3-B9C1-99B3AA4BAD8E}" type="datetime1">
              <a:rPr lang="en-GB" smtClean="0"/>
              <a:t>30/01/2023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GB"/>
              <a:t>Opetushallitus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2550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657" r:id="rId19"/>
    <p:sldLayoutId id="2147483658" r:id="rId20"/>
    <p:sldLayoutId id="2147483668" r:id="rId21"/>
    <p:sldLayoutId id="2147483659" r:id="rId22"/>
    <p:sldLayoutId id="2147483666" r:id="rId23"/>
    <p:sldLayoutId id="2147483660" r:id="rId24"/>
    <p:sldLayoutId id="2147483665" r:id="rId25"/>
    <p:sldLayoutId id="2147483662" r:id="rId26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7F14785-1E39-7E69-2158-335FB9683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Ohjeet</a:t>
            </a:r>
            <a:endParaRPr lang="fi-FI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39AD6F2-4CB3-D921-587C-8A1540F709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10151221" cy="3416300"/>
          </a:xfrm>
        </p:spPr>
        <p:txBody>
          <a:bodyPr>
            <a:normAutofit/>
          </a:bodyPr>
          <a:lstStyle/>
          <a:p>
            <a:r>
              <a:rPr lang="fi-FI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Muodostakaa 2–4 hengen ryhmiä.</a:t>
            </a:r>
          </a:p>
          <a:p>
            <a:r>
              <a:rPr lang="fi-FI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Taululle heijastetaan väittämä, joka koskee lapsen oikeuksia.</a:t>
            </a:r>
          </a:p>
          <a:p>
            <a:r>
              <a:rPr lang="fi-FI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Pohtikaa ryhmän kanssa, oletteko samaa vai eri mieltä väittämästä.</a:t>
            </a:r>
          </a:p>
          <a:p>
            <a:r>
              <a:rPr lang="fi-FI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Jos olette samaa mieltä väittämän kanssa, nostakaa peukalo pystyyn.</a:t>
            </a:r>
          </a:p>
          <a:p>
            <a:r>
              <a:rPr lang="fi-FI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Jos olette eri mieltä väittämän kanssa, näyttäkää peukaloa alaspäin.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74874DB-651C-42D9-91E1-ACCB465E5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1283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93E10248-AF0E-477D-B4D2-47C02CE4E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33010C2-2DA5-460F-A40C-5317F567A0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17CB0634-F963-4EC9-A6F6-8EA46BD1F1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73C0A186-7444-4460-9C37-532E7671E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12E451E-151A-4910-BF41-6A040B659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C296EFE4-A70C-4388-9A15-3F657B661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250" y="473745"/>
            <a:ext cx="11227090" cy="5902829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53C43D9-AACE-CFF6-0254-FAAA3845EE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9405" y="2099733"/>
            <a:ext cx="8825658" cy="26776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Väittämä</a:t>
            </a:r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br>
              <a:rPr lang="en-US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Koulunkäynnin</a:t>
            </a:r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tulisi</a:t>
            </a:r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olla </a:t>
            </a:r>
            <a:r>
              <a:rPr lang="en-US" sz="5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vapaaehtoista</a:t>
            </a:r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25EBAFC-9388-432A-BCFD-EEA2F410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837236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93E10248-AF0E-477D-B4D2-47C02CE4E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33010C2-2DA5-460F-A40C-5317F567A0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17CB0634-F963-4EC9-A6F6-8EA46BD1F1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73C0A186-7444-4460-9C37-532E7671E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12E451E-151A-4910-BF41-6A040B659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296EFE4-A70C-4388-9A15-3F657B661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250" y="473745"/>
            <a:ext cx="11227090" cy="5902829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9682F11-C7B4-6FA4-5C10-E77EB14B9C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9405" y="2099733"/>
            <a:ext cx="8825658" cy="267764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Väittämä</a:t>
            </a:r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br>
              <a:rPr lang="en-US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Lapsella</a:t>
            </a:r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tulisi</a:t>
            </a:r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olla </a:t>
            </a:r>
            <a:r>
              <a:rPr lang="en-US" sz="5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oikeus</a:t>
            </a:r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vaihtaa</a:t>
            </a:r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omaa</a:t>
            </a:r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nimeään</a:t>
            </a:r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25EBAFC-9388-432A-BCFD-EEA2F410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47963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93E10248-AF0E-477D-B4D2-47C02CE4E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33010C2-2DA5-460F-A40C-5317F567A0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17CB0634-F963-4EC9-A6F6-8EA46BD1F1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73C0A186-7444-4460-9C37-532E7671E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12E451E-151A-4910-BF41-6A040B659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296EFE4-A70C-4388-9A15-3F657B661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250" y="473745"/>
            <a:ext cx="11227090" cy="5902829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DB8D026-20B5-7A66-DBE9-278E542BE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9405" y="2099733"/>
            <a:ext cx="8992345" cy="2677648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5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Väittämä</a:t>
            </a:r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br>
              <a:rPr lang="en-US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Lapsen</a:t>
            </a:r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tulisi</a:t>
            </a:r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itse</a:t>
            </a:r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saada</a:t>
            </a:r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päättää</a:t>
            </a:r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5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mitä</a:t>
            </a:r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katsomusainetta</a:t>
            </a:r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hän</a:t>
            </a:r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opiskelee</a:t>
            </a:r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25EBAFC-9388-432A-BCFD-EEA2F410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04590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93E10248-AF0E-477D-B4D2-47C02CE4E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33010C2-2DA5-460F-A40C-5317F567A0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17CB0634-F963-4EC9-A6F6-8EA46BD1F1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73C0A186-7444-4460-9C37-532E7671E9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12E451E-151A-4910-BF41-6A040B659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296EFE4-A70C-4388-9A15-3F657B661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6250" y="473745"/>
            <a:ext cx="11227090" cy="5902829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974687A-CD3A-494D-A42B-79F1768A39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8455" y="2204508"/>
            <a:ext cx="8825658" cy="2677648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5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Väittämä</a:t>
            </a:r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br>
              <a:rPr lang="en-US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Avioerotilanteessa</a:t>
            </a:r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lapsen</a:t>
            </a:r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tulisi</a:t>
            </a:r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saada</a:t>
            </a:r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itse</a:t>
            </a:r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päättää</a:t>
            </a:r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5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kumman</a:t>
            </a:r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vanhemman</a:t>
            </a:r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luona</a:t>
            </a:r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hän</a:t>
            </a:r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asuu</a:t>
            </a:r>
            <a:r>
              <a:rPr lang="en-US" sz="5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25EBAFC-9388-432A-BCFD-EEA2F410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54179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 (johtoryhmä)">
  <a:themeElements>
    <a:clrScheme name="Mukautettu 2">
      <a:dk1>
        <a:sysClr val="windowText" lastClr="000000"/>
      </a:dk1>
      <a:lt1>
        <a:sysClr val="window" lastClr="FFFFFF"/>
      </a:lt1>
      <a:dk2>
        <a:srgbClr val="134770"/>
      </a:dk2>
      <a:lt2>
        <a:srgbClr val="F6DDD8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Ioni (johtoryhmä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i (johtoryhmä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18</TotalTime>
  <Words>98</Words>
  <Application>Microsoft Office PowerPoint</Application>
  <PresentationFormat>Laajakuva</PresentationFormat>
  <Paragraphs>11</Paragraphs>
  <Slides>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11" baseType="lpstr">
      <vt:lpstr>Arial</vt:lpstr>
      <vt:lpstr>Calibri</vt:lpstr>
      <vt:lpstr>Century Gothic</vt:lpstr>
      <vt:lpstr>Times New Roman</vt:lpstr>
      <vt:lpstr>Wingdings 3</vt:lpstr>
      <vt:lpstr>Ioni (johtoryhmä)</vt:lpstr>
      <vt:lpstr>Ohjeet</vt:lpstr>
      <vt:lpstr>Väittämä:  Koulunkäynnin tulisi olla vapaaehtoista.</vt:lpstr>
      <vt:lpstr>Väittämä:  Lapsella tulisi olla oikeus vaihtaa omaa nimeään.</vt:lpstr>
      <vt:lpstr>Väittämä:  Lapsen tulisi itse saada päättää, mitä katsomusainetta hän opiskelee. </vt:lpstr>
      <vt:lpstr>Väittämä:  Avioerotilanteessa lapsen tulisi saada itse päättää, kumman vanhemman luona hän asuu.</vt:lpstr>
    </vt:vector>
  </TitlesOfParts>
  <Company>Opetushallitus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Esityksen aloitussivun otsikko, max 3 riviä Calibri Bold</dc:title>
  <dc:creator>Elo Satu</dc:creator>
  <cp:lastModifiedBy>Korhonen Anjuli (OPH)</cp:lastModifiedBy>
  <cp:revision>7</cp:revision>
  <dcterms:created xsi:type="dcterms:W3CDTF">2017-01-23T10:06:39Z</dcterms:created>
  <dcterms:modified xsi:type="dcterms:W3CDTF">2023-01-30T12:16:46Z</dcterms:modified>
</cp:coreProperties>
</file>