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metadata" ContentType="application/binary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ily94iN2VPkn+LHi/62axO1jDp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B3FA0-AE9F-4FFF-80ED-B4FDE72C24D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E5C186-1364-4A69-99F1-CDC47C274583}">
      <dgm:prSet custT="1"/>
      <dgm:spPr/>
      <dgm:t>
        <a:bodyPr/>
        <a:lstStyle/>
        <a:p>
          <a:r>
            <a:rPr lang="sv-FI" dirty="1" b="0"/>
            <a:t>I alla åldrar:</a:t>
          </a:r>
          <a:r>
            <a:rPr lang="sv-FI" dirty="1" sz="1600" b="0"/>
            <a:t> </a:t>
          </a:r>
        </a:p>
      </dgm:t>
    </dgm:pt>
    <dgm:pt modelId="{B8CB77A6-4B46-4C07-BCC5-07646C26DB8F}" type="parTrans" cxnId="{1CDEE883-8F7C-4191-BE8E-4F782DEDFDE9}">
      <dgm:prSet/>
      <dgm:spPr/>
      <dgm:t>
        <a:bodyPr/>
        <a:lstStyle/>
        <a:p>
          <a:endParaRPr lang="en-US"/>
        </a:p>
      </dgm:t>
    </dgm:pt>
    <dgm:pt modelId="{6974669C-C13B-49AC-90A6-818E2DF9A1AE}" type="sibTrans" cxnId="{1CDEE883-8F7C-4191-BE8E-4F782DEDFDE9}">
      <dgm:prSet/>
      <dgm:spPr/>
      <dgm:t>
        <a:bodyPr/>
        <a:lstStyle/>
        <a:p>
          <a:endParaRPr lang="en-US"/>
        </a:p>
      </dgm:t>
    </dgm:pt>
    <dgm:pt modelId="{4727A3F7-8E11-4881-BB4E-3EDCBE258BA3}">
      <dgm:prSet custT="1"/>
      <dgm:spPr/>
      <dgm:t>
        <a:bodyPr/>
        <a:lstStyle/>
        <a:p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Skadeståndsskyldighet</a:t>
          </a:r>
        </a:p>
      </dgm:t>
    </dgm:pt>
    <dgm:pt modelId="{729C4E48-8DB6-4292-9122-822B62983091}" type="parTrans" cxnId="{F32B1072-2E2F-4EF4-ABC6-E6460B2146C9}">
      <dgm:prSet/>
      <dgm:spPr/>
      <dgm:t>
        <a:bodyPr/>
        <a:lstStyle/>
        <a:p>
          <a:endParaRPr lang="en-US"/>
        </a:p>
      </dgm:t>
    </dgm:pt>
    <dgm:pt modelId="{17D129E5-9177-49D1-BABD-B5E9D675EE17}" type="sibTrans" cxnId="{F32B1072-2E2F-4EF4-ABC6-E6460B2146C9}">
      <dgm:prSet/>
      <dgm:spPr/>
      <dgm:t>
        <a:bodyPr/>
        <a:lstStyle/>
        <a:p>
          <a:endParaRPr lang="en-US"/>
        </a:p>
      </dgm:t>
    </dgm:pt>
    <dgm:pt modelId="{F40658D6-5B6D-468D-9539-DE482ED2AE08}">
      <dgm:prSet custT="1"/>
      <dgm:spPr/>
      <dgm:t>
        <a:bodyPr/>
        <a:lstStyle/>
        <a:p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Rätt att bli hörd i ärenden som gäller barnet självt</a:t>
          </a:r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409F796E-3347-47AE-8543-CDFDE9742AE4}" type="parTrans" cxnId="{37EA6E81-CF93-4F6C-BE68-99B6E22A4333}">
      <dgm:prSet/>
      <dgm:spPr/>
      <dgm:t>
        <a:bodyPr/>
        <a:lstStyle/>
        <a:p>
          <a:endParaRPr lang="en-US"/>
        </a:p>
      </dgm:t>
    </dgm:pt>
    <dgm:pt modelId="{0CE26981-5FC0-4CB0-BD2B-BCC58FEE0B17}" type="sibTrans" cxnId="{37EA6E81-CF93-4F6C-BE68-99B6E22A4333}">
      <dgm:prSet/>
      <dgm:spPr/>
      <dgm:t>
        <a:bodyPr/>
        <a:lstStyle/>
        <a:p>
          <a:endParaRPr lang="en-US"/>
        </a:p>
      </dgm:t>
    </dgm:pt>
    <dgm:pt modelId="{110D45C1-CEAD-49A5-BE52-14D0B160FBF6}">
      <dgm:prSet custT="1"/>
      <dgm:spPr/>
      <dgm:t>
        <a:bodyPr/>
        <a:lstStyle/>
        <a:p>
          <a:r>
            <a:rPr lang="sv-FI" dirty="1" sz="2400" b="0">
              <a:latin typeface="Times New Roman" panose="02020603050405020304" pitchFamily="18" charset="0"/>
              <a:cs typeface="Times New Roman" panose="02020603050405020304" pitchFamily="18" charset="0"/>
            </a:rPr>
            <a:t>7-åringar:</a:t>
          </a:r>
        </a:p>
      </dgm:t>
    </dgm:pt>
    <dgm:pt modelId="{1F79A14E-F434-4B66-9379-3A4CF3B37FF1}" type="parTrans" cxnId="{88693ED2-26DC-44EF-A89D-04D8C976BC8C}">
      <dgm:prSet/>
      <dgm:spPr/>
      <dgm:t>
        <a:bodyPr/>
        <a:lstStyle/>
        <a:p>
          <a:endParaRPr lang="en-US"/>
        </a:p>
      </dgm:t>
    </dgm:pt>
    <dgm:pt modelId="{D23846F6-8D35-4D1F-B148-AB0E28AC360E}" type="sibTrans" cxnId="{88693ED2-26DC-44EF-A89D-04D8C976BC8C}">
      <dgm:prSet/>
      <dgm:spPr/>
      <dgm:t>
        <a:bodyPr/>
        <a:lstStyle/>
        <a:p>
          <a:endParaRPr lang="en-US"/>
        </a:p>
      </dgm:t>
    </dgm:pt>
    <dgm:pt modelId="{572144FA-8B49-436B-96A4-955FDDBD0EDB}">
      <dgm:prSet custT="1"/>
      <dgm:spPr/>
      <dgm:t>
        <a:bodyPr/>
        <a:lstStyle/>
        <a:p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Läroplikten börjar</a:t>
          </a:r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1C3C932D-DDB2-4EBA-B6A1-88FE439BC04D}" type="parTrans" cxnId="{CA9F2C47-D459-46C8-B74D-1C65D96E199A}">
      <dgm:prSet/>
      <dgm:spPr/>
      <dgm:t>
        <a:bodyPr/>
        <a:lstStyle/>
        <a:p>
          <a:endParaRPr lang="en-US"/>
        </a:p>
      </dgm:t>
    </dgm:pt>
    <dgm:pt modelId="{FEE1A836-9922-45DB-8DD1-221A2071713A}" type="sibTrans" cxnId="{CA9F2C47-D459-46C8-B74D-1C65D96E199A}">
      <dgm:prSet/>
      <dgm:spPr/>
      <dgm:t>
        <a:bodyPr/>
        <a:lstStyle/>
        <a:p>
          <a:endParaRPr lang="en-US"/>
        </a:p>
      </dgm:t>
    </dgm:pt>
    <dgm:pt modelId="{AA22D2CD-477C-4BD0-BC49-9BF885D63665}">
      <dgm:prSet custT="1"/>
      <dgm:spPr/>
      <dgm:t>
        <a:bodyPr/>
        <a:lstStyle/>
        <a:p>
          <a:r>
            <a:rPr lang="sv-FI" dirty="1" sz="2400" b="0">
              <a:latin typeface="Times New Roman" panose="02020603050405020304" pitchFamily="18" charset="0"/>
              <a:cs typeface="Times New Roman" panose="02020603050405020304" pitchFamily="18" charset="0"/>
            </a:rPr>
            <a:t>12-åringar:</a:t>
          </a:r>
          <a:r>
            <a:rPr lang="sv-FI" dirty="1" sz="2400" b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D0D0F014-30D8-40C9-A7D2-216C99276D0B}" type="parTrans" cxnId="{03F753E1-7746-48C7-9CBC-AF364B2A5FB3}">
      <dgm:prSet/>
      <dgm:spPr/>
      <dgm:t>
        <a:bodyPr/>
        <a:lstStyle/>
        <a:p>
          <a:endParaRPr lang="en-US"/>
        </a:p>
      </dgm:t>
    </dgm:pt>
    <dgm:pt modelId="{41AD6729-E6DC-4B19-9E23-DF429AE12580}" type="sibTrans" cxnId="{03F753E1-7746-48C7-9CBC-AF364B2A5FB3}">
      <dgm:prSet/>
      <dgm:spPr/>
      <dgm:t>
        <a:bodyPr/>
        <a:lstStyle/>
        <a:p>
          <a:endParaRPr lang="en-US"/>
        </a:p>
      </dgm:t>
    </dgm:pt>
    <dgm:pt modelId="{D961ED6A-4D03-489F-95CF-EEC4F99F45A7}">
      <dgm:prSet custT="1"/>
      <dgm:spPr/>
      <dgm:t>
        <a:bodyPr/>
        <a:lstStyle/>
        <a:p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Rätt att vägra träffa den ena föräldern</a:t>
          </a:r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4F822149-60D6-4BFF-95D1-921A356C8C30}" type="parTrans" cxnId="{FB092510-A1EA-4D98-83A1-BDD550258381}">
      <dgm:prSet/>
      <dgm:spPr/>
      <dgm:t>
        <a:bodyPr/>
        <a:lstStyle/>
        <a:p>
          <a:endParaRPr lang="en-US"/>
        </a:p>
      </dgm:t>
    </dgm:pt>
    <dgm:pt modelId="{298A22A6-E728-42E6-B4B9-587BB4232D19}" type="sibTrans" cxnId="{FB092510-A1EA-4D98-83A1-BDD550258381}">
      <dgm:prSet/>
      <dgm:spPr/>
      <dgm:t>
        <a:bodyPr/>
        <a:lstStyle/>
        <a:p>
          <a:endParaRPr lang="en-US"/>
        </a:p>
      </dgm:t>
    </dgm:pt>
    <dgm:pt modelId="{4F540170-2B50-4609-A9C9-0FB9CC5BA642}">
      <dgm:prSet custT="1"/>
      <dgm:spPr/>
      <dgm:t>
        <a:bodyPr/>
        <a:lstStyle/>
        <a:p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Rätt att begära vård utom hemmet</a:t>
          </a:r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2EC2272F-8103-47C5-AE74-D751C0D2B66D}" type="parTrans" cxnId="{024E88A5-D151-4954-BA69-64F726F36F22}">
      <dgm:prSet/>
      <dgm:spPr/>
      <dgm:t>
        <a:bodyPr/>
        <a:lstStyle/>
        <a:p>
          <a:endParaRPr lang="en-US"/>
        </a:p>
      </dgm:t>
    </dgm:pt>
    <dgm:pt modelId="{4EACDBBD-94F3-4867-8E72-AA1F84F28D24}" type="sibTrans" cxnId="{024E88A5-D151-4954-BA69-64F726F36F22}">
      <dgm:prSet/>
      <dgm:spPr/>
      <dgm:t>
        <a:bodyPr/>
        <a:lstStyle/>
        <a:p>
          <a:endParaRPr lang="en-US"/>
        </a:p>
      </dgm:t>
    </dgm:pt>
    <dgm:pt modelId="{EB3ECD39-A41F-4418-8CD1-D871B6BBAA91}">
      <dgm:prSet custT="1"/>
      <dgm:spPr/>
      <dgm:t>
        <a:bodyPr/>
        <a:lstStyle/>
        <a:p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Ett barn kan inte anslutas till ett trossamfund mot sin vilja</a:t>
          </a:r>
        </a:p>
      </dgm:t>
    </dgm:pt>
    <dgm:pt modelId="{81FF1F74-720A-4564-8494-A78DC19FFA2F}" type="parTrans" cxnId="{8A1DF493-1BA6-4549-BCE7-986AC42AA837}">
      <dgm:prSet/>
      <dgm:spPr/>
      <dgm:t>
        <a:bodyPr/>
        <a:lstStyle/>
        <a:p>
          <a:endParaRPr lang="en-US"/>
        </a:p>
      </dgm:t>
    </dgm:pt>
    <dgm:pt modelId="{ECD01685-763A-450F-AA63-3474D9FC5804}" type="sibTrans" cxnId="{8A1DF493-1BA6-4549-BCE7-986AC42AA837}">
      <dgm:prSet/>
      <dgm:spPr/>
      <dgm:t>
        <a:bodyPr/>
        <a:lstStyle/>
        <a:p>
          <a:endParaRPr lang="en-US"/>
        </a:p>
      </dgm:t>
    </dgm:pt>
    <dgm:pt modelId="{888258E1-2503-4604-B244-8CAE872922B3}">
      <dgm:prSet custT="1"/>
      <dgm:spPr/>
      <dgm:t>
        <a:bodyPr/>
        <a:lstStyle/>
        <a:p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Barnets namn kan inte bytas utan barnets samtycke</a:t>
          </a:r>
          <a:r>
            <a:rPr lang="sv-FI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A234F748-D56A-4D8F-8140-AECF91EF9E74}" type="parTrans" cxnId="{9D154DC9-30FF-4263-AE0B-2FD2713F9A8F}">
      <dgm:prSet/>
      <dgm:spPr/>
      <dgm:t>
        <a:bodyPr/>
        <a:lstStyle/>
        <a:p>
          <a:endParaRPr lang="en-US"/>
        </a:p>
      </dgm:t>
    </dgm:pt>
    <dgm:pt modelId="{A30CA411-7A45-4E6D-8669-421340440308}" type="sibTrans" cxnId="{9D154DC9-30FF-4263-AE0B-2FD2713F9A8F}">
      <dgm:prSet/>
      <dgm:spPr/>
      <dgm:t>
        <a:bodyPr/>
        <a:lstStyle/>
        <a:p>
          <a:endParaRPr lang="en-US"/>
        </a:p>
      </dgm:t>
    </dgm:pt>
    <dgm:pt modelId="{F43EA2DC-8069-4773-9CE0-198DE4149F65}" type="pres">
      <dgm:prSet presAssocID="{288B3FA0-AE9F-4FFF-80ED-B4FDE72C24D8}" presName="linear" presStyleCnt="0">
        <dgm:presLayoutVars>
          <dgm:dir/>
          <dgm:animLvl val="lvl"/>
          <dgm:resizeHandles val="exact"/>
        </dgm:presLayoutVars>
      </dgm:prSet>
      <dgm:spPr/>
    </dgm:pt>
    <dgm:pt modelId="{1F2F6381-3B2A-4FA9-8628-1E16A0F6D96B}" type="pres">
      <dgm:prSet presAssocID="{11E5C186-1364-4A69-99F1-CDC47C274583}" presName="parentLin" presStyleCnt="0"/>
      <dgm:spPr/>
    </dgm:pt>
    <dgm:pt modelId="{40604A6B-DBD2-41CE-AC93-75D978F2C74F}" type="pres">
      <dgm:prSet presAssocID="{11E5C186-1364-4A69-99F1-CDC47C274583}" presName="parentLeftMargin" presStyleLbl="node1" presStyleIdx="0" presStyleCnt="3"/>
      <dgm:spPr/>
    </dgm:pt>
    <dgm:pt modelId="{45B2FAC1-FB24-4481-9D16-CA0269869ACF}" type="pres">
      <dgm:prSet presAssocID="{11E5C186-1364-4A69-99F1-CDC47C2745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0ABE79B-B147-4B15-830C-4464D301C243}" type="pres">
      <dgm:prSet presAssocID="{11E5C186-1364-4A69-99F1-CDC47C274583}" presName="negativeSpace" presStyleCnt="0"/>
      <dgm:spPr/>
    </dgm:pt>
    <dgm:pt modelId="{548F603E-8BD4-4EA7-A4A3-26B9E504B913}" type="pres">
      <dgm:prSet presAssocID="{11E5C186-1364-4A69-99F1-CDC47C274583}" presName="childText" presStyleLbl="conFgAcc1" presStyleIdx="0" presStyleCnt="3">
        <dgm:presLayoutVars>
          <dgm:bulletEnabled val="1"/>
        </dgm:presLayoutVars>
      </dgm:prSet>
      <dgm:spPr/>
    </dgm:pt>
    <dgm:pt modelId="{0AF7AB14-510E-4C64-8D37-3E9A7FEAA0FC}" type="pres">
      <dgm:prSet presAssocID="{6974669C-C13B-49AC-90A6-818E2DF9A1AE}" presName="spaceBetweenRectangles" presStyleCnt="0"/>
      <dgm:spPr/>
    </dgm:pt>
    <dgm:pt modelId="{11C80983-654E-4624-ABBF-901B8FCC0429}" type="pres">
      <dgm:prSet presAssocID="{110D45C1-CEAD-49A5-BE52-14D0B160FBF6}" presName="parentLin" presStyleCnt="0"/>
      <dgm:spPr/>
    </dgm:pt>
    <dgm:pt modelId="{1368340C-8766-4B83-A63F-090B0C629ACD}" type="pres">
      <dgm:prSet presAssocID="{110D45C1-CEAD-49A5-BE52-14D0B160FBF6}" presName="parentLeftMargin" presStyleLbl="node1" presStyleIdx="0" presStyleCnt="3"/>
      <dgm:spPr/>
    </dgm:pt>
    <dgm:pt modelId="{242875FA-6D23-4D65-ABBF-7F22C48494B8}" type="pres">
      <dgm:prSet presAssocID="{110D45C1-CEAD-49A5-BE52-14D0B160FBF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20F8FF2-9A45-49BE-BE7A-7E5214DC26E1}" type="pres">
      <dgm:prSet presAssocID="{110D45C1-CEAD-49A5-BE52-14D0B160FBF6}" presName="negativeSpace" presStyleCnt="0"/>
      <dgm:spPr/>
    </dgm:pt>
    <dgm:pt modelId="{F55DD4A4-0711-4EFA-9DAA-3AEE0C446048}" type="pres">
      <dgm:prSet presAssocID="{110D45C1-CEAD-49A5-BE52-14D0B160FBF6}" presName="childText" presStyleLbl="conFgAcc1" presStyleIdx="1" presStyleCnt="3">
        <dgm:presLayoutVars>
          <dgm:bulletEnabled val="1"/>
        </dgm:presLayoutVars>
      </dgm:prSet>
      <dgm:spPr/>
    </dgm:pt>
    <dgm:pt modelId="{2B75500B-A0FA-4D2D-9477-5E6696C258CE}" type="pres">
      <dgm:prSet presAssocID="{D23846F6-8D35-4D1F-B148-AB0E28AC360E}" presName="spaceBetweenRectangles" presStyleCnt="0"/>
      <dgm:spPr/>
    </dgm:pt>
    <dgm:pt modelId="{D2FCAECA-ACDB-41ED-9307-9B2356EA9E0A}" type="pres">
      <dgm:prSet presAssocID="{AA22D2CD-477C-4BD0-BC49-9BF885D63665}" presName="parentLin" presStyleCnt="0"/>
      <dgm:spPr/>
    </dgm:pt>
    <dgm:pt modelId="{3EF5433B-D778-499E-8D27-BCC99F28F41C}" type="pres">
      <dgm:prSet presAssocID="{AA22D2CD-477C-4BD0-BC49-9BF885D63665}" presName="parentLeftMargin" presStyleLbl="node1" presStyleIdx="1" presStyleCnt="3"/>
      <dgm:spPr/>
    </dgm:pt>
    <dgm:pt modelId="{98882581-BB11-4A0E-B7C5-54B2CF9175B7}" type="pres">
      <dgm:prSet presAssocID="{AA22D2CD-477C-4BD0-BC49-9BF885D6366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85DECB0-1338-4325-8F41-74B764E0C3A0}" type="pres">
      <dgm:prSet presAssocID="{AA22D2CD-477C-4BD0-BC49-9BF885D63665}" presName="negativeSpace" presStyleCnt="0"/>
      <dgm:spPr/>
    </dgm:pt>
    <dgm:pt modelId="{A825630D-40A3-4B18-9BC6-D34EC6BCFEDD}" type="pres">
      <dgm:prSet presAssocID="{AA22D2CD-477C-4BD0-BC49-9BF885D6366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AADB904-2440-4C19-95C6-C86B6E2D75D9}" type="presOf" srcId="{AA22D2CD-477C-4BD0-BC49-9BF885D63665}" destId="{3EF5433B-D778-499E-8D27-BCC99F28F41C}" srcOrd="0" destOrd="0" presId="urn:microsoft.com/office/officeart/2005/8/layout/list1"/>
    <dgm:cxn modelId="{9981EB0E-FADF-43FD-82EF-0ECC76611616}" type="presOf" srcId="{288B3FA0-AE9F-4FFF-80ED-B4FDE72C24D8}" destId="{F43EA2DC-8069-4773-9CE0-198DE4149F65}" srcOrd="0" destOrd="0" presId="urn:microsoft.com/office/officeart/2005/8/layout/list1"/>
    <dgm:cxn modelId="{5A5EF50F-2B82-4E68-BF88-4A7A2A0D21F2}" type="presOf" srcId="{EB3ECD39-A41F-4418-8CD1-D871B6BBAA91}" destId="{A825630D-40A3-4B18-9BC6-D34EC6BCFEDD}" srcOrd="0" destOrd="2" presId="urn:microsoft.com/office/officeart/2005/8/layout/list1"/>
    <dgm:cxn modelId="{FB092510-A1EA-4D98-83A1-BDD550258381}" srcId="{AA22D2CD-477C-4BD0-BC49-9BF885D63665}" destId="{D961ED6A-4D03-489F-95CF-EEC4F99F45A7}" srcOrd="0" destOrd="0" parTransId="{4F822149-60D6-4BFF-95D1-921A356C8C30}" sibTransId="{298A22A6-E728-42E6-B4B9-587BB4232D19}"/>
    <dgm:cxn modelId="{CA9F2C47-D459-46C8-B74D-1C65D96E199A}" srcId="{110D45C1-CEAD-49A5-BE52-14D0B160FBF6}" destId="{572144FA-8B49-436B-96A4-955FDDBD0EDB}" srcOrd="0" destOrd="0" parTransId="{1C3C932D-DDB2-4EBA-B6A1-88FE439BC04D}" sibTransId="{FEE1A836-9922-45DB-8DD1-221A2071713A}"/>
    <dgm:cxn modelId="{AA18DF6E-788F-4BA6-B113-DDE6E3D6CA93}" type="presOf" srcId="{110D45C1-CEAD-49A5-BE52-14D0B160FBF6}" destId="{1368340C-8766-4B83-A63F-090B0C629ACD}" srcOrd="0" destOrd="0" presId="urn:microsoft.com/office/officeart/2005/8/layout/list1"/>
    <dgm:cxn modelId="{F32B1072-2E2F-4EF4-ABC6-E6460B2146C9}" srcId="{11E5C186-1364-4A69-99F1-CDC47C274583}" destId="{4727A3F7-8E11-4881-BB4E-3EDCBE258BA3}" srcOrd="0" destOrd="0" parTransId="{729C4E48-8DB6-4292-9122-822B62983091}" sibTransId="{17D129E5-9177-49D1-BABD-B5E9D675EE17}"/>
    <dgm:cxn modelId="{FE7B0657-B6B9-4088-A51C-15A01CC63DB0}" type="presOf" srcId="{F40658D6-5B6D-468D-9539-DE482ED2AE08}" destId="{548F603E-8BD4-4EA7-A4A3-26B9E504B913}" srcOrd="0" destOrd="1" presId="urn:microsoft.com/office/officeart/2005/8/layout/list1"/>
    <dgm:cxn modelId="{7DA0367C-CFD7-4BE6-A93E-66FB1C614AA3}" type="presOf" srcId="{888258E1-2503-4604-B244-8CAE872922B3}" destId="{A825630D-40A3-4B18-9BC6-D34EC6BCFEDD}" srcOrd="0" destOrd="3" presId="urn:microsoft.com/office/officeart/2005/8/layout/list1"/>
    <dgm:cxn modelId="{37EA6E81-CF93-4F6C-BE68-99B6E22A4333}" srcId="{11E5C186-1364-4A69-99F1-CDC47C274583}" destId="{F40658D6-5B6D-468D-9539-DE482ED2AE08}" srcOrd="1" destOrd="0" parTransId="{409F796E-3347-47AE-8543-CDFDE9742AE4}" sibTransId="{0CE26981-5FC0-4CB0-BD2B-BCC58FEE0B17}"/>
    <dgm:cxn modelId="{C6175983-A211-4FBA-BE5C-6861282F9365}" type="presOf" srcId="{AA22D2CD-477C-4BD0-BC49-9BF885D63665}" destId="{98882581-BB11-4A0E-B7C5-54B2CF9175B7}" srcOrd="1" destOrd="0" presId="urn:microsoft.com/office/officeart/2005/8/layout/list1"/>
    <dgm:cxn modelId="{1CDEE883-8F7C-4191-BE8E-4F782DEDFDE9}" srcId="{288B3FA0-AE9F-4FFF-80ED-B4FDE72C24D8}" destId="{11E5C186-1364-4A69-99F1-CDC47C274583}" srcOrd="0" destOrd="0" parTransId="{B8CB77A6-4B46-4C07-BCC5-07646C26DB8F}" sibTransId="{6974669C-C13B-49AC-90A6-818E2DF9A1AE}"/>
    <dgm:cxn modelId="{36550189-407F-477A-94A9-E501F5404674}" type="presOf" srcId="{D961ED6A-4D03-489F-95CF-EEC4F99F45A7}" destId="{A825630D-40A3-4B18-9BC6-D34EC6BCFEDD}" srcOrd="0" destOrd="0" presId="urn:microsoft.com/office/officeart/2005/8/layout/list1"/>
    <dgm:cxn modelId="{8A1DF493-1BA6-4549-BCE7-986AC42AA837}" srcId="{AA22D2CD-477C-4BD0-BC49-9BF885D63665}" destId="{EB3ECD39-A41F-4418-8CD1-D871B6BBAA91}" srcOrd="2" destOrd="0" parTransId="{81FF1F74-720A-4564-8494-A78DC19FFA2F}" sibTransId="{ECD01685-763A-450F-AA63-3474D9FC5804}"/>
    <dgm:cxn modelId="{77DEE2A2-6BAE-4745-AAF7-3C9798996588}" type="presOf" srcId="{110D45C1-CEAD-49A5-BE52-14D0B160FBF6}" destId="{242875FA-6D23-4D65-ABBF-7F22C48494B8}" srcOrd="1" destOrd="0" presId="urn:microsoft.com/office/officeart/2005/8/layout/list1"/>
    <dgm:cxn modelId="{024E88A5-D151-4954-BA69-64F726F36F22}" srcId="{AA22D2CD-477C-4BD0-BC49-9BF885D63665}" destId="{4F540170-2B50-4609-A9C9-0FB9CC5BA642}" srcOrd="1" destOrd="0" parTransId="{2EC2272F-8103-47C5-AE74-D751C0D2B66D}" sibTransId="{4EACDBBD-94F3-4867-8E72-AA1F84F28D24}"/>
    <dgm:cxn modelId="{A61530AA-D80B-40BE-ABC2-4183FCB47E6E}" type="presOf" srcId="{11E5C186-1364-4A69-99F1-CDC47C274583}" destId="{45B2FAC1-FB24-4481-9D16-CA0269869ACF}" srcOrd="1" destOrd="0" presId="urn:microsoft.com/office/officeart/2005/8/layout/list1"/>
    <dgm:cxn modelId="{9D154DC9-30FF-4263-AE0B-2FD2713F9A8F}" srcId="{AA22D2CD-477C-4BD0-BC49-9BF885D63665}" destId="{888258E1-2503-4604-B244-8CAE872922B3}" srcOrd="3" destOrd="0" parTransId="{A234F748-D56A-4D8F-8140-AECF91EF9E74}" sibTransId="{A30CA411-7A45-4E6D-8669-421340440308}"/>
    <dgm:cxn modelId="{88693ED2-26DC-44EF-A89D-04D8C976BC8C}" srcId="{288B3FA0-AE9F-4FFF-80ED-B4FDE72C24D8}" destId="{110D45C1-CEAD-49A5-BE52-14D0B160FBF6}" srcOrd="1" destOrd="0" parTransId="{1F79A14E-F434-4B66-9379-3A4CF3B37FF1}" sibTransId="{D23846F6-8D35-4D1F-B148-AB0E28AC360E}"/>
    <dgm:cxn modelId="{2053DCD5-474D-41EB-A007-28826C62BCFF}" type="presOf" srcId="{4727A3F7-8E11-4881-BB4E-3EDCBE258BA3}" destId="{548F603E-8BD4-4EA7-A4A3-26B9E504B913}" srcOrd="0" destOrd="0" presId="urn:microsoft.com/office/officeart/2005/8/layout/list1"/>
    <dgm:cxn modelId="{E7895FD8-7ACC-4901-8FC7-AAFED3AA4843}" type="presOf" srcId="{11E5C186-1364-4A69-99F1-CDC47C274583}" destId="{40604A6B-DBD2-41CE-AC93-75D978F2C74F}" srcOrd="0" destOrd="0" presId="urn:microsoft.com/office/officeart/2005/8/layout/list1"/>
    <dgm:cxn modelId="{03F753E1-7746-48C7-9CBC-AF364B2A5FB3}" srcId="{288B3FA0-AE9F-4FFF-80ED-B4FDE72C24D8}" destId="{AA22D2CD-477C-4BD0-BC49-9BF885D63665}" srcOrd="2" destOrd="0" parTransId="{D0D0F014-30D8-40C9-A7D2-216C99276D0B}" sibTransId="{41AD6729-E6DC-4B19-9E23-DF429AE12580}"/>
    <dgm:cxn modelId="{BFD041E9-AF46-4A48-83BD-F1165465BC7F}" type="presOf" srcId="{4F540170-2B50-4609-A9C9-0FB9CC5BA642}" destId="{A825630D-40A3-4B18-9BC6-D34EC6BCFEDD}" srcOrd="0" destOrd="1" presId="urn:microsoft.com/office/officeart/2005/8/layout/list1"/>
    <dgm:cxn modelId="{D770FAF4-9EC5-4CBF-B177-797C1E75F26C}" type="presOf" srcId="{572144FA-8B49-436B-96A4-955FDDBD0EDB}" destId="{F55DD4A4-0711-4EFA-9DAA-3AEE0C446048}" srcOrd="0" destOrd="0" presId="urn:microsoft.com/office/officeart/2005/8/layout/list1"/>
    <dgm:cxn modelId="{1FD37D1D-5D76-41C9-A4A2-6C86E949C64D}" type="presParOf" srcId="{F43EA2DC-8069-4773-9CE0-198DE4149F65}" destId="{1F2F6381-3B2A-4FA9-8628-1E16A0F6D96B}" srcOrd="0" destOrd="0" presId="urn:microsoft.com/office/officeart/2005/8/layout/list1"/>
    <dgm:cxn modelId="{D52311B9-5742-4A1E-B172-8AFE75A077AC}" type="presParOf" srcId="{1F2F6381-3B2A-4FA9-8628-1E16A0F6D96B}" destId="{40604A6B-DBD2-41CE-AC93-75D978F2C74F}" srcOrd="0" destOrd="0" presId="urn:microsoft.com/office/officeart/2005/8/layout/list1"/>
    <dgm:cxn modelId="{207B0341-54FF-4B7F-82A0-6EF65EEBC8C6}" type="presParOf" srcId="{1F2F6381-3B2A-4FA9-8628-1E16A0F6D96B}" destId="{45B2FAC1-FB24-4481-9D16-CA0269869ACF}" srcOrd="1" destOrd="0" presId="urn:microsoft.com/office/officeart/2005/8/layout/list1"/>
    <dgm:cxn modelId="{3478EDB0-3146-443D-9F84-ABFEACAD6F6F}" type="presParOf" srcId="{F43EA2DC-8069-4773-9CE0-198DE4149F65}" destId="{70ABE79B-B147-4B15-830C-4464D301C243}" srcOrd="1" destOrd="0" presId="urn:microsoft.com/office/officeart/2005/8/layout/list1"/>
    <dgm:cxn modelId="{CD2A48A1-C1F0-4EDB-BD95-C1FFBBF11361}" type="presParOf" srcId="{F43EA2DC-8069-4773-9CE0-198DE4149F65}" destId="{548F603E-8BD4-4EA7-A4A3-26B9E504B913}" srcOrd="2" destOrd="0" presId="urn:microsoft.com/office/officeart/2005/8/layout/list1"/>
    <dgm:cxn modelId="{A7AEF2BA-E1DF-4DEA-8A12-45711FA3EF3E}" type="presParOf" srcId="{F43EA2DC-8069-4773-9CE0-198DE4149F65}" destId="{0AF7AB14-510E-4C64-8D37-3E9A7FEAA0FC}" srcOrd="3" destOrd="0" presId="urn:microsoft.com/office/officeart/2005/8/layout/list1"/>
    <dgm:cxn modelId="{68627AC3-1518-48EC-B929-5567826434B4}" type="presParOf" srcId="{F43EA2DC-8069-4773-9CE0-198DE4149F65}" destId="{11C80983-654E-4624-ABBF-901B8FCC0429}" srcOrd="4" destOrd="0" presId="urn:microsoft.com/office/officeart/2005/8/layout/list1"/>
    <dgm:cxn modelId="{65D213F5-E0DC-4D59-8D60-875AA1103D59}" type="presParOf" srcId="{11C80983-654E-4624-ABBF-901B8FCC0429}" destId="{1368340C-8766-4B83-A63F-090B0C629ACD}" srcOrd="0" destOrd="0" presId="urn:microsoft.com/office/officeart/2005/8/layout/list1"/>
    <dgm:cxn modelId="{6E527504-FF38-4620-8FA8-B4B9794C4253}" type="presParOf" srcId="{11C80983-654E-4624-ABBF-901B8FCC0429}" destId="{242875FA-6D23-4D65-ABBF-7F22C48494B8}" srcOrd="1" destOrd="0" presId="urn:microsoft.com/office/officeart/2005/8/layout/list1"/>
    <dgm:cxn modelId="{387A9CAD-ABA0-4529-943D-23F4123BA454}" type="presParOf" srcId="{F43EA2DC-8069-4773-9CE0-198DE4149F65}" destId="{820F8FF2-9A45-49BE-BE7A-7E5214DC26E1}" srcOrd="5" destOrd="0" presId="urn:microsoft.com/office/officeart/2005/8/layout/list1"/>
    <dgm:cxn modelId="{3BEFA7CF-D6A1-4CAC-9860-65C1404AD8DA}" type="presParOf" srcId="{F43EA2DC-8069-4773-9CE0-198DE4149F65}" destId="{F55DD4A4-0711-4EFA-9DAA-3AEE0C446048}" srcOrd="6" destOrd="0" presId="urn:microsoft.com/office/officeart/2005/8/layout/list1"/>
    <dgm:cxn modelId="{DCA04E8C-F646-4DE9-847A-58E813412691}" type="presParOf" srcId="{F43EA2DC-8069-4773-9CE0-198DE4149F65}" destId="{2B75500B-A0FA-4D2D-9477-5E6696C258CE}" srcOrd="7" destOrd="0" presId="urn:microsoft.com/office/officeart/2005/8/layout/list1"/>
    <dgm:cxn modelId="{0AD69A66-DB13-42E2-8341-A1AE98A0713D}" type="presParOf" srcId="{F43EA2DC-8069-4773-9CE0-198DE4149F65}" destId="{D2FCAECA-ACDB-41ED-9307-9B2356EA9E0A}" srcOrd="8" destOrd="0" presId="urn:microsoft.com/office/officeart/2005/8/layout/list1"/>
    <dgm:cxn modelId="{6153C3C6-02DA-4584-870F-C03280B67014}" type="presParOf" srcId="{D2FCAECA-ACDB-41ED-9307-9B2356EA9E0A}" destId="{3EF5433B-D778-499E-8D27-BCC99F28F41C}" srcOrd="0" destOrd="0" presId="urn:microsoft.com/office/officeart/2005/8/layout/list1"/>
    <dgm:cxn modelId="{7118D9B6-894B-4BFF-A2ED-14AB3745E15D}" type="presParOf" srcId="{D2FCAECA-ACDB-41ED-9307-9B2356EA9E0A}" destId="{98882581-BB11-4A0E-B7C5-54B2CF9175B7}" srcOrd="1" destOrd="0" presId="urn:microsoft.com/office/officeart/2005/8/layout/list1"/>
    <dgm:cxn modelId="{257CF1ED-F9B8-4D5C-B4C0-9074B3195610}" type="presParOf" srcId="{F43EA2DC-8069-4773-9CE0-198DE4149F65}" destId="{F85DECB0-1338-4325-8F41-74B764E0C3A0}" srcOrd="9" destOrd="0" presId="urn:microsoft.com/office/officeart/2005/8/layout/list1"/>
    <dgm:cxn modelId="{8828720D-0339-44F9-AB34-BC81CB5A2FB3}" type="presParOf" srcId="{F43EA2DC-8069-4773-9CE0-198DE4149F65}" destId="{A825630D-40A3-4B18-9BC6-D34EC6BCFED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3434EE-9241-45AB-9E84-5F1C796250E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E5B77E4-34CB-47B3-9EAA-0A1692425285}">
      <dgm:prSet custT="1"/>
      <dgm:spPr/>
      <dgm:t>
        <a:bodyPr/>
        <a:lstStyle/>
        <a:p>
          <a:r>
            <a:rPr lang="sv-FI" dirty="1" sz="2800" b="0" i="0">
              <a:latin typeface="Times New Roman" panose="02020603050405020304" pitchFamily="18" charset="0"/>
              <a:cs typeface="Times New Roman" panose="02020603050405020304" pitchFamily="18" charset="0"/>
            </a:rPr>
            <a:t>14-åringar:</a:t>
          </a:r>
        </a:p>
      </dgm:t>
    </dgm:pt>
    <dgm:pt modelId="{6A48D2FE-86BC-4BC6-A951-A9EDFEE2B587}" type="parTrans" cxnId="{8586EB9F-852C-4052-89D1-16BE6D0850C4}">
      <dgm:prSet/>
      <dgm:spPr/>
      <dgm:t>
        <a:bodyPr/>
        <a:lstStyle/>
        <a:p>
          <a:endParaRPr lang="en-US"/>
        </a:p>
      </dgm:t>
    </dgm:pt>
    <dgm:pt modelId="{97C9E07B-7DB2-44B7-BC6C-6A2948EE3FF9}" type="sibTrans" cxnId="{8586EB9F-852C-4052-89D1-16BE6D0850C4}">
      <dgm:prSet/>
      <dgm:spPr/>
      <dgm:t>
        <a:bodyPr/>
        <a:lstStyle/>
        <a:p>
          <a:endParaRPr lang="en-US"/>
        </a:p>
      </dgm:t>
    </dgm:pt>
    <dgm:pt modelId="{0316074F-AF5F-44B5-8114-1A2A70E6D430}">
      <dgm:prSet custT="1"/>
      <dgm:spPr/>
      <dgm:t>
        <a:bodyPr/>
        <a:lstStyle/>
        <a:p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Rätt att utföra lätta arbeten</a:t>
          </a:r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1B27831C-5F27-4661-98E4-167CE975149C}" type="parTrans" cxnId="{89CED9DC-E11C-42BD-A26F-5D86B223E3E7}">
      <dgm:prSet/>
      <dgm:spPr/>
      <dgm:t>
        <a:bodyPr/>
        <a:lstStyle/>
        <a:p>
          <a:endParaRPr lang="en-US"/>
        </a:p>
      </dgm:t>
    </dgm:pt>
    <dgm:pt modelId="{F0AFE2EE-A45C-4144-BDCA-C2C1014E5A0A}" type="sibTrans" cxnId="{89CED9DC-E11C-42BD-A26F-5D86B223E3E7}">
      <dgm:prSet/>
      <dgm:spPr/>
      <dgm:t>
        <a:bodyPr/>
        <a:lstStyle/>
        <a:p>
          <a:endParaRPr lang="en-US"/>
        </a:p>
      </dgm:t>
    </dgm:pt>
    <dgm:pt modelId="{17D42BE5-015C-4967-BEA8-C6C0ED1FAB29}">
      <dgm:prSet custT="1"/>
      <dgm:spPr/>
      <dgm:t>
        <a:bodyPr/>
        <a:lstStyle/>
        <a:p>
          <a:r>
            <a:rPr lang="sv-FI" dirty="1" sz="2800" b="0" i="0">
              <a:latin typeface="Times New Roman" panose="02020603050405020304" pitchFamily="18" charset="0"/>
              <a:cs typeface="Times New Roman" panose="02020603050405020304" pitchFamily="18" charset="0"/>
            </a:rPr>
            <a:t>15-åringar:</a:t>
          </a:r>
        </a:p>
      </dgm:t>
    </dgm:pt>
    <dgm:pt modelId="{A8D2A4B7-216C-469F-BF8A-62FC1813D82B}" type="parTrans" cxnId="{F109770C-A67C-4204-B227-E3E57213D36F}">
      <dgm:prSet/>
      <dgm:spPr/>
      <dgm:t>
        <a:bodyPr/>
        <a:lstStyle/>
        <a:p>
          <a:endParaRPr lang="en-US"/>
        </a:p>
      </dgm:t>
    </dgm:pt>
    <dgm:pt modelId="{36E0A698-AEAD-4F40-A802-04E1A3207CC6}" type="sibTrans" cxnId="{F109770C-A67C-4204-B227-E3E57213D36F}">
      <dgm:prSet/>
      <dgm:spPr/>
      <dgm:t>
        <a:bodyPr/>
        <a:lstStyle/>
        <a:p>
          <a:endParaRPr lang="en-US"/>
        </a:p>
      </dgm:t>
    </dgm:pt>
    <dgm:pt modelId="{06AAE5E6-9AFC-481D-97DA-E250F42E5688}">
      <dgm:prSet custT="1"/>
      <dgm:spPr/>
      <dgm:t>
        <a:bodyPr/>
        <a:lstStyle/>
        <a:p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Rätt att ingå arbetsavtal och förvalta de pengar som han eller hon tjänat in</a:t>
          </a:r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D727376D-D2E0-42CC-B9DA-7425D28613AB}" type="parTrans" cxnId="{B1CC0E03-0E91-400E-B1AE-4B110382E8BC}">
      <dgm:prSet/>
      <dgm:spPr/>
      <dgm:t>
        <a:bodyPr/>
        <a:lstStyle/>
        <a:p>
          <a:endParaRPr lang="en-US"/>
        </a:p>
      </dgm:t>
    </dgm:pt>
    <dgm:pt modelId="{1DB6245E-39BF-4A36-8361-9D43323EDFA3}" type="sibTrans" cxnId="{B1CC0E03-0E91-400E-B1AE-4B110382E8BC}">
      <dgm:prSet/>
      <dgm:spPr/>
      <dgm:t>
        <a:bodyPr/>
        <a:lstStyle/>
        <a:p>
          <a:endParaRPr lang="en-US"/>
        </a:p>
      </dgm:t>
    </dgm:pt>
    <dgm:pt modelId="{453B171A-74F0-4DDF-BB38-C311D7117446}">
      <dgm:prSet custT="1"/>
      <dgm:spPr/>
      <dgm:t>
        <a:bodyPr/>
        <a:lstStyle/>
        <a:p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Rätt att bli medlem eller lämna ett trossamfund med vårdnadshavarens samtycke</a:t>
          </a:r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6F2219C1-0C1C-4FFF-BD61-C6023C921FE3}" type="parTrans" cxnId="{03DACE4E-0B78-41B1-8CC9-F5300A5E04AF}">
      <dgm:prSet/>
      <dgm:spPr/>
      <dgm:t>
        <a:bodyPr/>
        <a:lstStyle/>
        <a:p>
          <a:endParaRPr lang="en-US"/>
        </a:p>
      </dgm:t>
    </dgm:pt>
    <dgm:pt modelId="{10E04225-86CE-4733-A24D-DEA9D3802754}" type="sibTrans" cxnId="{03DACE4E-0B78-41B1-8CC9-F5300A5E04AF}">
      <dgm:prSet/>
      <dgm:spPr/>
      <dgm:t>
        <a:bodyPr/>
        <a:lstStyle/>
        <a:p>
          <a:endParaRPr lang="en-US"/>
        </a:p>
      </dgm:t>
    </dgm:pt>
    <dgm:pt modelId="{C8BBD475-2C9D-466A-BB60-9CB193A3ADA1}">
      <dgm:prSet custT="1"/>
      <dgm:spPr/>
      <dgm:t>
        <a:bodyPr/>
        <a:lstStyle/>
        <a:p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Rätt att skaffa moped- eller traktorkort</a:t>
          </a:r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FF6C3B3D-8002-4065-A5C9-8638FF9CF825}" type="parTrans" cxnId="{A974F10C-A1E4-40C9-929B-51CA1B6141DC}">
      <dgm:prSet/>
      <dgm:spPr/>
      <dgm:t>
        <a:bodyPr/>
        <a:lstStyle/>
        <a:p>
          <a:endParaRPr lang="en-US"/>
        </a:p>
      </dgm:t>
    </dgm:pt>
    <dgm:pt modelId="{6F9E609A-E625-419F-9AD6-EB1E99CAA506}" type="sibTrans" cxnId="{A974F10C-A1E4-40C9-929B-51CA1B6141DC}">
      <dgm:prSet/>
      <dgm:spPr/>
      <dgm:t>
        <a:bodyPr/>
        <a:lstStyle/>
        <a:p>
          <a:endParaRPr lang="en-US"/>
        </a:p>
      </dgm:t>
    </dgm:pt>
    <dgm:pt modelId="{AE65B2B3-D337-45D7-8604-C0B021FAF13A}">
      <dgm:prSet custT="1"/>
      <dgm:spPr/>
      <dgm:t>
        <a:bodyPr/>
        <a:lstStyle/>
        <a:p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Rätt att byta förnamn</a:t>
          </a:r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C4A66BFB-3645-4A21-9038-D29F764426E9}" type="parTrans" cxnId="{EF717A95-FFA4-43B5-A98F-FA6B475E989D}">
      <dgm:prSet/>
      <dgm:spPr/>
      <dgm:t>
        <a:bodyPr/>
        <a:lstStyle/>
        <a:p>
          <a:endParaRPr lang="en-US"/>
        </a:p>
      </dgm:t>
    </dgm:pt>
    <dgm:pt modelId="{584AED63-B89E-4096-AF98-ABBEE3851105}" type="sibTrans" cxnId="{EF717A95-FFA4-43B5-A98F-FA6B475E989D}">
      <dgm:prSet/>
      <dgm:spPr/>
      <dgm:t>
        <a:bodyPr/>
        <a:lstStyle/>
        <a:p>
          <a:endParaRPr lang="en-US"/>
        </a:p>
      </dgm:t>
    </dgm:pt>
    <dgm:pt modelId="{E7C4FDD0-12ED-4425-9FD4-940875FC0D7A}">
      <dgm:prSet custT="1"/>
      <dgm:spPr/>
      <dgm:t>
        <a:bodyPr/>
        <a:lstStyle/>
        <a:p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Straffrättsligt ansvar börjar</a:t>
          </a:r>
          <a:r>
            <a:rPr lang="sv-FI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8D893662-A982-4401-BF31-509989BA3EFE}" type="parTrans" cxnId="{504F7DA6-35CC-4D92-885A-0B2168E06807}">
      <dgm:prSet/>
      <dgm:spPr/>
      <dgm:t>
        <a:bodyPr/>
        <a:lstStyle/>
        <a:p>
          <a:endParaRPr lang="en-US"/>
        </a:p>
      </dgm:t>
    </dgm:pt>
    <dgm:pt modelId="{A0FF376E-CEAC-499E-A2AC-4FB509DD31E4}" type="sibTrans" cxnId="{504F7DA6-35CC-4D92-885A-0B2168E06807}">
      <dgm:prSet/>
      <dgm:spPr/>
      <dgm:t>
        <a:bodyPr/>
        <a:lstStyle/>
        <a:p>
          <a:endParaRPr lang="en-US"/>
        </a:p>
      </dgm:t>
    </dgm:pt>
    <dgm:pt modelId="{E0DC1B8C-CB6F-4B69-90F2-5B8155E31591}" type="pres">
      <dgm:prSet presAssocID="{7A3434EE-9241-45AB-9E84-5F1C796250E0}" presName="linear" presStyleCnt="0">
        <dgm:presLayoutVars>
          <dgm:dir/>
          <dgm:animLvl val="lvl"/>
          <dgm:resizeHandles val="exact"/>
        </dgm:presLayoutVars>
      </dgm:prSet>
      <dgm:spPr/>
    </dgm:pt>
    <dgm:pt modelId="{3410ED01-36D3-430A-86BC-11D6C59BCB3D}" type="pres">
      <dgm:prSet presAssocID="{CE5B77E4-34CB-47B3-9EAA-0A1692425285}" presName="parentLin" presStyleCnt="0"/>
      <dgm:spPr/>
    </dgm:pt>
    <dgm:pt modelId="{0716FB65-2886-4126-B1D1-0EB27949C899}" type="pres">
      <dgm:prSet presAssocID="{CE5B77E4-34CB-47B3-9EAA-0A1692425285}" presName="parentLeftMargin" presStyleLbl="node1" presStyleIdx="0" presStyleCnt="2"/>
      <dgm:spPr/>
    </dgm:pt>
    <dgm:pt modelId="{B1ABDAE3-B471-464E-8C54-527DD5A05EF7}" type="pres">
      <dgm:prSet presAssocID="{CE5B77E4-34CB-47B3-9EAA-0A169242528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BB6B479-C826-4DDE-A764-96B8C2D58F8B}" type="pres">
      <dgm:prSet presAssocID="{CE5B77E4-34CB-47B3-9EAA-0A1692425285}" presName="negativeSpace" presStyleCnt="0"/>
      <dgm:spPr/>
    </dgm:pt>
    <dgm:pt modelId="{DF37FB7F-93D7-41C1-B7E9-E19260511DE6}" type="pres">
      <dgm:prSet presAssocID="{CE5B77E4-34CB-47B3-9EAA-0A1692425285}" presName="childText" presStyleLbl="conFgAcc1" presStyleIdx="0" presStyleCnt="2">
        <dgm:presLayoutVars>
          <dgm:bulletEnabled val="1"/>
        </dgm:presLayoutVars>
      </dgm:prSet>
      <dgm:spPr/>
    </dgm:pt>
    <dgm:pt modelId="{A0F36384-C145-4978-AE73-47ECF1E68262}" type="pres">
      <dgm:prSet presAssocID="{97C9E07B-7DB2-44B7-BC6C-6A2948EE3FF9}" presName="spaceBetweenRectangles" presStyleCnt="0"/>
      <dgm:spPr/>
    </dgm:pt>
    <dgm:pt modelId="{230B9E15-F6A6-4BF4-9D7A-8074BFCB8E13}" type="pres">
      <dgm:prSet presAssocID="{17D42BE5-015C-4967-BEA8-C6C0ED1FAB29}" presName="parentLin" presStyleCnt="0"/>
      <dgm:spPr/>
    </dgm:pt>
    <dgm:pt modelId="{1887E0A0-FBAB-4DE6-B0A7-3965567501D7}" type="pres">
      <dgm:prSet presAssocID="{17D42BE5-015C-4967-BEA8-C6C0ED1FAB29}" presName="parentLeftMargin" presStyleLbl="node1" presStyleIdx="0" presStyleCnt="2"/>
      <dgm:spPr/>
    </dgm:pt>
    <dgm:pt modelId="{4E33284B-EACE-444F-884A-C482D19E2DD0}" type="pres">
      <dgm:prSet presAssocID="{17D42BE5-015C-4967-BEA8-C6C0ED1FAB2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A207793-BC5A-457E-85B0-72DFFB3AD809}" type="pres">
      <dgm:prSet presAssocID="{17D42BE5-015C-4967-BEA8-C6C0ED1FAB29}" presName="negativeSpace" presStyleCnt="0"/>
      <dgm:spPr/>
    </dgm:pt>
    <dgm:pt modelId="{67600F7C-DB93-43F7-9367-19F9259106F4}" type="pres">
      <dgm:prSet presAssocID="{17D42BE5-015C-4967-BEA8-C6C0ED1FAB2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1CC0E03-0E91-400E-B1AE-4B110382E8BC}" srcId="{17D42BE5-015C-4967-BEA8-C6C0ED1FAB29}" destId="{06AAE5E6-9AFC-481D-97DA-E250F42E5688}" srcOrd="0" destOrd="0" parTransId="{D727376D-D2E0-42CC-B9DA-7425D28613AB}" sibTransId="{1DB6245E-39BF-4A36-8361-9D43323EDFA3}"/>
    <dgm:cxn modelId="{3053FE06-0605-4D88-BC1C-15ECD5D49295}" type="presOf" srcId="{E7C4FDD0-12ED-4425-9FD4-940875FC0D7A}" destId="{67600F7C-DB93-43F7-9367-19F9259106F4}" srcOrd="0" destOrd="4" presId="urn:microsoft.com/office/officeart/2005/8/layout/list1"/>
    <dgm:cxn modelId="{F109770C-A67C-4204-B227-E3E57213D36F}" srcId="{7A3434EE-9241-45AB-9E84-5F1C796250E0}" destId="{17D42BE5-015C-4967-BEA8-C6C0ED1FAB29}" srcOrd="1" destOrd="0" parTransId="{A8D2A4B7-216C-469F-BF8A-62FC1813D82B}" sibTransId="{36E0A698-AEAD-4F40-A802-04E1A3207CC6}"/>
    <dgm:cxn modelId="{A974F10C-A1E4-40C9-929B-51CA1B6141DC}" srcId="{17D42BE5-015C-4967-BEA8-C6C0ED1FAB29}" destId="{C8BBD475-2C9D-466A-BB60-9CB193A3ADA1}" srcOrd="2" destOrd="0" parTransId="{FF6C3B3D-8002-4065-A5C9-8638FF9CF825}" sibTransId="{6F9E609A-E625-419F-9AD6-EB1E99CAA506}"/>
    <dgm:cxn modelId="{084B220E-C734-4AD6-AB17-5B130754EA6D}" type="presOf" srcId="{CE5B77E4-34CB-47B3-9EAA-0A1692425285}" destId="{0716FB65-2886-4126-B1D1-0EB27949C899}" srcOrd="0" destOrd="0" presId="urn:microsoft.com/office/officeart/2005/8/layout/list1"/>
    <dgm:cxn modelId="{667F3C0E-04D8-41F9-A483-ADBBFA4E20A7}" type="presOf" srcId="{CE5B77E4-34CB-47B3-9EAA-0A1692425285}" destId="{B1ABDAE3-B471-464E-8C54-527DD5A05EF7}" srcOrd="1" destOrd="0" presId="urn:microsoft.com/office/officeart/2005/8/layout/list1"/>
    <dgm:cxn modelId="{27110F2F-A15D-4E1F-8894-910AA1A1ED3D}" type="presOf" srcId="{453B171A-74F0-4DDF-BB38-C311D7117446}" destId="{67600F7C-DB93-43F7-9367-19F9259106F4}" srcOrd="0" destOrd="1" presId="urn:microsoft.com/office/officeart/2005/8/layout/list1"/>
    <dgm:cxn modelId="{38FADB35-0845-478D-B545-F384CA2213C0}" type="presOf" srcId="{17D42BE5-015C-4967-BEA8-C6C0ED1FAB29}" destId="{4E33284B-EACE-444F-884A-C482D19E2DD0}" srcOrd="1" destOrd="0" presId="urn:microsoft.com/office/officeart/2005/8/layout/list1"/>
    <dgm:cxn modelId="{66BF773B-8DD6-4767-BF27-B5E67D012B6C}" type="presOf" srcId="{7A3434EE-9241-45AB-9E84-5F1C796250E0}" destId="{E0DC1B8C-CB6F-4B69-90F2-5B8155E31591}" srcOrd="0" destOrd="0" presId="urn:microsoft.com/office/officeart/2005/8/layout/list1"/>
    <dgm:cxn modelId="{D7308F6C-91CA-4E90-AFF3-C9F40F7072A5}" type="presOf" srcId="{17D42BE5-015C-4967-BEA8-C6C0ED1FAB29}" destId="{1887E0A0-FBAB-4DE6-B0A7-3965567501D7}" srcOrd="0" destOrd="0" presId="urn:microsoft.com/office/officeart/2005/8/layout/list1"/>
    <dgm:cxn modelId="{FE03D06C-651C-460C-B376-0E45E7E74BC4}" type="presOf" srcId="{0316074F-AF5F-44B5-8114-1A2A70E6D430}" destId="{DF37FB7F-93D7-41C1-B7E9-E19260511DE6}" srcOrd="0" destOrd="0" presId="urn:microsoft.com/office/officeart/2005/8/layout/list1"/>
    <dgm:cxn modelId="{03DACE4E-0B78-41B1-8CC9-F5300A5E04AF}" srcId="{17D42BE5-015C-4967-BEA8-C6C0ED1FAB29}" destId="{453B171A-74F0-4DDF-BB38-C311D7117446}" srcOrd="1" destOrd="0" parTransId="{6F2219C1-0C1C-4FFF-BD61-C6023C921FE3}" sibTransId="{10E04225-86CE-4733-A24D-DEA9D3802754}"/>
    <dgm:cxn modelId="{EF717A95-FFA4-43B5-A98F-FA6B475E989D}" srcId="{17D42BE5-015C-4967-BEA8-C6C0ED1FAB29}" destId="{AE65B2B3-D337-45D7-8604-C0B021FAF13A}" srcOrd="3" destOrd="0" parTransId="{C4A66BFB-3645-4A21-9038-D29F764426E9}" sibTransId="{584AED63-B89E-4096-AF98-ABBEE3851105}"/>
    <dgm:cxn modelId="{2A5E3E99-6F1A-4940-8445-E3FC96929EDE}" type="presOf" srcId="{C8BBD475-2C9D-466A-BB60-9CB193A3ADA1}" destId="{67600F7C-DB93-43F7-9367-19F9259106F4}" srcOrd="0" destOrd="2" presId="urn:microsoft.com/office/officeart/2005/8/layout/list1"/>
    <dgm:cxn modelId="{8586EB9F-852C-4052-89D1-16BE6D0850C4}" srcId="{7A3434EE-9241-45AB-9E84-5F1C796250E0}" destId="{CE5B77E4-34CB-47B3-9EAA-0A1692425285}" srcOrd="0" destOrd="0" parTransId="{6A48D2FE-86BC-4BC6-A951-A9EDFEE2B587}" sibTransId="{97C9E07B-7DB2-44B7-BC6C-6A2948EE3FF9}"/>
    <dgm:cxn modelId="{504F7DA6-35CC-4D92-885A-0B2168E06807}" srcId="{17D42BE5-015C-4967-BEA8-C6C0ED1FAB29}" destId="{E7C4FDD0-12ED-4425-9FD4-940875FC0D7A}" srcOrd="4" destOrd="0" parTransId="{8D893662-A982-4401-BF31-509989BA3EFE}" sibTransId="{A0FF376E-CEAC-499E-A2AC-4FB509DD31E4}"/>
    <dgm:cxn modelId="{9F7114C3-4CF2-4580-B669-9920A6CF22DD}" type="presOf" srcId="{AE65B2B3-D337-45D7-8604-C0B021FAF13A}" destId="{67600F7C-DB93-43F7-9367-19F9259106F4}" srcOrd="0" destOrd="3" presId="urn:microsoft.com/office/officeart/2005/8/layout/list1"/>
    <dgm:cxn modelId="{89CED9DC-E11C-42BD-A26F-5D86B223E3E7}" srcId="{CE5B77E4-34CB-47B3-9EAA-0A1692425285}" destId="{0316074F-AF5F-44B5-8114-1A2A70E6D430}" srcOrd="0" destOrd="0" parTransId="{1B27831C-5F27-4661-98E4-167CE975149C}" sibTransId="{F0AFE2EE-A45C-4144-BDCA-C2C1014E5A0A}"/>
    <dgm:cxn modelId="{76DEB8F5-8475-4A8E-9624-6B7C1780118F}" type="presOf" srcId="{06AAE5E6-9AFC-481D-97DA-E250F42E5688}" destId="{67600F7C-DB93-43F7-9367-19F9259106F4}" srcOrd="0" destOrd="0" presId="urn:microsoft.com/office/officeart/2005/8/layout/list1"/>
    <dgm:cxn modelId="{63DE5DB3-71FB-4A64-B113-D564D92C3A0B}" type="presParOf" srcId="{E0DC1B8C-CB6F-4B69-90F2-5B8155E31591}" destId="{3410ED01-36D3-430A-86BC-11D6C59BCB3D}" srcOrd="0" destOrd="0" presId="urn:microsoft.com/office/officeart/2005/8/layout/list1"/>
    <dgm:cxn modelId="{28F1A8C3-BC0D-4383-9D38-6B83F626582A}" type="presParOf" srcId="{3410ED01-36D3-430A-86BC-11D6C59BCB3D}" destId="{0716FB65-2886-4126-B1D1-0EB27949C899}" srcOrd="0" destOrd="0" presId="urn:microsoft.com/office/officeart/2005/8/layout/list1"/>
    <dgm:cxn modelId="{B49CBFCB-05CE-480F-8C81-2E5A0CDC2B43}" type="presParOf" srcId="{3410ED01-36D3-430A-86BC-11D6C59BCB3D}" destId="{B1ABDAE3-B471-464E-8C54-527DD5A05EF7}" srcOrd="1" destOrd="0" presId="urn:microsoft.com/office/officeart/2005/8/layout/list1"/>
    <dgm:cxn modelId="{8021F722-8C1D-4AF5-B343-A8B18762683F}" type="presParOf" srcId="{E0DC1B8C-CB6F-4B69-90F2-5B8155E31591}" destId="{BBB6B479-C826-4DDE-A764-96B8C2D58F8B}" srcOrd="1" destOrd="0" presId="urn:microsoft.com/office/officeart/2005/8/layout/list1"/>
    <dgm:cxn modelId="{FAD1F28F-3D42-43E4-BE66-4962903C056E}" type="presParOf" srcId="{E0DC1B8C-CB6F-4B69-90F2-5B8155E31591}" destId="{DF37FB7F-93D7-41C1-B7E9-E19260511DE6}" srcOrd="2" destOrd="0" presId="urn:microsoft.com/office/officeart/2005/8/layout/list1"/>
    <dgm:cxn modelId="{89DAE436-62E6-4A2C-8B8A-B59470B3EBD3}" type="presParOf" srcId="{E0DC1B8C-CB6F-4B69-90F2-5B8155E31591}" destId="{A0F36384-C145-4978-AE73-47ECF1E68262}" srcOrd="3" destOrd="0" presId="urn:microsoft.com/office/officeart/2005/8/layout/list1"/>
    <dgm:cxn modelId="{0CF7CD86-F705-4847-AC17-02DBDCEC272B}" type="presParOf" srcId="{E0DC1B8C-CB6F-4B69-90F2-5B8155E31591}" destId="{230B9E15-F6A6-4BF4-9D7A-8074BFCB8E13}" srcOrd="4" destOrd="0" presId="urn:microsoft.com/office/officeart/2005/8/layout/list1"/>
    <dgm:cxn modelId="{72B7851C-6C2C-462F-AB04-27B72CE482D0}" type="presParOf" srcId="{230B9E15-F6A6-4BF4-9D7A-8074BFCB8E13}" destId="{1887E0A0-FBAB-4DE6-B0A7-3965567501D7}" srcOrd="0" destOrd="0" presId="urn:microsoft.com/office/officeart/2005/8/layout/list1"/>
    <dgm:cxn modelId="{75E14456-F492-49BD-8E08-64ACE0ACCDF6}" type="presParOf" srcId="{230B9E15-F6A6-4BF4-9D7A-8074BFCB8E13}" destId="{4E33284B-EACE-444F-884A-C482D19E2DD0}" srcOrd="1" destOrd="0" presId="urn:microsoft.com/office/officeart/2005/8/layout/list1"/>
    <dgm:cxn modelId="{C034F98D-7E4E-47E2-BA61-53DC13A72D46}" type="presParOf" srcId="{E0DC1B8C-CB6F-4B69-90F2-5B8155E31591}" destId="{5A207793-BC5A-457E-85B0-72DFFB3AD809}" srcOrd="5" destOrd="0" presId="urn:microsoft.com/office/officeart/2005/8/layout/list1"/>
    <dgm:cxn modelId="{EE613C43-7E5C-492D-BB8E-35D9DE9ABF43}" type="presParOf" srcId="{E0DC1B8C-CB6F-4B69-90F2-5B8155E31591}" destId="{67600F7C-DB93-43F7-9367-19F9259106F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F603E-8BD4-4EA7-A4A3-26B9E504B913}">
      <dsp:nvSpPr>
        <dsp:cNvPr id="0" name=""/>
        <dsp:cNvSpPr/>
      </dsp:nvSpPr>
      <dsp:spPr>
        <a:xfrm>
          <a:off x="0" y="283163"/>
          <a:ext cx="6391275" cy="131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Vahingonkorvausvelvollisuus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tulla kuulluksi lasta itseään koskevissa asioissa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3163"/>
        <a:ext cx="6391275" cy="1310400"/>
      </dsp:txXfrm>
    </dsp:sp>
    <dsp:sp modelId="{45B2FAC1-FB24-4481-9D16-CA0269869ACF}">
      <dsp:nvSpPr>
        <dsp:cNvPr id="0" name=""/>
        <dsp:cNvSpPr/>
      </dsp:nvSpPr>
      <dsp:spPr>
        <a:xfrm>
          <a:off x="319563" y="47003"/>
          <a:ext cx="4473892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Kaikenikäiset</a:t>
          </a:r>
          <a:r>
            <a:rPr lang="fi-FI" sz="1600" b="0" kern="1200" dirty="0"/>
            <a:t>: </a:t>
          </a:r>
          <a:endParaRPr lang="en-US" sz="1600" b="0" kern="1200" dirty="0"/>
        </a:p>
      </dsp:txBody>
      <dsp:txXfrm>
        <a:off x="342620" y="70060"/>
        <a:ext cx="4427778" cy="426206"/>
      </dsp:txXfrm>
    </dsp:sp>
    <dsp:sp modelId="{F55DD4A4-0711-4EFA-9DAA-3AEE0C446048}">
      <dsp:nvSpPr>
        <dsp:cNvPr id="0" name=""/>
        <dsp:cNvSpPr/>
      </dsp:nvSpPr>
      <dsp:spPr>
        <a:xfrm>
          <a:off x="0" y="1916123"/>
          <a:ext cx="6391275" cy="74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734515"/>
              <a:satOff val="-16247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Oppivelvollisuus alkaa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916123"/>
        <a:ext cx="6391275" cy="743400"/>
      </dsp:txXfrm>
    </dsp:sp>
    <dsp:sp modelId="{242875FA-6D23-4D65-ABBF-7F22C48494B8}">
      <dsp:nvSpPr>
        <dsp:cNvPr id="0" name=""/>
        <dsp:cNvSpPr/>
      </dsp:nvSpPr>
      <dsp:spPr>
        <a:xfrm>
          <a:off x="319563" y="1679963"/>
          <a:ext cx="4473892" cy="472320"/>
        </a:xfrm>
        <a:prstGeom prst="roundRect">
          <a:avLst/>
        </a:prstGeom>
        <a:solidFill>
          <a:schemeClr val="accent2">
            <a:hueOff val="-734515"/>
            <a:satOff val="-16247"/>
            <a:lumOff val="-3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7-vuotias:</a:t>
          </a:r>
          <a:endParaRPr lang="en-US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20" y="1703020"/>
        <a:ext cx="4427778" cy="426206"/>
      </dsp:txXfrm>
    </dsp:sp>
    <dsp:sp modelId="{A825630D-40A3-4B18-9BC6-D34EC6BCFEDD}">
      <dsp:nvSpPr>
        <dsp:cNvPr id="0" name=""/>
        <dsp:cNvSpPr/>
      </dsp:nvSpPr>
      <dsp:spPr>
        <a:xfrm>
          <a:off x="0" y="2982083"/>
          <a:ext cx="6391275" cy="221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kieltäytyä tapaamasta toista vanhempaansa 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pyytää sijaishuoltoa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Lasta ei voida liittää uskontokuntaan vasten tahtoaan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Lapsen nimeä ei voida vaihtaa ilman hänen suostumustaan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82083"/>
        <a:ext cx="6391275" cy="2217600"/>
      </dsp:txXfrm>
    </dsp:sp>
    <dsp:sp modelId="{98882581-BB11-4A0E-B7C5-54B2CF9175B7}">
      <dsp:nvSpPr>
        <dsp:cNvPr id="0" name=""/>
        <dsp:cNvSpPr/>
      </dsp:nvSpPr>
      <dsp:spPr>
        <a:xfrm>
          <a:off x="319563" y="2745923"/>
          <a:ext cx="4473892" cy="47232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12-vuotias: </a:t>
          </a:r>
          <a:endParaRPr lang="en-US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20" y="2768980"/>
        <a:ext cx="4427778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7FB7F-93D7-41C1-B7E9-E19260511DE6}">
      <dsp:nvSpPr>
        <dsp:cNvPr id="0" name=""/>
        <dsp:cNvSpPr/>
      </dsp:nvSpPr>
      <dsp:spPr>
        <a:xfrm>
          <a:off x="0" y="419918"/>
          <a:ext cx="6391275" cy="108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583184" rIns="4960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tehdä kevyitä töitä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9918"/>
        <a:ext cx="6391275" cy="1080450"/>
      </dsp:txXfrm>
    </dsp:sp>
    <dsp:sp modelId="{B1ABDAE3-B471-464E-8C54-527DD5A05EF7}">
      <dsp:nvSpPr>
        <dsp:cNvPr id="0" name=""/>
        <dsp:cNvSpPr/>
      </dsp:nvSpPr>
      <dsp:spPr>
        <a:xfrm>
          <a:off x="319563" y="6638"/>
          <a:ext cx="4473892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14-vuotias: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912" y="46987"/>
        <a:ext cx="4393194" cy="745862"/>
      </dsp:txXfrm>
    </dsp:sp>
    <dsp:sp modelId="{67600F7C-DB93-43F7-9367-19F9259106F4}">
      <dsp:nvSpPr>
        <dsp:cNvPr id="0" name=""/>
        <dsp:cNvSpPr/>
      </dsp:nvSpPr>
      <dsp:spPr>
        <a:xfrm>
          <a:off x="0" y="2064848"/>
          <a:ext cx="6391275" cy="317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583184" rIns="4960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tehdä työsopimus ja hallita ansaitsemiaan rahoja 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liittyä tai erota uskontokunnasta huoltajan luvalla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hankkia mopo- tai traktorikortti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vaihtaa etunimeä 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Rikosoikeudellinen vastuu alkaa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064848"/>
        <a:ext cx="6391275" cy="3175200"/>
      </dsp:txXfrm>
    </dsp:sp>
    <dsp:sp modelId="{4E33284B-EACE-444F-884A-C482D19E2DD0}">
      <dsp:nvSpPr>
        <dsp:cNvPr id="0" name=""/>
        <dsp:cNvSpPr/>
      </dsp:nvSpPr>
      <dsp:spPr>
        <a:xfrm>
          <a:off x="319563" y="1651568"/>
          <a:ext cx="4473892" cy="82656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15-vuotias: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912" y="1691917"/>
        <a:ext cx="4393194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0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073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708640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531782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6758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854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364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74230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496564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09298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388079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274104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865769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12608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289286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850521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69271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773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8" name="Rectangle 120">
            <a:extLst>
              <a:ext uri="{FF2B5EF4-FFF2-40B4-BE49-F238E27FC236}">
                <a16:creationId xmlns:a16="http://schemas.microsoft.com/office/drawing/2014/main" id="{02E8BD2A-4014-4DC6-A228-4ECE6A0AA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0" name="Rectangle 122">
            <a:extLst>
              <a:ext uri="{FF2B5EF4-FFF2-40B4-BE49-F238E27FC236}">
                <a16:creationId xmlns:a16="http://schemas.microsoft.com/office/drawing/2014/main" id="{3896CA42-3323-41E5-B809-CD790B2A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" name="Freeform 5">
            <a:extLst>
              <a:ext uri="{FF2B5EF4-FFF2-40B4-BE49-F238E27FC236}">
                <a16:creationId xmlns:a16="http://schemas.microsoft.com/office/drawing/2014/main" id="{EA2FE539-0B6F-4FAE-A391-B46476F4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D5A14FB-50A2-4964-8B07-EE40D1CE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9" name="Freeform 5">
            <a:extLst>
              <a:ext uri="{FF2B5EF4-FFF2-40B4-BE49-F238E27FC236}">
                <a16:creationId xmlns:a16="http://schemas.microsoft.com/office/drawing/2014/main" id="{FD63331C-DD2E-43D8-9511-B44EC057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5232771" y="437513"/>
            <a:ext cx="6232398" cy="5954325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sv-FI" dirty="1" sz="7200">
                <a:latin typeface="Times New Roman" panose="02020603050405020304" pitchFamily="18" charset="0"/>
                <a:cs typeface="Times New Roman" panose="02020603050405020304" pitchFamily="18" charset="0"/>
              </a:rPr>
              <a:t>Åldersgränser för barnens rättigheter i Finland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 sz="4800">
                <a:latin typeface="Times New Roman" panose="02020603050405020304" pitchFamily="18" charset="0"/>
                <a:cs typeface="Times New Roman" panose="02020603050405020304" pitchFamily="18" charset="0"/>
              </a:rPr>
              <a:t>FN:s konvention om barnets rättigheter</a:t>
            </a:r>
            <a:r>
              <a:rPr lang="sv-FI" dirty="1" sz="4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2" name="Google Shape;122;p2"/>
          <p:cNvSpPr txBox="1">
            <a:spLocks noGrp="1"/>
          </p:cNvSpPr>
          <p:nvPr>
            <p:ph sz="half" idx="1"/>
          </p:nvPr>
        </p:nvSpPr>
        <p:spPr>
          <a:xfrm>
            <a:off x="739739" y="2603499"/>
            <a:ext cx="5497227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sv-FI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FN:s konvention om barnets rättigheter antogs år 1989.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Syftet med konventionen är att garantera rättigheterna för alla under 18 år i hela världen.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Finland antog konventionen år 1991 och verkställandet av den övervakas av barnombudsmannen.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Syftet med den nationella barnstrategin (2021) är att främja genomförandet av konventionen i Finland.</a:t>
            </a:r>
            <a:r>
              <a:rPr lang="sv-FI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3" name="Google Shape;123;p2" descr="Kuva, joka sisältää kohteen teksti, vektorigrafiikka&#10;&#10;Kuvaus luotu automaattisesti"/>
          <p:cNvPicPr preferRelativeResize="0"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tretch/>
        </p:blipFill>
        <p:spPr>
          <a:xfrm>
            <a:off x="6610407" y="2603500"/>
            <a:ext cx="4021024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15/11/2022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27" name="Google Shape;127;p2"/>
          <p:cNvSpPr txBox="1"/>
          <p:nvPr/>
        </p:nvSpPr>
        <p:spPr>
          <a:xfrm>
            <a:off x="6659916" y="6198664"/>
            <a:ext cx="33233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Källa:</a:t>
            </a: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Wikimedia Commons (PD)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5D4A15D-C852-47D7-A7E3-7F8FEE9FC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C06AA6A2-9E5B-46E6-82B0-8FC1CA723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11E7C01A-5F5B-4E17-B91B-26FA9ADB5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1DA43BF-6FE1-458D-A112-1687677B0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AA5FF03-83FF-43B9-B66B-5FD05A958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C4D7AA7-0424-4C72-AE55-4B413DD47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BC2D80F1-5DC4-4396-B0E1-C774E82EC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0" name="Freeform 5">
              <a:extLst>
                <a:ext uri="{FF2B5EF4-FFF2-40B4-BE49-F238E27FC236}">
                  <a16:creationId xmlns:a16="http://schemas.microsoft.com/office/drawing/2014/main" id="{48171057-920A-4188-A18E-97D710A35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1" name="Freeform 5">
              <a:extLst>
                <a:ext uri="{FF2B5EF4-FFF2-40B4-BE49-F238E27FC236}">
                  <a16:creationId xmlns:a16="http://schemas.microsoft.com/office/drawing/2014/main" id="{1C871B74-1D69-47F0-A28D-8F3454779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2" name="Freeform 5">
              <a:extLst>
                <a:ext uri="{FF2B5EF4-FFF2-40B4-BE49-F238E27FC236}">
                  <a16:creationId xmlns:a16="http://schemas.microsoft.com/office/drawing/2014/main" id="{63001BDC-368C-49CC-9F3F-EAF38A0A4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288FC2F-B192-42B2-90BE-517E1039B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1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2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3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781673" y="817106"/>
            <a:ext cx="3655744" cy="483374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sv-FI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Barnets rättigheter och skyldigheter i olika åldrar:</a:t>
            </a:r>
            <a:r>
              <a:rPr lang="sv-FI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0-12 år</a:t>
            </a:r>
            <a:r>
              <a:rPr lang="sv-FI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6" name="Google Shape;136;p3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 b="1" i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Utbildningsstyrelsen</a:t>
            </a:r>
          </a:p>
        </p:txBody>
      </p:sp>
      <p:sp>
        <p:nvSpPr>
          <p:cNvPr id="135" name="Google Shape;135;p3"/>
          <p:cNvSpPr txBox="1"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 sz="900" b="1" i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15/11/2022</a:t>
            </a:r>
          </a:p>
        </p:txBody>
      </p:sp>
      <p:graphicFrame>
        <p:nvGraphicFramePr>
          <p:cNvPr id="139" name="Google Shape;133;p3">
            <a:extLst>
              <a:ext uri="{FF2B5EF4-FFF2-40B4-BE49-F238E27FC236}">
                <a16:creationId xmlns:a16="http://schemas.microsoft.com/office/drawing/2014/main" id="{2ECA2D7F-E727-7F0A-1D88-FB77EDDBC13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19151250"/>
              </p:ext>
            </p:extLst>
          </p:nvPr>
        </p:nvGraphicFramePr>
        <p:xfrm>
          <a:off x="5142228" y="932077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0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1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2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42" name="Google Shape;142;p4"/>
          <p:cNvSpPr txBox="1">
            <a:spLocks noGrp="1"/>
          </p:cNvSpPr>
          <p:nvPr>
            <p:ph type="title"/>
          </p:nvPr>
        </p:nvSpPr>
        <p:spPr>
          <a:xfrm>
            <a:off x="878051" y="808038"/>
            <a:ext cx="3627673" cy="4833745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Barnets rättigheter och skyldigheter i olika åldrar:</a:t>
            </a:r>
            <a:r>
              <a:rPr lang="sv-FI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FI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14-15 år</a:t>
            </a:r>
            <a:r>
              <a:rPr lang="sv-FI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5" name="Google Shape;145;p4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44" name="Google Shape;144;p4"/>
          <p:cNvSpPr txBox="1"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/>
              <a:t>15/11/2022</a:t>
            </a:r>
          </a:p>
        </p:txBody>
      </p:sp>
      <p:graphicFrame>
        <p:nvGraphicFramePr>
          <p:cNvPr id="161" name="Google Shape;143;p4">
            <a:extLst>
              <a:ext uri="{FF2B5EF4-FFF2-40B4-BE49-F238E27FC236}">
                <a16:creationId xmlns:a16="http://schemas.microsoft.com/office/drawing/2014/main" id="{D13A2D62-257F-1A46-029C-97AB6957F0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94729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C65A090-1E83-46CF-8077-EB82A46BF439}"/>
</file>

<file path=customXml/itemProps2.xml><?xml version="1.0" encoding="utf-8"?>
<ds:datastoreItem xmlns:ds="http://schemas.openxmlformats.org/officeDocument/2006/customXml" ds:itemID="{A2EFF2A3-496C-4E0D-8F0B-D7A947A82E07}"/>
</file>

<file path=customXml/itemProps3.xml><?xml version="1.0" encoding="utf-8"?>
<ds:datastoreItem xmlns:ds="http://schemas.openxmlformats.org/officeDocument/2006/customXml" ds:itemID="{1DFE7C9E-D93C-4F6A-8D21-2F21915B8252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</TotalTime>
  <Words>158</Words>
  <Application>Microsoft Office PowerPoint</Application>
  <PresentationFormat>Laajakuva</PresentationFormat>
  <Paragraphs>34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Ioni (johtoryhmä)</vt:lpstr>
      <vt:lpstr>Lapsen oikeuksien ikärajat Suomessa</vt:lpstr>
      <vt:lpstr>YK:n lapsen oikeuksien sopimus </vt:lpstr>
      <vt:lpstr>Lapsen oikeudet ja velvollisuudet eri ikävaiheissa: 0–12 vuotta </vt:lpstr>
      <vt:lpstr>Lapsen oikeudet ja velvollisuudet eri ikävaiheissa: 14–15 vuotta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Lapsen oikeuksien ikärajat Suomessa</dc:title>
  <dc:creator>Elo Satu</dc:creator>
  <cp:lastModifiedBy>Korhonen Anjuli (OPH)</cp:lastModifiedBy>
  <cp:revision>3</cp:revision>
  <dcterms:created xsi:type="dcterms:W3CDTF">2017-01-23T10:06:39Z</dcterms:created>
  <dcterms:modified xsi:type="dcterms:W3CDTF">2022-12-14T09:09:01Z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