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66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" roundtripDataSignature="AMtx7mily94iN2VPkn+LHi/62axO1jDpj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8B3FA0-AE9F-4FFF-80ED-B4FDE72C24D8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1E5C186-1364-4A69-99F1-CDC47C274583}">
      <dgm:prSet custT="1"/>
      <dgm:spPr/>
      <dgm:t>
        <a:bodyPr/>
        <a:lstStyle/>
        <a:p>
          <a:r>
            <a:rPr lang="fi-FI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Kaikenikäiset</a:t>
          </a:r>
          <a:r>
            <a:rPr lang="fi-FI" sz="1600" b="0" dirty="0"/>
            <a:t>: </a:t>
          </a:r>
          <a:endParaRPr lang="en-US" sz="1600" b="0" dirty="0"/>
        </a:p>
      </dgm:t>
    </dgm:pt>
    <dgm:pt modelId="{B8CB77A6-4B46-4C07-BCC5-07646C26DB8F}" type="parTrans" cxnId="{1CDEE883-8F7C-4191-BE8E-4F782DEDFDE9}">
      <dgm:prSet/>
      <dgm:spPr/>
      <dgm:t>
        <a:bodyPr/>
        <a:lstStyle/>
        <a:p>
          <a:endParaRPr lang="en-US"/>
        </a:p>
      </dgm:t>
    </dgm:pt>
    <dgm:pt modelId="{6974669C-C13B-49AC-90A6-818E2DF9A1AE}" type="sibTrans" cxnId="{1CDEE883-8F7C-4191-BE8E-4F782DEDFDE9}">
      <dgm:prSet/>
      <dgm:spPr/>
      <dgm:t>
        <a:bodyPr/>
        <a:lstStyle/>
        <a:p>
          <a:endParaRPr lang="en-US"/>
        </a:p>
      </dgm:t>
    </dgm:pt>
    <dgm:pt modelId="{4727A3F7-8E11-4881-BB4E-3EDCBE258BA3}">
      <dgm:prSet custT="1"/>
      <dgm:spPr/>
      <dgm:t>
        <a:bodyPr/>
        <a:lstStyle/>
        <a:p>
          <a:r>
            <a:rPr lang="fi-FI" sz="2000">
              <a:latin typeface="Times New Roman" panose="02020603050405020304" pitchFamily="18" charset="0"/>
              <a:cs typeface="Times New Roman" panose="02020603050405020304" pitchFamily="18" charset="0"/>
            </a:rPr>
            <a:t>Vahingonkorvausvelvollisuus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29C4E48-8DB6-4292-9122-822B62983091}" type="parTrans" cxnId="{F32B1072-2E2F-4EF4-ABC6-E6460B2146C9}">
      <dgm:prSet/>
      <dgm:spPr/>
      <dgm:t>
        <a:bodyPr/>
        <a:lstStyle/>
        <a:p>
          <a:endParaRPr lang="en-US"/>
        </a:p>
      </dgm:t>
    </dgm:pt>
    <dgm:pt modelId="{17D129E5-9177-49D1-BABD-B5E9D675EE17}" type="sibTrans" cxnId="{F32B1072-2E2F-4EF4-ABC6-E6460B2146C9}">
      <dgm:prSet/>
      <dgm:spPr/>
      <dgm:t>
        <a:bodyPr/>
        <a:lstStyle/>
        <a:p>
          <a:endParaRPr lang="en-US"/>
        </a:p>
      </dgm:t>
    </dgm:pt>
    <dgm:pt modelId="{F40658D6-5B6D-468D-9539-DE482ED2AE08}">
      <dgm:prSet custT="1"/>
      <dgm:spPr/>
      <dgm:t>
        <a:bodyPr/>
        <a:lstStyle/>
        <a:p>
          <a:r>
            <a:rPr lang="fi-FI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Oikeus tulla kuulluksi lasta itseään koskevissa asioissa 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9F796E-3347-47AE-8543-CDFDE9742AE4}" type="parTrans" cxnId="{37EA6E81-CF93-4F6C-BE68-99B6E22A4333}">
      <dgm:prSet/>
      <dgm:spPr/>
      <dgm:t>
        <a:bodyPr/>
        <a:lstStyle/>
        <a:p>
          <a:endParaRPr lang="en-US"/>
        </a:p>
      </dgm:t>
    </dgm:pt>
    <dgm:pt modelId="{0CE26981-5FC0-4CB0-BD2B-BCC58FEE0B17}" type="sibTrans" cxnId="{37EA6E81-CF93-4F6C-BE68-99B6E22A4333}">
      <dgm:prSet/>
      <dgm:spPr/>
      <dgm:t>
        <a:bodyPr/>
        <a:lstStyle/>
        <a:p>
          <a:endParaRPr lang="en-US"/>
        </a:p>
      </dgm:t>
    </dgm:pt>
    <dgm:pt modelId="{110D45C1-CEAD-49A5-BE52-14D0B160FBF6}">
      <dgm:prSet custT="1"/>
      <dgm:spPr/>
      <dgm:t>
        <a:bodyPr/>
        <a:lstStyle/>
        <a:p>
          <a:r>
            <a:rPr lang="fi-FI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7-vuotias:</a:t>
          </a:r>
          <a:endParaRPr lang="en-US" sz="2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F79A14E-F434-4B66-9379-3A4CF3B37FF1}" type="parTrans" cxnId="{88693ED2-26DC-44EF-A89D-04D8C976BC8C}">
      <dgm:prSet/>
      <dgm:spPr/>
      <dgm:t>
        <a:bodyPr/>
        <a:lstStyle/>
        <a:p>
          <a:endParaRPr lang="en-US"/>
        </a:p>
      </dgm:t>
    </dgm:pt>
    <dgm:pt modelId="{D23846F6-8D35-4D1F-B148-AB0E28AC360E}" type="sibTrans" cxnId="{88693ED2-26DC-44EF-A89D-04D8C976BC8C}">
      <dgm:prSet/>
      <dgm:spPr/>
      <dgm:t>
        <a:bodyPr/>
        <a:lstStyle/>
        <a:p>
          <a:endParaRPr lang="en-US"/>
        </a:p>
      </dgm:t>
    </dgm:pt>
    <dgm:pt modelId="{572144FA-8B49-436B-96A4-955FDDBD0EDB}">
      <dgm:prSet custT="1"/>
      <dgm:spPr/>
      <dgm:t>
        <a:bodyPr/>
        <a:lstStyle/>
        <a:p>
          <a:r>
            <a:rPr lang="fi-FI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Oppivelvollisuus alkaa 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C3C932D-DDB2-4EBA-B6A1-88FE439BC04D}" type="parTrans" cxnId="{CA9F2C47-D459-46C8-B74D-1C65D96E199A}">
      <dgm:prSet/>
      <dgm:spPr/>
      <dgm:t>
        <a:bodyPr/>
        <a:lstStyle/>
        <a:p>
          <a:endParaRPr lang="en-US"/>
        </a:p>
      </dgm:t>
    </dgm:pt>
    <dgm:pt modelId="{FEE1A836-9922-45DB-8DD1-221A2071713A}" type="sibTrans" cxnId="{CA9F2C47-D459-46C8-B74D-1C65D96E199A}">
      <dgm:prSet/>
      <dgm:spPr/>
      <dgm:t>
        <a:bodyPr/>
        <a:lstStyle/>
        <a:p>
          <a:endParaRPr lang="en-US"/>
        </a:p>
      </dgm:t>
    </dgm:pt>
    <dgm:pt modelId="{AA22D2CD-477C-4BD0-BC49-9BF885D63665}">
      <dgm:prSet custT="1"/>
      <dgm:spPr/>
      <dgm:t>
        <a:bodyPr/>
        <a:lstStyle/>
        <a:p>
          <a:r>
            <a:rPr lang="fi-FI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12-vuotias: </a:t>
          </a:r>
          <a:endParaRPr lang="en-US" sz="24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D0F014-30D8-40C9-A7D2-216C99276D0B}" type="parTrans" cxnId="{03F753E1-7746-48C7-9CBC-AF364B2A5FB3}">
      <dgm:prSet/>
      <dgm:spPr/>
      <dgm:t>
        <a:bodyPr/>
        <a:lstStyle/>
        <a:p>
          <a:endParaRPr lang="en-US"/>
        </a:p>
      </dgm:t>
    </dgm:pt>
    <dgm:pt modelId="{41AD6729-E6DC-4B19-9E23-DF429AE12580}" type="sibTrans" cxnId="{03F753E1-7746-48C7-9CBC-AF364B2A5FB3}">
      <dgm:prSet/>
      <dgm:spPr/>
      <dgm:t>
        <a:bodyPr/>
        <a:lstStyle/>
        <a:p>
          <a:endParaRPr lang="en-US"/>
        </a:p>
      </dgm:t>
    </dgm:pt>
    <dgm:pt modelId="{D961ED6A-4D03-489F-95CF-EEC4F99F45A7}">
      <dgm:prSet custT="1"/>
      <dgm:spPr/>
      <dgm:t>
        <a:bodyPr/>
        <a:lstStyle/>
        <a:p>
          <a:r>
            <a:rPr lang="fi-FI" sz="2000">
              <a:latin typeface="Times New Roman" panose="02020603050405020304" pitchFamily="18" charset="0"/>
              <a:cs typeface="Times New Roman" panose="02020603050405020304" pitchFamily="18" charset="0"/>
            </a:rPr>
            <a:t>Oikeus kieltäytyä tapaamasta toista vanhempaansa </a:t>
          </a:r>
          <a:endParaRPr lang="en-US" sz="20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F822149-60D6-4BFF-95D1-921A356C8C30}" type="parTrans" cxnId="{FB092510-A1EA-4D98-83A1-BDD550258381}">
      <dgm:prSet/>
      <dgm:spPr/>
      <dgm:t>
        <a:bodyPr/>
        <a:lstStyle/>
        <a:p>
          <a:endParaRPr lang="en-US"/>
        </a:p>
      </dgm:t>
    </dgm:pt>
    <dgm:pt modelId="{298A22A6-E728-42E6-B4B9-587BB4232D19}" type="sibTrans" cxnId="{FB092510-A1EA-4D98-83A1-BDD550258381}">
      <dgm:prSet/>
      <dgm:spPr/>
      <dgm:t>
        <a:bodyPr/>
        <a:lstStyle/>
        <a:p>
          <a:endParaRPr lang="en-US"/>
        </a:p>
      </dgm:t>
    </dgm:pt>
    <dgm:pt modelId="{4F540170-2B50-4609-A9C9-0FB9CC5BA642}">
      <dgm:prSet custT="1"/>
      <dgm:spPr/>
      <dgm:t>
        <a:bodyPr/>
        <a:lstStyle/>
        <a:p>
          <a:r>
            <a:rPr lang="fi-FI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Oikeus pyytää sijaishuoltoa 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EC2272F-8103-47C5-AE74-D751C0D2B66D}" type="parTrans" cxnId="{024E88A5-D151-4954-BA69-64F726F36F22}">
      <dgm:prSet/>
      <dgm:spPr/>
      <dgm:t>
        <a:bodyPr/>
        <a:lstStyle/>
        <a:p>
          <a:endParaRPr lang="en-US"/>
        </a:p>
      </dgm:t>
    </dgm:pt>
    <dgm:pt modelId="{4EACDBBD-94F3-4867-8E72-AA1F84F28D24}" type="sibTrans" cxnId="{024E88A5-D151-4954-BA69-64F726F36F22}">
      <dgm:prSet/>
      <dgm:spPr/>
      <dgm:t>
        <a:bodyPr/>
        <a:lstStyle/>
        <a:p>
          <a:endParaRPr lang="en-US"/>
        </a:p>
      </dgm:t>
    </dgm:pt>
    <dgm:pt modelId="{EB3ECD39-A41F-4418-8CD1-D871B6BBAA91}">
      <dgm:prSet custT="1"/>
      <dgm:spPr/>
      <dgm:t>
        <a:bodyPr/>
        <a:lstStyle/>
        <a:p>
          <a:r>
            <a:rPr lang="fi-FI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Lasta ei voida liittää uskontokuntaan vasten tahtoaan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FF1F74-720A-4564-8494-A78DC19FFA2F}" type="parTrans" cxnId="{8A1DF493-1BA6-4549-BCE7-986AC42AA837}">
      <dgm:prSet/>
      <dgm:spPr/>
      <dgm:t>
        <a:bodyPr/>
        <a:lstStyle/>
        <a:p>
          <a:endParaRPr lang="en-US"/>
        </a:p>
      </dgm:t>
    </dgm:pt>
    <dgm:pt modelId="{ECD01685-763A-450F-AA63-3474D9FC5804}" type="sibTrans" cxnId="{8A1DF493-1BA6-4549-BCE7-986AC42AA837}">
      <dgm:prSet/>
      <dgm:spPr/>
      <dgm:t>
        <a:bodyPr/>
        <a:lstStyle/>
        <a:p>
          <a:endParaRPr lang="en-US"/>
        </a:p>
      </dgm:t>
    </dgm:pt>
    <dgm:pt modelId="{888258E1-2503-4604-B244-8CAE872922B3}">
      <dgm:prSet custT="1"/>
      <dgm:spPr/>
      <dgm:t>
        <a:bodyPr/>
        <a:lstStyle/>
        <a:p>
          <a:r>
            <a:rPr lang="fi-FI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Lapsen nimeä ei voida vaihtaa ilman hänen suostumustaan </a:t>
          </a:r>
          <a:endParaRPr lang="en-US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34F748-D56A-4D8F-8140-AECF91EF9E74}" type="parTrans" cxnId="{9D154DC9-30FF-4263-AE0B-2FD2713F9A8F}">
      <dgm:prSet/>
      <dgm:spPr/>
      <dgm:t>
        <a:bodyPr/>
        <a:lstStyle/>
        <a:p>
          <a:endParaRPr lang="en-US"/>
        </a:p>
      </dgm:t>
    </dgm:pt>
    <dgm:pt modelId="{A30CA411-7A45-4E6D-8669-421340440308}" type="sibTrans" cxnId="{9D154DC9-30FF-4263-AE0B-2FD2713F9A8F}">
      <dgm:prSet/>
      <dgm:spPr/>
      <dgm:t>
        <a:bodyPr/>
        <a:lstStyle/>
        <a:p>
          <a:endParaRPr lang="en-US"/>
        </a:p>
      </dgm:t>
    </dgm:pt>
    <dgm:pt modelId="{F43EA2DC-8069-4773-9CE0-198DE4149F65}" type="pres">
      <dgm:prSet presAssocID="{288B3FA0-AE9F-4FFF-80ED-B4FDE72C24D8}" presName="linear" presStyleCnt="0">
        <dgm:presLayoutVars>
          <dgm:dir/>
          <dgm:animLvl val="lvl"/>
          <dgm:resizeHandles val="exact"/>
        </dgm:presLayoutVars>
      </dgm:prSet>
      <dgm:spPr/>
    </dgm:pt>
    <dgm:pt modelId="{1F2F6381-3B2A-4FA9-8628-1E16A0F6D96B}" type="pres">
      <dgm:prSet presAssocID="{11E5C186-1364-4A69-99F1-CDC47C274583}" presName="parentLin" presStyleCnt="0"/>
      <dgm:spPr/>
    </dgm:pt>
    <dgm:pt modelId="{40604A6B-DBD2-41CE-AC93-75D978F2C74F}" type="pres">
      <dgm:prSet presAssocID="{11E5C186-1364-4A69-99F1-CDC47C274583}" presName="parentLeftMargin" presStyleLbl="node1" presStyleIdx="0" presStyleCnt="3"/>
      <dgm:spPr/>
    </dgm:pt>
    <dgm:pt modelId="{45B2FAC1-FB24-4481-9D16-CA0269869ACF}" type="pres">
      <dgm:prSet presAssocID="{11E5C186-1364-4A69-99F1-CDC47C27458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0ABE79B-B147-4B15-830C-4464D301C243}" type="pres">
      <dgm:prSet presAssocID="{11E5C186-1364-4A69-99F1-CDC47C274583}" presName="negativeSpace" presStyleCnt="0"/>
      <dgm:spPr/>
    </dgm:pt>
    <dgm:pt modelId="{548F603E-8BD4-4EA7-A4A3-26B9E504B913}" type="pres">
      <dgm:prSet presAssocID="{11E5C186-1364-4A69-99F1-CDC47C274583}" presName="childText" presStyleLbl="conFgAcc1" presStyleIdx="0" presStyleCnt="3">
        <dgm:presLayoutVars>
          <dgm:bulletEnabled val="1"/>
        </dgm:presLayoutVars>
      </dgm:prSet>
      <dgm:spPr/>
    </dgm:pt>
    <dgm:pt modelId="{0AF7AB14-510E-4C64-8D37-3E9A7FEAA0FC}" type="pres">
      <dgm:prSet presAssocID="{6974669C-C13B-49AC-90A6-818E2DF9A1AE}" presName="spaceBetweenRectangles" presStyleCnt="0"/>
      <dgm:spPr/>
    </dgm:pt>
    <dgm:pt modelId="{11C80983-654E-4624-ABBF-901B8FCC0429}" type="pres">
      <dgm:prSet presAssocID="{110D45C1-CEAD-49A5-BE52-14D0B160FBF6}" presName="parentLin" presStyleCnt="0"/>
      <dgm:spPr/>
    </dgm:pt>
    <dgm:pt modelId="{1368340C-8766-4B83-A63F-090B0C629ACD}" type="pres">
      <dgm:prSet presAssocID="{110D45C1-CEAD-49A5-BE52-14D0B160FBF6}" presName="parentLeftMargin" presStyleLbl="node1" presStyleIdx="0" presStyleCnt="3"/>
      <dgm:spPr/>
    </dgm:pt>
    <dgm:pt modelId="{242875FA-6D23-4D65-ABBF-7F22C48494B8}" type="pres">
      <dgm:prSet presAssocID="{110D45C1-CEAD-49A5-BE52-14D0B160FBF6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820F8FF2-9A45-49BE-BE7A-7E5214DC26E1}" type="pres">
      <dgm:prSet presAssocID="{110D45C1-CEAD-49A5-BE52-14D0B160FBF6}" presName="negativeSpace" presStyleCnt="0"/>
      <dgm:spPr/>
    </dgm:pt>
    <dgm:pt modelId="{F55DD4A4-0711-4EFA-9DAA-3AEE0C446048}" type="pres">
      <dgm:prSet presAssocID="{110D45C1-CEAD-49A5-BE52-14D0B160FBF6}" presName="childText" presStyleLbl="conFgAcc1" presStyleIdx="1" presStyleCnt="3">
        <dgm:presLayoutVars>
          <dgm:bulletEnabled val="1"/>
        </dgm:presLayoutVars>
      </dgm:prSet>
      <dgm:spPr/>
    </dgm:pt>
    <dgm:pt modelId="{2B75500B-A0FA-4D2D-9477-5E6696C258CE}" type="pres">
      <dgm:prSet presAssocID="{D23846F6-8D35-4D1F-B148-AB0E28AC360E}" presName="spaceBetweenRectangles" presStyleCnt="0"/>
      <dgm:spPr/>
    </dgm:pt>
    <dgm:pt modelId="{D2FCAECA-ACDB-41ED-9307-9B2356EA9E0A}" type="pres">
      <dgm:prSet presAssocID="{AA22D2CD-477C-4BD0-BC49-9BF885D63665}" presName="parentLin" presStyleCnt="0"/>
      <dgm:spPr/>
    </dgm:pt>
    <dgm:pt modelId="{3EF5433B-D778-499E-8D27-BCC99F28F41C}" type="pres">
      <dgm:prSet presAssocID="{AA22D2CD-477C-4BD0-BC49-9BF885D63665}" presName="parentLeftMargin" presStyleLbl="node1" presStyleIdx="1" presStyleCnt="3"/>
      <dgm:spPr/>
    </dgm:pt>
    <dgm:pt modelId="{98882581-BB11-4A0E-B7C5-54B2CF9175B7}" type="pres">
      <dgm:prSet presAssocID="{AA22D2CD-477C-4BD0-BC49-9BF885D63665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F85DECB0-1338-4325-8F41-74B764E0C3A0}" type="pres">
      <dgm:prSet presAssocID="{AA22D2CD-477C-4BD0-BC49-9BF885D63665}" presName="negativeSpace" presStyleCnt="0"/>
      <dgm:spPr/>
    </dgm:pt>
    <dgm:pt modelId="{A825630D-40A3-4B18-9BC6-D34EC6BCFEDD}" type="pres">
      <dgm:prSet presAssocID="{AA22D2CD-477C-4BD0-BC49-9BF885D63665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AADB904-2440-4C19-95C6-C86B6E2D75D9}" type="presOf" srcId="{AA22D2CD-477C-4BD0-BC49-9BF885D63665}" destId="{3EF5433B-D778-499E-8D27-BCC99F28F41C}" srcOrd="0" destOrd="0" presId="urn:microsoft.com/office/officeart/2005/8/layout/list1"/>
    <dgm:cxn modelId="{9981EB0E-FADF-43FD-82EF-0ECC76611616}" type="presOf" srcId="{288B3FA0-AE9F-4FFF-80ED-B4FDE72C24D8}" destId="{F43EA2DC-8069-4773-9CE0-198DE4149F65}" srcOrd="0" destOrd="0" presId="urn:microsoft.com/office/officeart/2005/8/layout/list1"/>
    <dgm:cxn modelId="{5A5EF50F-2B82-4E68-BF88-4A7A2A0D21F2}" type="presOf" srcId="{EB3ECD39-A41F-4418-8CD1-D871B6BBAA91}" destId="{A825630D-40A3-4B18-9BC6-D34EC6BCFEDD}" srcOrd="0" destOrd="2" presId="urn:microsoft.com/office/officeart/2005/8/layout/list1"/>
    <dgm:cxn modelId="{FB092510-A1EA-4D98-83A1-BDD550258381}" srcId="{AA22D2CD-477C-4BD0-BC49-9BF885D63665}" destId="{D961ED6A-4D03-489F-95CF-EEC4F99F45A7}" srcOrd="0" destOrd="0" parTransId="{4F822149-60D6-4BFF-95D1-921A356C8C30}" sibTransId="{298A22A6-E728-42E6-B4B9-587BB4232D19}"/>
    <dgm:cxn modelId="{CA9F2C47-D459-46C8-B74D-1C65D96E199A}" srcId="{110D45C1-CEAD-49A5-BE52-14D0B160FBF6}" destId="{572144FA-8B49-436B-96A4-955FDDBD0EDB}" srcOrd="0" destOrd="0" parTransId="{1C3C932D-DDB2-4EBA-B6A1-88FE439BC04D}" sibTransId="{FEE1A836-9922-45DB-8DD1-221A2071713A}"/>
    <dgm:cxn modelId="{AA18DF6E-788F-4BA6-B113-DDE6E3D6CA93}" type="presOf" srcId="{110D45C1-CEAD-49A5-BE52-14D0B160FBF6}" destId="{1368340C-8766-4B83-A63F-090B0C629ACD}" srcOrd="0" destOrd="0" presId="urn:microsoft.com/office/officeart/2005/8/layout/list1"/>
    <dgm:cxn modelId="{F32B1072-2E2F-4EF4-ABC6-E6460B2146C9}" srcId="{11E5C186-1364-4A69-99F1-CDC47C274583}" destId="{4727A3F7-8E11-4881-BB4E-3EDCBE258BA3}" srcOrd="0" destOrd="0" parTransId="{729C4E48-8DB6-4292-9122-822B62983091}" sibTransId="{17D129E5-9177-49D1-BABD-B5E9D675EE17}"/>
    <dgm:cxn modelId="{FE7B0657-B6B9-4088-A51C-15A01CC63DB0}" type="presOf" srcId="{F40658D6-5B6D-468D-9539-DE482ED2AE08}" destId="{548F603E-8BD4-4EA7-A4A3-26B9E504B913}" srcOrd="0" destOrd="1" presId="urn:microsoft.com/office/officeart/2005/8/layout/list1"/>
    <dgm:cxn modelId="{7DA0367C-CFD7-4BE6-A93E-66FB1C614AA3}" type="presOf" srcId="{888258E1-2503-4604-B244-8CAE872922B3}" destId="{A825630D-40A3-4B18-9BC6-D34EC6BCFEDD}" srcOrd="0" destOrd="3" presId="urn:microsoft.com/office/officeart/2005/8/layout/list1"/>
    <dgm:cxn modelId="{37EA6E81-CF93-4F6C-BE68-99B6E22A4333}" srcId="{11E5C186-1364-4A69-99F1-CDC47C274583}" destId="{F40658D6-5B6D-468D-9539-DE482ED2AE08}" srcOrd="1" destOrd="0" parTransId="{409F796E-3347-47AE-8543-CDFDE9742AE4}" sibTransId="{0CE26981-5FC0-4CB0-BD2B-BCC58FEE0B17}"/>
    <dgm:cxn modelId="{C6175983-A211-4FBA-BE5C-6861282F9365}" type="presOf" srcId="{AA22D2CD-477C-4BD0-BC49-9BF885D63665}" destId="{98882581-BB11-4A0E-B7C5-54B2CF9175B7}" srcOrd="1" destOrd="0" presId="urn:microsoft.com/office/officeart/2005/8/layout/list1"/>
    <dgm:cxn modelId="{1CDEE883-8F7C-4191-BE8E-4F782DEDFDE9}" srcId="{288B3FA0-AE9F-4FFF-80ED-B4FDE72C24D8}" destId="{11E5C186-1364-4A69-99F1-CDC47C274583}" srcOrd="0" destOrd="0" parTransId="{B8CB77A6-4B46-4C07-BCC5-07646C26DB8F}" sibTransId="{6974669C-C13B-49AC-90A6-818E2DF9A1AE}"/>
    <dgm:cxn modelId="{36550189-407F-477A-94A9-E501F5404674}" type="presOf" srcId="{D961ED6A-4D03-489F-95CF-EEC4F99F45A7}" destId="{A825630D-40A3-4B18-9BC6-D34EC6BCFEDD}" srcOrd="0" destOrd="0" presId="urn:microsoft.com/office/officeart/2005/8/layout/list1"/>
    <dgm:cxn modelId="{8A1DF493-1BA6-4549-BCE7-986AC42AA837}" srcId="{AA22D2CD-477C-4BD0-BC49-9BF885D63665}" destId="{EB3ECD39-A41F-4418-8CD1-D871B6BBAA91}" srcOrd="2" destOrd="0" parTransId="{81FF1F74-720A-4564-8494-A78DC19FFA2F}" sibTransId="{ECD01685-763A-450F-AA63-3474D9FC5804}"/>
    <dgm:cxn modelId="{77DEE2A2-6BAE-4745-AAF7-3C9798996588}" type="presOf" srcId="{110D45C1-CEAD-49A5-BE52-14D0B160FBF6}" destId="{242875FA-6D23-4D65-ABBF-7F22C48494B8}" srcOrd="1" destOrd="0" presId="urn:microsoft.com/office/officeart/2005/8/layout/list1"/>
    <dgm:cxn modelId="{024E88A5-D151-4954-BA69-64F726F36F22}" srcId="{AA22D2CD-477C-4BD0-BC49-9BF885D63665}" destId="{4F540170-2B50-4609-A9C9-0FB9CC5BA642}" srcOrd="1" destOrd="0" parTransId="{2EC2272F-8103-47C5-AE74-D751C0D2B66D}" sibTransId="{4EACDBBD-94F3-4867-8E72-AA1F84F28D24}"/>
    <dgm:cxn modelId="{A61530AA-D80B-40BE-ABC2-4183FCB47E6E}" type="presOf" srcId="{11E5C186-1364-4A69-99F1-CDC47C274583}" destId="{45B2FAC1-FB24-4481-9D16-CA0269869ACF}" srcOrd="1" destOrd="0" presId="urn:microsoft.com/office/officeart/2005/8/layout/list1"/>
    <dgm:cxn modelId="{9D154DC9-30FF-4263-AE0B-2FD2713F9A8F}" srcId="{AA22D2CD-477C-4BD0-BC49-9BF885D63665}" destId="{888258E1-2503-4604-B244-8CAE872922B3}" srcOrd="3" destOrd="0" parTransId="{A234F748-D56A-4D8F-8140-AECF91EF9E74}" sibTransId="{A30CA411-7A45-4E6D-8669-421340440308}"/>
    <dgm:cxn modelId="{88693ED2-26DC-44EF-A89D-04D8C976BC8C}" srcId="{288B3FA0-AE9F-4FFF-80ED-B4FDE72C24D8}" destId="{110D45C1-CEAD-49A5-BE52-14D0B160FBF6}" srcOrd="1" destOrd="0" parTransId="{1F79A14E-F434-4B66-9379-3A4CF3B37FF1}" sibTransId="{D23846F6-8D35-4D1F-B148-AB0E28AC360E}"/>
    <dgm:cxn modelId="{2053DCD5-474D-41EB-A007-28826C62BCFF}" type="presOf" srcId="{4727A3F7-8E11-4881-BB4E-3EDCBE258BA3}" destId="{548F603E-8BD4-4EA7-A4A3-26B9E504B913}" srcOrd="0" destOrd="0" presId="urn:microsoft.com/office/officeart/2005/8/layout/list1"/>
    <dgm:cxn modelId="{E7895FD8-7ACC-4901-8FC7-AAFED3AA4843}" type="presOf" srcId="{11E5C186-1364-4A69-99F1-CDC47C274583}" destId="{40604A6B-DBD2-41CE-AC93-75D978F2C74F}" srcOrd="0" destOrd="0" presId="urn:microsoft.com/office/officeart/2005/8/layout/list1"/>
    <dgm:cxn modelId="{03F753E1-7746-48C7-9CBC-AF364B2A5FB3}" srcId="{288B3FA0-AE9F-4FFF-80ED-B4FDE72C24D8}" destId="{AA22D2CD-477C-4BD0-BC49-9BF885D63665}" srcOrd="2" destOrd="0" parTransId="{D0D0F014-30D8-40C9-A7D2-216C99276D0B}" sibTransId="{41AD6729-E6DC-4B19-9E23-DF429AE12580}"/>
    <dgm:cxn modelId="{BFD041E9-AF46-4A48-83BD-F1165465BC7F}" type="presOf" srcId="{4F540170-2B50-4609-A9C9-0FB9CC5BA642}" destId="{A825630D-40A3-4B18-9BC6-D34EC6BCFEDD}" srcOrd="0" destOrd="1" presId="urn:microsoft.com/office/officeart/2005/8/layout/list1"/>
    <dgm:cxn modelId="{D770FAF4-9EC5-4CBF-B177-797C1E75F26C}" type="presOf" srcId="{572144FA-8B49-436B-96A4-955FDDBD0EDB}" destId="{F55DD4A4-0711-4EFA-9DAA-3AEE0C446048}" srcOrd="0" destOrd="0" presId="urn:microsoft.com/office/officeart/2005/8/layout/list1"/>
    <dgm:cxn modelId="{1FD37D1D-5D76-41C9-A4A2-6C86E949C64D}" type="presParOf" srcId="{F43EA2DC-8069-4773-9CE0-198DE4149F65}" destId="{1F2F6381-3B2A-4FA9-8628-1E16A0F6D96B}" srcOrd="0" destOrd="0" presId="urn:microsoft.com/office/officeart/2005/8/layout/list1"/>
    <dgm:cxn modelId="{D52311B9-5742-4A1E-B172-8AFE75A077AC}" type="presParOf" srcId="{1F2F6381-3B2A-4FA9-8628-1E16A0F6D96B}" destId="{40604A6B-DBD2-41CE-AC93-75D978F2C74F}" srcOrd="0" destOrd="0" presId="urn:microsoft.com/office/officeart/2005/8/layout/list1"/>
    <dgm:cxn modelId="{207B0341-54FF-4B7F-82A0-6EF65EEBC8C6}" type="presParOf" srcId="{1F2F6381-3B2A-4FA9-8628-1E16A0F6D96B}" destId="{45B2FAC1-FB24-4481-9D16-CA0269869ACF}" srcOrd="1" destOrd="0" presId="urn:microsoft.com/office/officeart/2005/8/layout/list1"/>
    <dgm:cxn modelId="{3478EDB0-3146-443D-9F84-ABFEACAD6F6F}" type="presParOf" srcId="{F43EA2DC-8069-4773-9CE0-198DE4149F65}" destId="{70ABE79B-B147-4B15-830C-4464D301C243}" srcOrd="1" destOrd="0" presId="urn:microsoft.com/office/officeart/2005/8/layout/list1"/>
    <dgm:cxn modelId="{CD2A48A1-C1F0-4EDB-BD95-C1FFBBF11361}" type="presParOf" srcId="{F43EA2DC-8069-4773-9CE0-198DE4149F65}" destId="{548F603E-8BD4-4EA7-A4A3-26B9E504B913}" srcOrd="2" destOrd="0" presId="urn:microsoft.com/office/officeart/2005/8/layout/list1"/>
    <dgm:cxn modelId="{A7AEF2BA-E1DF-4DEA-8A12-45711FA3EF3E}" type="presParOf" srcId="{F43EA2DC-8069-4773-9CE0-198DE4149F65}" destId="{0AF7AB14-510E-4C64-8D37-3E9A7FEAA0FC}" srcOrd="3" destOrd="0" presId="urn:microsoft.com/office/officeart/2005/8/layout/list1"/>
    <dgm:cxn modelId="{68627AC3-1518-48EC-B929-5567826434B4}" type="presParOf" srcId="{F43EA2DC-8069-4773-9CE0-198DE4149F65}" destId="{11C80983-654E-4624-ABBF-901B8FCC0429}" srcOrd="4" destOrd="0" presId="urn:microsoft.com/office/officeart/2005/8/layout/list1"/>
    <dgm:cxn modelId="{65D213F5-E0DC-4D59-8D60-875AA1103D59}" type="presParOf" srcId="{11C80983-654E-4624-ABBF-901B8FCC0429}" destId="{1368340C-8766-4B83-A63F-090B0C629ACD}" srcOrd="0" destOrd="0" presId="urn:microsoft.com/office/officeart/2005/8/layout/list1"/>
    <dgm:cxn modelId="{6E527504-FF38-4620-8FA8-B4B9794C4253}" type="presParOf" srcId="{11C80983-654E-4624-ABBF-901B8FCC0429}" destId="{242875FA-6D23-4D65-ABBF-7F22C48494B8}" srcOrd="1" destOrd="0" presId="urn:microsoft.com/office/officeart/2005/8/layout/list1"/>
    <dgm:cxn modelId="{387A9CAD-ABA0-4529-943D-23F4123BA454}" type="presParOf" srcId="{F43EA2DC-8069-4773-9CE0-198DE4149F65}" destId="{820F8FF2-9A45-49BE-BE7A-7E5214DC26E1}" srcOrd="5" destOrd="0" presId="urn:microsoft.com/office/officeart/2005/8/layout/list1"/>
    <dgm:cxn modelId="{3BEFA7CF-D6A1-4CAC-9860-65C1404AD8DA}" type="presParOf" srcId="{F43EA2DC-8069-4773-9CE0-198DE4149F65}" destId="{F55DD4A4-0711-4EFA-9DAA-3AEE0C446048}" srcOrd="6" destOrd="0" presId="urn:microsoft.com/office/officeart/2005/8/layout/list1"/>
    <dgm:cxn modelId="{DCA04E8C-F646-4DE9-847A-58E813412691}" type="presParOf" srcId="{F43EA2DC-8069-4773-9CE0-198DE4149F65}" destId="{2B75500B-A0FA-4D2D-9477-5E6696C258CE}" srcOrd="7" destOrd="0" presId="urn:microsoft.com/office/officeart/2005/8/layout/list1"/>
    <dgm:cxn modelId="{0AD69A66-DB13-42E2-8341-A1AE98A0713D}" type="presParOf" srcId="{F43EA2DC-8069-4773-9CE0-198DE4149F65}" destId="{D2FCAECA-ACDB-41ED-9307-9B2356EA9E0A}" srcOrd="8" destOrd="0" presId="urn:microsoft.com/office/officeart/2005/8/layout/list1"/>
    <dgm:cxn modelId="{6153C3C6-02DA-4584-870F-C03280B67014}" type="presParOf" srcId="{D2FCAECA-ACDB-41ED-9307-9B2356EA9E0A}" destId="{3EF5433B-D778-499E-8D27-BCC99F28F41C}" srcOrd="0" destOrd="0" presId="urn:microsoft.com/office/officeart/2005/8/layout/list1"/>
    <dgm:cxn modelId="{7118D9B6-894B-4BFF-A2ED-14AB3745E15D}" type="presParOf" srcId="{D2FCAECA-ACDB-41ED-9307-9B2356EA9E0A}" destId="{98882581-BB11-4A0E-B7C5-54B2CF9175B7}" srcOrd="1" destOrd="0" presId="urn:microsoft.com/office/officeart/2005/8/layout/list1"/>
    <dgm:cxn modelId="{257CF1ED-F9B8-4D5C-B4C0-9074B3195610}" type="presParOf" srcId="{F43EA2DC-8069-4773-9CE0-198DE4149F65}" destId="{F85DECB0-1338-4325-8F41-74B764E0C3A0}" srcOrd="9" destOrd="0" presId="urn:microsoft.com/office/officeart/2005/8/layout/list1"/>
    <dgm:cxn modelId="{8828720D-0339-44F9-AB34-BC81CB5A2FB3}" type="presParOf" srcId="{F43EA2DC-8069-4773-9CE0-198DE4149F65}" destId="{A825630D-40A3-4B18-9BC6-D34EC6BCFEDD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A3434EE-9241-45AB-9E84-5F1C796250E0}" type="doc">
      <dgm:prSet loTypeId="urn:microsoft.com/office/officeart/2005/8/layout/list1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E5B77E4-34CB-47B3-9EAA-0A1692425285}">
      <dgm:prSet custT="1"/>
      <dgm:spPr/>
      <dgm:t>
        <a:bodyPr/>
        <a:lstStyle/>
        <a:p>
          <a:r>
            <a:rPr lang="fi-FI" sz="2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14-vuotias: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A48D2FE-86BC-4BC6-A951-A9EDFEE2B587}" type="parTrans" cxnId="{8586EB9F-852C-4052-89D1-16BE6D0850C4}">
      <dgm:prSet/>
      <dgm:spPr/>
      <dgm:t>
        <a:bodyPr/>
        <a:lstStyle/>
        <a:p>
          <a:endParaRPr lang="en-US"/>
        </a:p>
      </dgm:t>
    </dgm:pt>
    <dgm:pt modelId="{97C9E07B-7DB2-44B7-BC6C-6A2948EE3FF9}" type="sibTrans" cxnId="{8586EB9F-852C-4052-89D1-16BE6D0850C4}">
      <dgm:prSet/>
      <dgm:spPr/>
      <dgm:t>
        <a:bodyPr/>
        <a:lstStyle/>
        <a:p>
          <a:endParaRPr lang="en-US"/>
        </a:p>
      </dgm:t>
    </dgm:pt>
    <dgm:pt modelId="{0316074F-AF5F-44B5-8114-1A2A70E6D430}">
      <dgm:prSet custT="1"/>
      <dgm:spPr/>
      <dgm:t>
        <a:bodyPr/>
        <a:lstStyle/>
        <a:p>
          <a:r>
            <a:rPr lang="fi-FI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Oikeus tehdä kevyitä töitä 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B27831C-5F27-4661-98E4-167CE975149C}" type="parTrans" cxnId="{89CED9DC-E11C-42BD-A26F-5D86B223E3E7}">
      <dgm:prSet/>
      <dgm:spPr/>
      <dgm:t>
        <a:bodyPr/>
        <a:lstStyle/>
        <a:p>
          <a:endParaRPr lang="en-US"/>
        </a:p>
      </dgm:t>
    </dgm:pt>
    <dgm:pt modelId="{F0AFE2EE-A45C-4144-BDCA-C2C1014E5A0A}" type="sibTrans" cxnId="{89CED9DC-E11C-42BD-A26F-5D86B223E3E7}">
      <dgm:prSet/>
      <dgm:spPr/>
      <dgm:t>
        <a:bodyPr/>
        <a:lstStyle/>
        <a:p>
          <a:endParaRPr lang="en-US"/>
        </a:p>
      </dgm:t>
    </dgm:pt>
    <dgm:pt modelId="{17D42BE5-015C-4967-BEA8-C6C0ED1FAB29}">
      <dgm:prSet custT="1"/>
      <dgm:spPr/>
      <dgm:t>
        <a:bodyPr/>
        <a:lstStyle/>
        <a:p>
          <a:r>
            <a:rPr lang="fi-FI" sz="2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15-vuotias:</a:t>
          </a:r>
          <a:endParaRPr lang="en-US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8D2A4B7-216C-469F-BF8A-62FC1813D82B}" type="parTrans" cxnId="{F109770C-A67C-4204-B227-E3E57213D36F}">
      <dgm:prSet/>
      <dgm:spPr/>
      <dgm:t>
        <a:bodyPr/>
        <a:lstStyle/>
        <a:p>
          <a:endParaRPr lang="en-US"/>
        </a:p>
      </dgm:t>
    </dgm:pt>
    <dgm:pt modelId="{36E0A698-AEAD-4F40-A802-04E1A3207CC6}" type="sibTrans" cxnId="{F109770C-A67C-4204-B227-E3E57213D36F}">
      <dgm:prSet/>
      <dgm:spPr/>
      <dgm:t>
        <a:bodyPr/>
        <a:lstStyle/>
        <a:p>
          <a:endParaRPr lang="en-US"/>
        </a:p>
      </dgm:t>
    </dgm:pt>
    <dgm:pt modelId="{06AAE5E6-9AFC-481D-97DA-E250F42E5688}">
      <dgm:prSet custT="1"/>
      <dgm:spPr/>
      <dgm:t>
        <a:bodyPr/>
        <a:lstStyle/>
        <a:p>
          <a:r>
            <a:rPr lang="fi-FI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Oikeus tehdä työsopimus ja hallita ansaitsemiaan rahoja 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727376D-D2E0-42CC-B9DA-7425D28613AB}" type="parTrans" cxnId="{B1CC0E03-0E91-400E-B1AE-4B110382E8BC}">
      <dgm:prSet/>
      <dgm:spPr/>
      <dgm:t>
        <a:bodyPr/>
        <a:lstStyle/>
        <a:p>
          <a:endParaRPr lang="en-US"/>
        </a:p>
      </dgm:t>
    </dgm:pt>
    <dgm:pt modelId="{1DB6245E-39BF-4A36-8361-9D43323EDFA3}" type="sibTrans" cxnId="{B1CC0E03-0E91-400E-B1AE-4B110382E8BC}">
      <dgm:prSet/>
      <dgm:spPr/>
      <dgm:t>
        <a:bodyPr/>
        <a:lstStyle/>
        <a:p>
          <a:endParaRPr lang="en-US"/>
        </a:p>
      </dgm:t>
    </dgm:pt>
    <dgm:pt modelId="{453B171A-74F0-4DDF-BB38-C311D7117446}">
      <dgm:prSet custT="1"/>
      <dgm:spPr/>
      <dgm:t>
        <a:bodyPr/>
        <a:lstStyle/>
        <a:p>
          <a:r>
            <a:rPr lang="fi-FI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Oikeus liittyä tai erota uskontokunnasta huoltajan luvalla 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F2219C1-0C1C-4FFF-BD61-C6023C921FE3}" type="parTrans" cxnId="{03DACE4E-0B78-41B1-8CC9-F5300A5E04AF}">
      <dgm:prSet/>
      <dgm:spPr/>
      <dgm:t>
        <a:bodyPr/>
        <a:lstStyle/>
        <a:p>
          <a:endParaRPr lang="en-US"/>
        </a:p>
      </dgm:t>
    </dgm:pt>
    <dgm:pt modelId="{10E04225-86CE-4733-A24D-DEA9D3802754}" type="sibTrans" cxnId="{03DACE4E-0B78-41B1-8CC9-F5300A5E04AF}">
      <dgm:prSet/>
      <dgm:spPr/>
      <dgm:t>
        <a:bodyPr/>
        <a:lstStyle/>
        <a:p>
          <a:endParaRPr lang="en-US"/>
        </a:p>
      </dgm:t>
    </dgm:pt>
    <dgm:pt modelId="{C8BBD475-2C9D-466A-BB60-9CB193A3ADA1}">
      <dgm:prSet custT="1"/>
      <dgm:spPr/>
      <dgm:t>
        <a:bodyPr/>
        <a:lstStyle/>
        <a:p>
          <a:r>
            <a:rPr lang="fi-FI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Oikeus hankkia mopo- tai traktorikortti 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6C3B3D-8002-4065-A5C9-8638FF9CF825}" type="parTrans" cxnId="{A974F10C-A1E4-40C9-929B-51CA1B6141DC}">
      <dgm:prSet/>
      <dgm:spPr/>
      <dgm:t>
        <a:bodyPr/>
        <a:lstStyle/>
        <a:p>
          <a:endParaRPr lang="en-US"/>
        </a:p>
      </dgm:t>
    </dgm:pt>
    <dgm:pt modelId="{6F9E609A-E625-419F-9AD6-EB1E99CAA506}" type="sibTrans" cxnId="{A974F10C-A1E4-40C9-929B-51CA1B6141DC}">
      <dgm:prSet/>
      <dgm:spPr/>
      <dgm:t>
        <a:bodyPr/>
        <a:lstStyle/>
        <a:p>
          <a:endParaRPr lang="en-US"/>
        </a:p>
      </dgm:t>
    </dgm:pt>
    <dgm:pt modelId="{AE65B2B3-D337-45D7-8604-C0B021FAF13A}">
      <dgm:prSet custT="1"/>
      <dgm:spPr/>
      <dgm:t>
        <a:bodyPr/>
        <a:lstStyle/>
        <a:p>
          <a:r>
            <a:rPr lang="fi-FI" sz="2400" b="0" i="0">
              <a:latin typeface="Times New Roman" panose="02020603050405020304" pitchFamily="18" charset="0"/>
              <a:cs typeface="Times New Roman" panose="02020603050405020304" pitchFamily="18" charset="0"/>
            </a:rPr>
            <a:t>Oikeus vaihtaa etunimeä </a:t>
          </a:r>
          <a:endParaRPr lang="en-US" sz="24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A66BFB-3645-4A21-9038-D29F764426E9}" type="parTrans" cxnId="{EF717A95-FFA4-43B5-A98F-FA6B475E989D}">
      <dgm:prSet/>
      <dgm:spPr/>
      <dgm:t>
        <a:bodyPr/>
        <a:lstStyle/>
        <a:p>
          <a:endParaRPr lang="en-US"/>
        </a:p>
      </dgm:t>
    </dgm:pt>
    <dgm:pt modelId="{584AED63-B89E-4096-AF98-ABBEE3851105}" type="sibTrans" cxnId="{EF717A95-FFA4-43B5-A98F-FA6B475E989D}">
      <dgm:prSet/>
      <dgm:spPr/>
      <dgm:t>
        <a:bodyPr/>
        <a:lstStyle/>
        <a:p>
          <a:endParaRPr lang="en-US"/>
        </a:p>
      </dgm:t>
    </dgm:pt>
    <dgm:pt modelId="{E7C4FDD0-12ED-4425-9FD4-940875FC0D7A}">
      <dgm:prSet custT="1"/>
      <dgm:spPr/>
      <dgm:t>
        <a:bodyPr/>
        <a:lstStyle/>
        <a:p>
          <a:r>
            <a:rPr lang="fi-FI" sz="24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Rikosoikeudellinen vastuu alkaa </a:t>
          </a:r>
          <a:endParaRPr lang="en-US" sz="24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D893662-A982-4401-BF31-509989BA3EFE}" type="parTrans" cxnId="{504F7DA6-35CC-4D92-885A-0B2168E06807}">
      <dgm:prSet/>
      <dgm:spPr/>
      <dgm:t>
        <a:bodyPr/>
        <a:lstStyle/>
        <a:p>
          <a:endParaRPr lang="en-US"/>
        </a:p>
      </dgm:t>
    </dgm:pt>
    <dgm:pt modelId="{A0FF376E-CEAC-499E-A2AC-4FB509DD31E4}" type="sibTrans" cxnId="{504F7DA6-35CC-4D92-885A-0B2168E06807}">
      <dgm:prSet/>
      <dgm:spPr/>
      <dgm:t>
        <a:bodyPr/>
        <a:lstStyle/>
        <a:p>
          <a:endParaRPr lang="en-US"/>
        </a:p>
      </dgm:t>
    </dgm:pt>
    <dgm:pt modelId="{E0DC1B8C-CB6F-4B69-90F2-5B8155E31591}" type="pres">
      <dgm:prSet presAssocID="{7A3434EE-9241-45AB-9E84-5F1C796250E0}" presName="linear" presStyleCnt="0">
        <dgm:presLayoutVars>
          <dgm:dir/>
          <dgm:animLvl val="lvl"/>
          <dgm:resizeHandles val="exact"/>
        </dgm:presLayoutVars>
      </dgm:prSet>
      <dgm:spPr/>
    </dgm:pt>
    <dgm:pt modelId="{3410ED01-36D3-430A-86BC-11D6C59BCB3D}" type="pres">
      <dgm:prSet presAssocID="{CE5B77E4-34CB-47B3-9EAA-0A1692425285}" presName="parentLin" presStyleCnt="0"/>
      <dgm:spPr/>
    </dgm:pt>
    <dgm:pt modelId="{0716FB65-2886-4126-B1D1-0EB27949C899}" type="pres">
      <dgm:prSet presAssocID="{CE5B77E4-34CB-47B3-9EAA-0A1692425285}" presName="parentLeftMargin" presStyleLbl="node1" presStyleIdx="0" presStyleCnt="2"/>
      <dgm:spPr/>
    </dgm:pt>
    <dgm:pt modelId="{B1ABDAE3-B471-464E-8C54-527DD5A05EF7}" type="pres">
      <dgm:prSet presAssocID="{CE5B77E4-34CB-47B3-9EAA-0A1692425285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BBB6B479-C826-4DDE-A764-96B8C2D58F8B}" type="pres">
      <dgm:prSet presAssocID="{CE5B77E4-34CB-47B3-9EAA-0A1692425285}" presName="negativeSpace" presStyleCnt="0"/>
      <dgm:spPr/>
    </dgm:pt>
    <dgm:pt modelId="{DF37FB7F-93D7-41C1-B7E9-E19260511DE6}" type="pres">
      <dgm:prSet presAssocID="{CE5B77E4-34CB-47B3-9EAA-0A1692425285}" presName="childText" presStyleLbl="conFgAcc1" presStyleIdx="0" presStyleCnt="2">
        <dgm:presLayoutVars>
          <dgm:bulletEnabled val="1"/>
        </dgm:presLayoutVars>
      </dgm:prSet>
      <dgm:spPr/>
    </dgm:pt>
    <dgm:pt modelId="{A0F36384-C145-4978-AE73-47ECF1E68262}" type="pres">
      <dgm:prSet presAssocID="{97C9E07B-7DB2-44B7-BC6C-6A2948EE3FF9}" presName="spaceBetweenRectangles" presStyleCnt="0"/>
      <dgm:spPr/>
    </dgm:pt>
    <dgm:pt modelId="{230B9E15-F6A6-4BF4-9D7A-8074BFCB8E13}" type="pres">
      <dgm:prSet presAssocID="{17D42BE5-015C-4967-BEA8-C6C0ED1FAB29}" presName="parentLin" presStyleCnt="0"/>
      <dgm:spPr/>
    </dgm:pt>
    <dgm:pt modelId="{1887E0A0-FBAB-4DE6-B0A7-3965567501D7}" type="pres">
      <dgm:prSet presAssocID="{17D42BE5-015C-4967-BEA8-C6C0ED1FAB29}" presName="parentLeftMargin" presStyleLbl="node1" presStyleIdx="0" presStyleCnt="2"/>
      <dgm:spPr/>
    </dgm:pt>
    <dgm:pt modelId="{4E33284B-EACE-444F-884A-C482D19E2DD0}" type="pres">
      <dgm:prSet presAssocID="{17D42BE5-015C-4967-BEA8-C6C0ED1FAB29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5A207793-BC5A-457E-85B0-72DFFB3AD809}" type="pres">
      <dgm:prSet presAssocID="{17D42BE5-015C-4967-BEA8-C6C0ED1FAB29}" presName="negativeSpace" presStyleCnt="0"/>
      <dgm:spPr/>
    </dgm:pt>
    <dgm:pt modelId="{67600F7C-DB93-43F7-9367-19F9259106F4}" type="pres">
      <dgm:prSet presAssocID="{17D42BE5-015C-4967-BEA8-C6C0ED1FAB29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B1CC0E03-0E91-400E-B1AE-4B110382E8BC}" srcId="{17D42BE5-015C-4967-BEA8-C6C0ED1FAB29}" destId="{06AAE5E6-9AFC-481D-97DA-E250F42E5688}" srcOrd="0" destOrd="0" parTransId="{D727376D-D2E0-42CC-B9DA-7425D28613AB}" sibTransId="{1DB6245E-39BF-4A36-8361-9D43323EDFA3}"/>
    <dgm:cxn modelId="{3053FE06-0605-4D88-BC1C-15ECD5D49295}" type="presOf" srcId="{E7C4FDD0-12ED-4425-9FD4-940875FC0D7A}" destId="{67600F7C-DB93-43F7-9367-19F9259106F4}" srcOrd="0" destOrd="4" presId="urn:microsoft.com/office/officeart/2005/8/layout/list1"/>
    <dgm:cxn modelId="{F109770C-A67C-4204-B227-E3E57213D36F}" srcId="{7A3434EE-9241-45AB-9E84-5F1C796250E0}" destId="{17D42BE5-015C-4967-BEA8-C6C0ED1FAB29}" srcOrd="1" destOrd="0" parTransId="{A8D2A4B7-216C-469F-BF8A-62FC1813D82B}" sibTransId="{36E0A698-AEAD-4F40-A802-04E1A3207CC6}"/>
    <dgm:cxn modelId="{A974F10C-A1E4-40C9-929B-51CA1B6141DC}" srcId="{17D42BE5-015C-4967-BEA8-C6C0ED1FAB29}" destId="{C8BBD475-2C9D-466A-BB60-9CB193A3ADA1}" srcOrd="2" destOrd="0" parTransId="{FF6C3B3D-8002-4065-A5C9-8638FF9CF825}" sibTransId="{6F9E609A-E625-419F-9AD6-EB1E99CAA506}"/>
    <dgm:cxn modelId="{084B220E-C734-4AD6-AB17-5B130754EA6D}" type="presOf" srcId="{CE5B77E4-34CB-47B3-9EAA-0A1692425285}" destId="{0716FB65-2886-4126-B1D1-0EB27949C899}" srcOrd="0" destOrd="0" presId="urn:microsoft.com/office/officeart/2005/8/layout/list1"/>
    <dgm:cxn modelId="{667F3C0E-04D8-41F9-A483-ADBBFA4E20A7}" type="presOf" srcId="{CE5B77E4-34CB-47B3-9EAA-0A1692425285}" destId="{B1ABDAE3-B471-464E-8C54-527DD5A05EF7}" srcOrd="1" destOrd="0" presId="urn:microsoft.com/office/officeart/2005/8/layout/list1"/>
    <dgm:cxn modelId="{27110F2F-A15D-4E1F-8894-910AA1A1ED3D}" type="presOf" srcId="{453B171A-74F0-4DDF-BB38-C311D7117446}" destId="{67600F7C-DB93-43F7-9367-19F9259106F4}" srcOrd="0" destOrd="1" presId="urn:microsoft.com/office/officeart/2005/8/layout/list1"/>
    <dgm:cxn modelId="{38FADB35-0845-478D-B545-F384CA2213C0}" type="presOf" srcId="{17D42BE5-015C-4967-BEA8-C6C0ED1FAB29}" destId="{4E33284B-EACE-444F-884A-C482D19E2DD0}" srcOrd="1" destOrd="0" presId="urn:microsoft.com/office/officeart/2005/8/layout/list1"/>
    <dgm:cxn modelId="{66BF773B-8DD6-4767-BF27-B5E67D012B6C}" type="presOf" srcId="{7A3434EE-9241-45AB-9E84-5F1C796250E0}" destId="{E0DC1B8C-CB6F-4B69-90F2-5B8155E31591}" srcOrd="0" destOrd="0" presId="urn:microsoft.com/office/officeart/2005/8/layout/list1"/>
    <dgm:cxn modelId="{D7308F6C-91CA-4E90-AFF3-C9F40F7072A5}" type="presOf" srcId="{17D42BE5-015C-4967-BEA8-C6C0ED1FAB29}" destId="{1887E0A0-FBAB-4DE6-B0A7-3965567501D7}" srcOrd="0" destOrd="0" presId="urn:microsoft.com/office/officeart/2005/8/layout/list1"/>
    <dgm:cxn modelId="{FE03D06C-651C-460C-B376-0E45E7E74BC4}" type="presOf" srcId="{0316074F-AF5F-44B5-8114-1A2A70E6D430}" destId="{DF37FB7F-93D7-41C1-B7E9-E19260511DE6}" srcOrd="0" destOrd="0" presId="urn:microsoft.com/office/officeart/2005/8/layout/list1"/>
    <dgm:cxn modelId="{03DACE4E-0B78-41B1-8CC9-F5300A5E04AF}" srcId="{17D42BE5-015C-4967-BEA8-C6C0ED1FAB29}" destId="{453B171A-74F0-4DDF-BB38-C311D7117446}" srcOrd="1" destOrd="0" parTransId="{6F2219C1-0C1C-4FFF-BD61-C6023C921FE3}" sibTransId="{10E04225-86CE-4733-A24D-DEA9D3802754}"/>
    <dgm:cxn modelId="{EF717A95-FFA4-43B5-A98F-FA6B475E989D}" srcId="{17D42BE5-015C-4967-BEA8-C6C0ED1FAB29}" destId="{AE65B2B3-D337-45D7-8604-C0B021FAF13A}" srcOrd="3" destOrd="0" parTransId="{C4A66BFB-3645-4A21-9038-D29F764426E9}" sibTransId="{584AED63-B89E-4096-AF98-ABBEE3851105}"/>
    <dgm:cxn modelId="{2A5E3E99-6F1A-4940-8445-E3FC96929EDE}" type="presOf" srcId="{C8BBD475-2C9D-466A-BB60-9CB193A3ADA1}" destId="{67600F7C-DB93-43F7-9367-19F9259106F4}" srcOrd="0" destOrd="2" presId="urn:microsoft.com/office/officeart/2005/8/layout/list1"/>
    <dgm:cxn modelId="{8586EB9F-852C-4052-89D1-16BE6D0850C4}" srcId="{7A3434EE-9241-45AB-9E84-5F1C796250E0}" destId="{CE5B77E4-34CB-47B3-9EAA-0A1692425285}" srcOrd="0" destOrd="0" parTransId="{6A48D2FE-86BC-4BC6-A951-A9EDFEE2B587}" sibTransId="{97C9E07B-7DB2-44B7-BC6C-6A2948EE3FF9}"/>
    <dgm:cxn modelId="{504F7DA6-35CC-4D92-885A-0B2168E06807}" srcId="{17D42BE5-015C-4967-BEA8-C6C0ED1FAB29}" destId="{E7C4FDD0-12ED-4425-9FD4-940875FC0D7A}" srcOrd="4" destOrd="0" parTransId="{8D893662-A982-4401-BF31-509989BA3EFE}" sibTransId="{A0FF376E-CEAC-499E-A2AC-4FB509DD31E4}"/>
    <dgm:cxn modelId="{9F7114C3-4CF2-4580-B669-9920A6CF22DD}" type="presOf" srcId="{AE65B2B3-D337-45D7-8604-C0B021FAF13A}" destId="{67600F7C-DB93-43F7-9367-19F9259106F4}" srcOrd="0" destOrd="3" presId="urn:microsoft.com/office/officeart/2005/8/layout/list1"/>
    <dgm:cxn modelId="{89CED9DC-E11C-42BD-A26F-5D86B223E3E7}" srcId="{CE5B77E4-34CB-47B3-9EAA-0A1692425285}" destId="{0316074F-AF5F-44B5-8114-1A2A70E6D430}" srcOrd="0" destOrd="0" parTransId="{1B27831C-5F27-4661-98E4-167CE975149C}" sibTransId="{F0AFE2EE-A45C-4144-BDCA-C2C1014E5A0A}"/>
    <dgm:cxn modelId="{76DEB8F5-8475-4A8E-9624-6B7C1780118F}" type="presOf" srcId="{06AAE5E6-9AFC-481D-97DA-E250F42E5688}" destId="{67600F7C-DB93-43F7-9367-19F9259106F4}" srcOrd="0" destOrd="0" presId="urn:microsoft.com/office/officeart/2005/8/layout/list1"/>
    <dgm:cxn modelId="{63DE5DB3-71FB-4A64-B113-D564D92C3A0B}" type="presParOf" srcId="{E0DC1B8C-CB6F-4B69-90F2-5B8155E31591}" destId="{3410ED01-36D3-430A-86BC-11D6C59BCB3D}" srcOrd="0" destOrd="0" presId="urn:microsoft.com/office/officeart/2005/8/layout/list1"/>
    <dgm:cxn modelId="{28F1A8C3-BC0D-4383-9D38-6B83F626582A}" type="presParOf" srcId="{3410ED01-36D3-430A-86BC-11D6C59BCB3D}" destId="{0716FB65-2886-4126-B1D1-0EB27949C899}" srcOrd="0" destOrd="0" presId="urn:microsoft.com/office/officeart/2005/8/layout/list1"/>
    <dgm:cxn modelId="{B49CBFCB-05CE-480F-8C81-2E5A0CDC2B43}" type="presParOf" srcId="{3410ED01-36D3-430A-86BC-11D6C59BCB3D}" destId="{B1ABDAE3-B471-464E-8C54-527DD5A05EF7}" srcOrd="1" destOrd="0" presId="urn:microsoft.com/office/officeart/2005/8/layout/list1"/>
    <dgm:cxn modelId="{8021F722-8C1D-4AF5-B343-A8B18762683F}" type="presParOf" srcId="{E0DC1B8C-CB6F-4B69-90F2-5B8155E31591}" destId="{BBB6B479-C826-4DDE-A764-96B8C2D58F8B}" srcOrd="1" destOrd="0" presId="urn:microsoft.com/office/officeart/2005/8/layout/list1"/>
    <dgm:cxn modelId="{FAD1F28F-3D42-43E4-BE66-4962903C056E}" type="presParOf" srcId="{E0DC1B8C-CB6F-4B69-90F2-5B8155E31591}" destId="{DF37FB7F-93D7-41C1-B7E9-E19260511DE6}" srcOrd="2" destOrd="0" presId="urn:microsoft.com/office/officeart/2005/8/layout/list1"/>
    <dgm:cxn modelId="{89DAE436-62E6-4A2C-8B8A-B59470B3EBD3}" type="presParOf" srcId="{E0DC1B8C-CB6F-4B69-90F2-5B8155E31591}" destId="{A0F36384-C145-4978-AE73-47ECF1E68262}" srcOrd="3" destOrd="0" presId="urn:microsoft.com/office/officeart/2005/8/layout/list1"/>
    <dgm:cxn modelId="{0CF7CD86-F705-4847-AC17-02DBDCEC272B}" type="presParOf" srcId="{E0DC1B8C-CB6F-4B69-90F2-5B8155E31591}" destId="{230B9E15-F6A6-4BF4-9D7A-8074BFCB8E13}" srcOrd="4" destOrd="0" presId="urn:microsoft.com/office/officeart/2005/8/layout/list1"/>
    <dgm:cxn modelId="{72B7851C-6C2C-462F-AB04-27B72CE482D0}" type="presParOf" srcId="{230B9E15-F6A6-4BF4-9D7A-8074BFCB8E13}" destId="{1887E0A0-FBAB-4DE6-B0A7-3965567501D7}" srcOrd="0" destOrd="0" presId="urn:microsoft.com/office/officeart/2005/8/layout/list1"/>
    <dgm:cxn modelId="{75E14456-F492-49BD-8E08-64ACE0ACCDF6}" type="presParOf" srcId="{230B9E15-F6A6-4BF4-9D7A-8074BFCB8E13}" destId="{4E33284B-EACE-444F-884A-C482D19E2DD0}" srcOrd="1" destOrd="0" presId="urn:microsoft.com/office/officeart/2005/8/layout/list1"/>
    <dgm:cxn modelId="{C034F98D-7E4E-47E2-BA61-53DC13A72D46}" type="presParOf" srcId="{E0DC1B8C-CB6F-4B69-90F2-5B8155E31591}" destId="{5A207793-BC5A-457E-85B0-72DFFB3AD809}" srcOrd="5" destOrd="0" presId="urn:microsoft.com/office/officeart/2005/8/layout/list1"/>
    <dgm:cxn modelId="{EE613C43-7E5C-492D-BB8E-35D9DE9ABF43}" type="presParOf" srcId="{E0DC1B8C-CB6F-4B69-90F2-5B8155E31591}" destId="{67600F7C-DB93-43F7-9367-19F9259106F4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F603E-8BD4-4EA7-A4A3-26B9E504B913}">
      <dsp:nvSpPr>
        <dsp:cNvPr id="0" name=""/>
        <dsp:cNvSpPr/>
      </dsp:nvSpPr>
      <dsp:spPr>
        <a:xfrm>
          <a:off x="0" y="283163"/>
          <a:ext cx="6391275" cy="131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Vahingonkorvausvelvollisuus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tulla kuulluksi lasta itseään koskevissa asioissa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83163"/>
        <a:ext cx="6391275" cy="1310400"/>
      </dsp:txXfrm>
    </dsp:sp>
    <dsp:sp modelId="{45B2FAC1-FB24-4481-9D16-CA0269869ACF}">
      <dsp:nvSpPr>
        <dsp:cNvPr id="0" name=""/>
        <dsp:cNvSpPr/>
      </dsp:nvSpPr>
      <dsp:spPr>
        <a:xfrm>
          <a:off x="319563" y="47003"/>
          <a:ext cx="4473892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Kaikenikäiset</a:t>
          </a:r>
          <a:r>
            <a:rPr lang="fi-FI" sz="1600" b="0" kern="1200" dirty="0"/>
            <a:t>: </a:t>
          </a:r>
          <a:endParaRPr lang="en-US" sz="1600" b="0" kern="1200" dirty="0"/>
        </a:p>
      </dsp:txBody>
      <dsp:txXfrm>
        <a:off x="342620" y="70060"/>
        <a:ext cx="4427778" cy="426206"/>
      </dsp:txXfrm>
    </dsp:sp>
    <dsp:sp modelId="{F55DD4A4-0711-4EFA-9DAA-3AEE0C446048}">
      <dsp:nvSpPr>
        <dsp:cNvPr id="0" name=""/>
        <dsp:cNvSpPr/>
      </dsp:nvSpPr>
      <dsp:spPr>
        <a:xfrm>
          <a:off x="0" y="1916123"/>
          <a:ext cx="6391275" cy="743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734515"/>
              <a:satOff val="-16247"/>
              <a:lumOff val="-323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Oppivelvollisuus alkaa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1916123"/>
        <a:ext cx="6391275" cy="743400"/>
      </dsp:txXfrm>
    </dsp:sp>
    <dsp:sp modelId="{242875FA-6D23-4D65-ABBF-7F22C48494B8}">
      <dsp:nvSpPr>
        <dsp:cNvPr id="0" name=""/>
        <dsp:cNvSpPr/>
      </dsp:nvSpPr>
      <dsp:spPr>
        <a:xfrm>
          <a:off x="319563" y="1679963"/>
          <a:ext cx="4473892" cy="472320"/>
        </a:xfrm>
        <a:prstGeom prst="roundRect">
          <a:avLst/>
        </a:prstGeom>
        <a:solidFill>
          <a:schemeClr val="accent2">
            <a:hueOff val="-734515"/>
            <a:satOff val="-16247"/>
            <a:lumOff val="-323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7-vuotias:</a:t>
          </a:r>
          <a:endParaRPr lang="en-US" sz="2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2620" y="1703020"/>
        <a:ext cx="4427778" cy="426206"/>
      </dsp:txXfrm>
    </dsp:sp>
    <dsp:sp modelId="{A825630D-40A3-4B18-9BC6-D34EC6BCFEDD}">
      <dsp:nvSpPr>
        <dsp:cNvPr id="0" name=""/>
        <dsp:cNvSpPr/>
      </dsp:nvSpPr>
      <dsp:spPr>
        <a:xfrm>
          <a:off x="0" y="2982083"/>
          <a:ext cx="6391275" cy="2217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333248" rIns="496034" bIns="14224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>
              <a:latin typeface="Times New Roman" panose="02020603050405020304" pitchFamily="18" charset="0"/>
              <a:cs typeface="Times New Roman" panose="02020603050405020304" pitchFamily="18" charset="0"/>
            </a:rPr>
            <a:t>Oikeus kieltäytyä tapaamasta toista vanhempaansa </a:t>
          </a:r>
          <a:endParaRPr lang="en-US" sz="20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pyytää sijaishuoltoa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Lasta ei voida liittää uskontokuntaan vasten tahtoaan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Lapsen nimeä ei voida vaihtaa ilman hänen suostumustaan </a:t>
          </a:r>
          <a:endParaRPr lang="en-US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982083"/>
        <a:ext cx="6391275" cy="2217600"/>
      </dsp:txXfrm>
    </dsp:sp>
    <dsp:sp modelId="{98882581-BB11-4A0E-B7C5-54B2CF9175B7}">
      <dsp:nvSpPr>
        <dsp:cNvPr id="0" name=""/>
        <dsp:cNvSpPr/>
      </dsp:nvSpPr>
      <dsp:spPr>
        <a:xfrm>
          <a:off x="319563" y="2745923"/>
          <a:ext cx="4473892" cy="472320"/>
        </a:xfrm>
        <a:prstGeom prst="roundRect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12-vuotias: </a:t>
          </a:r>
          <a:endParaRPr lang="en-US" sz="24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2620" y="2768980"/>
        <a:ext cx="4427778" cy="4262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37FB7F-93D7-41C1-B7E9-E19260511DE6}">
      <dsp:nvSpPr>
        <dsp:cNvPr id="0" name=""/>
        <dsp:cNvSpPr/>
      </dsp:nvSpPr>
      <dsp:spPr>
        <a:xfrm>
          <a:off x="0" y="419918"/>
          <a:ext cx="6391275" cy="10804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583184" rIns="49603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tehdä kevyitä töitä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419918"/>
        <a:ext cx="6391275" cy="1080450"/>
      </dsp:txXfrm>
    </dsp:sp>
    <dsp:sp modelId="{B1ABDAE3-B471-464E-8C54-527DD5A05EF7}">
      <dsp:nvSpPr>
        <dsp:cNvPr id="0" name=""/>
        <dsp:cNvSpPr/>
      </dsp:nvSpPr>
      <dsp:spPr>
        <a:xfrm>
          <a:off x="319563" y="6638"/>
          <a:ext cx="4473892" cy="8265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14-vuotias: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9912" y="46987"/>
        <a:ext cx="4393194" cy="745862"/>
      </dsp:txXfrm>
    </dsp:sp>
    <dsp:sp modelId="{67600F7C-DB93-43F7-9367-19F9259106F4}">
      <dsp:nvSpPr>
        <dsp:cNvPr id="0" name=""/>
        <dsp:cNvSpPr/>
      </dsp:nvSpPr>
      <dsp:spPr>
        <a:xfrm>
          <a:off x="0" y="2064848"/>
          <a:ext cx="6391275" cy="317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2">
              <a:hueOff val="-1469031"/>
              <a:satOff val="-32495"/>
              <a:lumOff val="-647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6034" tIns="583184" rIns="496034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Oikeus tehdä työsopimus ja hallita ansaitsemiaan rahoja 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liittyä tai erota uskontokunnasta huoltajan luvalla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Oikeus hankkia mopo- tai traktorikortti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>
              <a:latin typeface="Times New Roman" panose="02020603050405020304" pitchFamily="18" charset="0"/>
              <a:cs typeface="Times New Roman" panose="02020603050405020304" pitchFamily="18" charset="0"/>
            </a:rPr>
            <a:t>Oikeus vaihtaa etunimeä </a:t>
          </a:r>
          <a:endParaRPr lang="en-US" sz="2400" kern="1200"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24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Rikosoikeudellinen vastuu alkaa </a:t>
          </a:r>
          <a:endParaRPr lang="en-US" sz="2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064848"/>
        <a:ext cx="6391275" cy="3175200"/>
      </dsp:txXfrm>
    </dsp:sp>
    <dsp:sp modelId="{4E33284B-EACE-444F-884A-C482D19E2DD0}">
      <dsp:nvSpPr>
        <dsp:cNvPr id="0" name=""/>
        <dsp:cNvSpPr/>
      </dsp:nvSpPr>
      <dsp:spPr>
        <a:xfrm>
          <a:off x="319563" y="1651568"/>
          <a:ext cx="4473892" cy="826560"/>
        </a:xfrm>
        <a:prstGeom prst="roundRect">
          <a:avLst/>
        </a:prstGeom>
        <a:solidFill>
          <a:schemeClr val="accent2">
            <a:hueOff val="-1469031"/>
            <a:satOff val="-32495"/>
            <a:lumOff val="-647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9102" tIns="0" rIns="169102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15-vuotias:</a:t>
          </a:r>
          <a:endParaRPr lang="en-US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9912" y="1691917"/>
        <a:ext cx="4393194" cy="7458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2" name="Google Shape;112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1/30/2023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503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0732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708640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5317823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55675811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28548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3647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874230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4965642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4092989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9388079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3274104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865769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126084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32892866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5850521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969271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fi-FI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7735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  <p:sldLayoutId id="2147483682" r:id="rId16"/>
    <p:sldLayoutId id="2147483683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8" name="Rectangle 120">
            <a:extLst>
              <a:ext uri="{FF2B5EF4-FFF2-40B4-BE49-F238E27FC236}">
                <a16:creationId xmlns:a16="http://schemas.microsoft.com/office/drawing/2014/main" id="{02E8BD2A-4014-4DC6-A228-4ECE6A0AA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0" name="Rectangle 122">
            <a:extLst>
              <a:ext uri="{FF2B5EF4-FFF2-40B4-BE49-F238E27FC236}">
                <a16:creationId xmlns:a16="http://schemas.microsoft.com/office/drawing/2014/main" id="{3896CA42-3323-41E5-B809-CD790B2A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" name="Freeform 5">
            <a:extLst>
              <a:ext uri="{FF2B5EF4-FFF2-40B4-BE49-F238E27FC236}">
                <a16:creationId xmlns:a16="http://schemas.microsoft.com/office/drawing/2014/main" id="{EA2FE539-0B6F-4FAE-A391-B46476F46C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5922489">
            <a:off x="3140485" y="1826078"/>
            <a:ext cx="3299407" cy="440924"/>
          </a:xfrm>
          <a:custGeom>
            <a:avLst/>
            <a:gdLst/>
            <a:ahLst/>
            <a:cxnLst/>
            <a:rect l="l" t="t" r="r" b="b"/>
            <a:pathLst>
              <a:path w="10000" h="5291">
                <a:moveTo>
                  <a:pt x="85" y="2532"/>
                </a:moveTo>
                <a:cubicBezTo>
                  <a:pt x="1736" y="3911"/>
                  <a:pt x="7524" y="5298"/>
                  <a:pt x="9958" y="5291"/>
                </a:cubicBezTo>
                <a:cubicBezTo>
                  <a:pt x="9989" y="1958"/>
                  <a:pt x="9969" y="3333"/>
                  <a:pt x="10000" y="0"/>
                </a:cubicBezTo>
                <a:lnTo>
                  <a:pt x="10000" y="0"/>
                </a:lnTo>
                <a:lnTo>
                  <a:pt x="9667" y="204"/>
                </a:lnTo>
                <a:lnTo>
                  <a:pt x="9334" y="400"/>
                </a:lnTo>
                <a:lnTo>
                  <a:pt x="9001" y="590"/>
                </a:lnTo>
                <a:lnTo>
                  <a:pt x="8667" y="753"/>
                </a:lnTo>
                <a:lnTo>
                  <a:pt x="8333" y="917"/>
                </a:lnTo>
                <a:lnTo>
                  <a:pt x="7999" y="1071"/>
                </a:lnTo>
                <a:lnTo>
                  <a:pt x="7669" y="1202"/>
                </a:lnTo>
                <a:lnTo>
                  <a:pt x="7333" y="1325"/>
                </a:lnTo>
                <a:lnTo>
                  <a:pt x="7000" y="1440"/>
                </a:lnTo>
                <a:lnTo>
                  <a:pt x="6673" y="1538"/>
                </a:lnTo>
                <a:lnTo>
                  <a:pt x="6340" y="1636"/>
                </a:lnTo>
                <a:lnTo>
                  <a:pt x="6013" y="1719"/>
                </a:lnTo>
                <a:lnTo>
                  <a:pt x="5686" y="1784"/>
                </a:lnTo>
                <a:lnTo>
                  <a:pt x="5359" y="1850"/>
                </a:lnTo>
                <a:lnTo>
                  <a:pt x="5036" y="1906"/>
                </a:lnTo>
                <a:lnTo>
                  <a:pt x="4717" y="1948"/>
                </a:lnTo>
                <a:lnTo>
                  <a:pt x="4396" y="1980"/>
                </a:lnTo>
                <a:lnTo>
                  <a:pt x="4079" y="2013"/>
                </a:lnTo>
                <a:lnTo>
                  <a:pt x="3766" y="2029"/>
                </a:lnTo>
                <a:lnTo>
                  <a:pt x="3454" y="2046"/>
                </a:lnTo>
                <a:lnTo>
                  <a:pt x="3145" y="2053"/>
                </a:lnTo>
                <a:lnTo>
                  <a:pt x="2839" y="2046"/>
                </a:lnTo>
                <a:lnTo>
                  <a:pt x="2537" y="2046"/>
                </a:lnTo>
                <a:lnTo>
                  <a:pt x="2238" y="2029"/>
                </a:lnTo>
                <a:lnTo>
                  <a:pt x="1943" y="2004"/>
                </a:lnTo>
                <a:lnTo>
                  <a:pt x="1653" y="1980"/>
                </a:lnTo>
                <a:lnTo>
                  <a:pt x="1368" y="1955"/>
                </a:lnTo>
                <a:lnTo>
                  <a:pt x="1085" y="1915"/>
                </a:lnTo>
                <a:lnTo>
                  <a:pt x="806" y="1873"/>
                </a:lnTo>
                <a:lnTo>
                  <a:pt x="533" y="1833"/>
                </a:lnTo>
                <a:lnTo>
                  <a:pt x="0" y="1726"/>
                </a:lnTo>
                <a:cubicBezTo>
                  <a:pt x="28" y="1995"/>
                  <a:pt x="57" y="2263"/>
                  <a:pt x="85" y="2532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</p:sp>
      <p:sp>
        <p:nvSpPr>
          <p:cNvPr id="127" name="Freeform: Shape 126">
            <a:extLst>
              <a:ext uri="{FF2B5EF4-FFF2-40B4-BE49-F238E27FC236}">
                <a16:creationId xmlns:a16="http://schemas.microsoft.com/office/drawing/2014/main" id="{BD5A14FB-50A2-4964-8B07-EE40D1CE0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171964" y="-140866"/>
            <a:ext cx="6053670" cy="7139732"/>
          </a:xfrm>
          <a:custGeom>
            <a:avLst/>
            <a:gdLst>
              <a:gd name="connsiteX0" fmla="*/ 6053670 w 6053670"/>
              <a:gd name="connsiteY0" fmla="*/ 1098 h 7139732"/>
              <a:gd name="connsiteX1" fmla="*/ 6053670 w 6053670"/>
              <a:gd name="connsiteY1" fmla="*/ 1084479 h 7139732"/>
              <a:gd name="connsiteX2" fmla="*/ 6053670 w 6053670"/>
              <a:gd name="connsiteY2" fmla="*/ 1254558 h 7139732"/>
              <a:gd name="connsiteX3" fmla="*/ 6053670 w 6053670"/>
              <a:gd name="connsiteY3" fmla="*/ 7139732 h 7139732"/>
              <a:gd name="connsiteX4" fmla="*/ 0 w 6053670"/>
              <a:gd name="connsiteY4" fmla="*/ 7139732 h 7139732"/>
              <a:gd name="connsiteX5" fmla="*/ 0 w 6053670"/>
              <a:gd name="connsiteY5" fmla="*/ 1249853 h 7139732"/>
              <a:gd name="connsiteX6" fmla="*/ 0 w 6053670"/>
              <a:gd name="connsiteY6" fmla="*/ 1084479 h 7139732"/>
              <a:gd name="connsiteX7" fmla="*/ 0 w 6053670"/>
              <a:gd name="connsiteY7" fmla="*/ 0 h 7139732"/>
              <a:gd name="connsiteX8" fmla="*/ 35717 w 6053670"/>
              <a:gd name="connsiteY8" fmla="*/ 5488 h 7139732"/>
              <a:gd name="connsiteX9" fmla="*/ 140445 w 6053670"/>
              <a:gd name="connsiteY9" fmla="*/ 21641 h 7139732"/>
              <a:gd name="connsiteX10" fmla="*/ 216722 w 6053670"/>
              <a:gd name="connsiteY10" fmla="*/ 32932 h 7139732"/>
              <a:gd name="connsiteX11" fmla="*/ 307527 w 6053670"/>
              <a:gd name="connsiteY11" fmla="*/ 44850 h 7139732"/>
              <a:gd name="connsiteX12" fmla="*/ 415282 w 6053670"/>
              <a:gd name="connsiteY12" fmla="*/ 59121 h 7139732"/>
              <a:gd name="connsiteX13" fmla="*/ 534539 w 6053670"/>
              <a:gd name="connsiteY13" fmla="*/ 74175 h 7139732"/>
              <a:gd name="connsiteX14" fmla="*/ 668931 w 6053670"/>
              <a:gd name="connsiteY14" fmla="*/ 90014 h 7139732"/>
              <a:gd name="connsiteX15" fmla="*/ 815430 w 6053670"/>
              <a:gd name="connsiteY15" fmla="*/ 106794 h 7139732"/>
              <a:gd name="connsiteX16" fmla="*/ 974641 w 6053670"/>
              <a:gd name="connsiteY16" fmla="*/ 123574 h 7139732"/>
              <a:gd name="connsiteX17" fmla="*/ 1144144 w 6053670"/>
              <a:gd name="connsiteY17" fmla="*/ 140667 h 7139732"/>
              <a:gd name="connsiteX18" fmla="*/ 1326965 w 6053670"/>
              <a:gd name="connsiteY18" fmla="*/ 156506 h 7139732"/>
              <a:gd name="connsiteX19" fmla="*/ 1518261 w 6053670"/>
              <a:gd name="connsiteY19" fmla="*/ 171717 h 7139732"/>
              <a:gd name="connsiteX20" fmla="*/ 1720453 w 6053670"/>
              <a:gd name="connsiteY20" fmla="*/ 185518 h 7139732"/>
              <a:gd name="connsiteX21" fmla="*/ 1931121 w 6053670"/>
              <a:gd name="connsiteY21" fmla="*/ 198690 h 7139732"/>
              <a:gd name="connsiteX22" fmla="*/ 2150869 w 6053670"/>
              <a:gd name="connsiteY22" fmla="*/ 211079 h 7139732"/>
              <a:gd name="connsiteX23" fmla="*/ 2263467 w 6053670"/>
              <a:gd name="connsiteY23" fmla="*/ 215470 h 7139732"/>
              <a:gd name="connsiteX24" fmla="*/ 2378487 w 6053670"/>
              <a:gd name="connsiteY24" fmla="*/ 220332 h 7139732"/>
              <a:gd name="connsiteX25" fmla="*/ 2495323 w 6053670"/>
              <a:gd name="connsiteY25" fmla="*/ 224879 h 7139732"/>
              <a:gd name="connsiteX26" fmla="*/ 2612764 w 6053670"/>
              <a:gd name="connsiteY26" fmla="*/ 227859 h 7139732"/>
              <a:gd name="connsiteX27" fmla="*/ 2732627 w 6053670"/>
              <a:gd name="connsiteY27" fmla="*/ 230525 h 7139732"/>
              <a:gd name="connsiteX28" fmla="*/ 2853700 w 6053670"/>
              <a:gd name="connsiteY28" fmla="*/ 233348 h 7139732"/>
              <a:gd name="connsiteX29" fmla="*/ 2977195 w 6053670"/>
              <a:gd name="connsiteY29" fmla="*/ 235229 h 7139732"/>
              <a:gd name="connsiteX30" fmla="*/ 3101901 w 6053670"/>
              <a:gd name="connsiteY30" fmla="*/ 235229 h 7139732"/>
              <a:gd name="connsiteX31" fmla="*/ 3227817 w 6053670"/>
              <a:gd name="connsiteY31" fmla="*/ 236170 h 7139732"/>
              <a:gd name="connsiteX32" fmla="*/ 3354944 w 6053670"/>
              <a:gd name="connsiteY32" fmla="*/ 235229 h 7139732"/>
              <a:gd name="connsiteX33" fmla="*/ 3483887 w 6053670"/>
              <a:gd name="connsiteY33" fmla="*/ 233348 h 7139732"/>
              <a:gd name="connsiteX34" fmla="*/ 3612830 w 6053670"/>
              <a:gd name="connsiteY34" fmla="*/ 231623 h 7139732"/>
              <a:gd name="connsiteX35" fmla="*/ 3743590 w 6053670"/>
              <a:gd name="connsiteY35" fmla="*/ 227859 h 7139732"/>
              <a:gd name="connsiteX36" fmla="*/ 3875560 w 6053670"/>
              <a:gd name="connsiteY36" fmla="*/ 223938 h 7139732"/>
              <a:gd name="connsiteX37" fmla="*/ 4007530 w 6053670"/>
              <a:gd name="connsiteY37" fmla="*/ 219391 h 7139732"/>
              <a:gd name="connsiteX38" fmla="*/ 4140710 w 6053670"/>
              <a:gd name="connsiteY38" fmla="*/ 212961 h 7139732"/>
              <a:gd name="connsiteX39" fmla="*/ 4275102 w 6053670"/>
              <a:gd name="connsiteY39" fmla="*/ 205277 h 7139732"/>
              <a:gd name="connsiteX40" fmla="*/ 4410098 w 6053670"/>
              <a:gd name="connsiteY40" fmla="*/ 197907 h 7139732"/>
              <a:gd name="connsiteX41" fmla="*/ 4545096 w 6053670"/>
              <a:gd name="connsiteY41" fmla="*/ 188498 h 7139732"/>
              <a:gd name="connsiteX42" fmla="*/ 4681909 w 6053670"/>
              <a:gd name="connsiteY42" fmla="*/ 177207 h 7139732"/>
              <a:gd name="connsiteX43" fmla="*/ 4816905 w 6053670"/>
              <a:gd name="connsiteY43" fmla="*/ 165916 h 7139732"/>
              <a:gd name="connsiteX44" fmla="*/ 4954323 w 6053670"/>
              <a:gd name="connsiteY44" fmla="*/ 152899 h 7139732"/>
              <a:gd name="connsiteX45" fmla="*/ 5092347 w 6053670"/>
              <a:gd name="connsiteY45" fmla="*/ 138629 h 7139732"/>
              <a:gd name="connsiteX46" fmla="*/ 5228555 w 6053670"/>
              <a:gd name="connsiteY46" fmla="*/ 123574 h 7139732"/>
              <a:gd name="connsiteX47" fmla="*/ 5366578 w 6053670"/>
              <a:gd name="connsiteY47" fmla="*/ 106010 h 7139732"/>
              <a:gd name="connsiteX48" fmla="*/ 5503997 w 6053670"/>
              <a:gd name="connsiteY48" fmla="*/ 87192 h 7139732"/>
              <a:gd name="connsiteX49" fmla="*/ 5642020 w 6053670"/>
              <a:gd name="connsiteY49" fmla="*/ 68530 h 7139732"/>
              <a:gd name="connsiteX50" fmla="*/ 5779438 w 6053670"/>
              <a:gd name="connsiteY50" fmla="*/ 46733 h 7139732"/>
              <a:gd name="connsiteX51" fmla="*/ 5916251 w 6053670"/>
              <a:gd name="connsiteY51" fmla="*/ 24464 h 71397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053670" h="7139732">
                <a:moveTo>
                  <a:pt x="6053670" y="1098"/>
                </a:moveTo>
                <a:lnTo>
                  <a:pt x="6053670" y="1084479"/>
                </a:lnTo>
                <a:lnTo>
                  <a:pt x="6053670" y="1254558"/>
                </a:lnTo>
                <a:lnTo>
                  <a:pt x="6053670" y="7139732"/>
                </a:lnTo>
                <a:lnTo>
                  <a:pt x="0" y="7139732"/>
                </a:lnTo>
                <a:lnTo>
                  <a:pt x="0" y="1249853"/>
                </a:lnTo>
                <a:lnTo>
                  <a:pt x="0" y="1084479"/>
                </a:lnTo>
                <a:lnTo>
                  <a:pt x="0" y="0"/>
                </a:lnTo>
                <a:lnTo>
                  <a:pt x="35717" y="5488"/>
                </a:lnTo>
                <a:lnTo>
                  <a:pt x="140445" y="21641"/>
                </a:lnTo>
                <a:lnTo>
                  <a:pt x="216722" y="32932"/>
                </a:lnTo>
                <a:lnTo>
                  <a:pt x="307527" y="44850"/>
                </a:lnTo>
                <a:lnTo>
                  <a:pt x="415282" y="59121"/>
                </a:lnTo>
                <a:lnTo>
                  <a:pt x="534539" y="74175"/>
                </a:lnTo>
                <a:lnTo>
                  <a:pt x="668931" y="90014"/>
                </a:lnTo>
                <a:lnTo>
                  <a:pt x="815430" y="106794"/>
                </a:lnTo>
                <a:lnTo>
                  <a:pt x="974641" y="123574"/>
                </a:lnTo>
                <a:lnTo>
                  <a:pt x="1144144" y="140667"/>
                </a:lnTo>
                <a:lnTo>
                  <a:pt x="1326965" y="156506"/>
                </a:lnTo>
                <a:lnTo>
                  <a:pt x="1518261" y="171717"/>
                </a:lnTo>
                <a:lnTo>
                  <a:pt x="1720453" y="185518"/>
                </a:lnTo>
                <a:lnTo>
                  <a:pt x="1931121" y="198690"/>
                </a:lnTo>
                <a:lnTo>
                  <a:pt x="2150869" y="211079"/>
                </a:lnTo>
                <a:lnTo>
                  <a:pt x="2263467" y="215470"/>
                </a:lnTo>
                <a:lnTo>
                  <a:pt x="2378487" y="220332"/>
                </a:lnTo>
                <a:lnTo>
                  <a:pt x="2495323" y="224879"/>
                </a:lnTo>
                <a:lnTo>
                  <a:pt x="2612764" y="227859"/>
                </a:lnTo>
                <a:lnTo>
                  <a:pt x="2732627" y="230525"/>
                </a:lnTo>
                <a:lnTo>
                  <a:pt x="2853700" y="233348"/>
                </a:lnTo>
                <a:lnTo>
                  <a:pt x="2977195" y="235229"/>
                </a:lnTo>
                <a:lnTo>
                  <a:pt x="3101901" y="235229"/>
                </a:lnTo>
                <a:lnTo>
                  <a:pt x="3227817" y="236170"/>
                </a:lnTo>
                <a:lnTo>
                  <a:pt x="3354944" y="235229"/>
                </a:lnTo>
                <a:lnTo>
                  <a:pt x="3483887" y="233348"/>
                </a:lnTo>
                <a:lnTo>
                  <a:pt x="3612830" y="231623"/>
                </a:lnTo>
                <a:lnTo>
                  <a:pt x="3743590" y="227859"/>
                </a:lnTo>
                <a:lnTo>
                  <a:pt x="3875560" y="223938"/>
                </a:lnTo>
                <a:lnTo>
                  <a:pt x="4007530" y="219391"/>
                </a:lnTo>
                <a:lnTo>
                  <a:pt x="4140710" y="212961"/>
                </a:lnTo>
                <a:lnTo>
                  <a:pt x="4275102" y="205277"/>
                </a:lnTo>
                <a:lnTo>
                  <a:pt x="4410098" y="197907"/>
                </a:lnTo>
                <a:lnTo>
                  <a:pt x="4545096" y="188498"/>
                </a:lnTo>
                <a:lnTo>
                  <a:pt x="4681909" y="177207"/>
                </a:lnTo>
                <a:lnTo>
                  <a:pt x="4816905" y="165916"/>
                </a:lnTo>
                <a:lnTo>
                  <a:pt x="4954323" y="152899"/>
                </a:lnTo>
                <a:lnTo>
                  <a:pt x="5092347" y="138629"/>
                </a:lnTo>
                <a:lnTo>
                  <a:pt x="5228555" y="123574"/>
                </a:lnTo>
                <a:lnTo>
                  <a:pt x="5366578" y="106010"/>
                </a:lnTo>
                <a:lnTo>
                  <a:pt x="5503997" y="87192"/>
                </a:lnTo>
                <a:lnTo>
                  <a:pt x="5642020" y="68530"/>
                </a:lnTo>
                <a:lnTo>
                  <a:pt x="5779438" y="46733"/>
                </a:lnTo>
                <a:lnTo>
                  <a:pt x="5916251" y="2446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29" name="Freeform 5">
            <a:extLst>
              <a:ext uri="{FF2B5EF4-FFF2-40B4-BE49-F238E27FC236}">
                <a16:creationId xmlns:a16="http://schemas.microsoft.com/office/drawing/2014/main" id="{FD63331C-DD2E-43D8-9511-B44EC057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1587"/>
            <a:ext cx="12192000" cy="6856413"/>
          </a:xfrm>
          <a:custGeom>
            <a:avLst/>
            <a:gdLst/>
            <a:ahLst/>
            <a:cxnLst/>
            <a:rect l="0" t="0" r="r" b="b"/>
            <a:pathLst>
              <a:path w="15356" h="8638">
                <a:moveTo>
                  <a:pt x="0" y="0"/>
                </a:moveTo>
                <a:lnTo>
                  <a:pt x="0" y="8638"/>
                </a:lnTo>
                <a:lnTo>
                  <a:pt x="15356" y="8638"/>
                </a:lnTo>
                <a:lnTo>
                  <a:pt x="15356" y="0"/>
                </a:lnTo>
                <a:lnTo>
                  <a:pt x="0" y="0"/>
                </a:lnTo>
                <a:close/>
                <a:moveTo>
                  <a:pt x="14748" y="8038"/>
                </a:moveTo>
                <a:lnTo>
                  <a:pt x="600" y="8038"/>
                </a:lnTo>
                <a:lnTo>
                  <a:pt x="600" y="592"/>
                </a:lnTo>
                <a:lnTo>
                  <a:pt x="14748" y="592"/>
                </a:lnTo>
                <a:lnTo>
                  <a:pt x="14748" y="803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</p:sp>
      <p:sp>
        <p:nvSpPr>
          <p:cNvPr id="115" name="Google Shape;115;p1"/>
          <p:cNvSpPr txBox="1">
            <a:spLocks noGrp="1"/>
          </p:cNvSpPr>
          <p:nvPr>
            <p:ph type="ctrTitle"/>
          </p:nvPr>
        </p:nvSpPr>
        <p:spPr>
          <a:xfrm>
            <a:off x="5232771" y="437513"/>
            <a:ext cx="6232398" cy="5954325"/>
          </a:xfrm>
          <a:prstGeom prst="rect">
            <a:avLst/>
          </a:prstGeom>
        </p:spPr>
        <p:txBody>
          <a:bodyPr spcFirstLastPara="1" lIns="91425" tIns="45700" rIns="91425" bIns="45700" anchor="ctr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000"/>
              <a:buFont typeface="Calibri"/>
              <a:buNone/>
            </a:pPr>
            <a:r>
              <a:rPr lang="fi-FI" sz="7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Lapsen oikeuksien ikärajat Suomessa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YK:n lapsen oikeuksien sopimus </a:t>
            </a:r>
            <a:endParaRPr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Google Shape;122;p2"/>
          <p:cNvSpPr txBox="1">
            <a:spLocks noGrp="1"/>
          </p:cNvSpPr>
          <p:nvPr>
            <p:ph sz="half" idx="1"/>
          </p:nvPr>
        </p:nvSpPr>
        <p:spPr>
          <a:xfrm>
            <a:off x="739739" y="2603499"/>
            <a:ext cx="5497227" cy="34163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60363" lvl="0" indent="-360363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fi-F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YK:n lapsen oikeuksien sopimus säädettiin vuonna 1989.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Sopimuksen tarkoituksena on taata kaikkien alle 18-vuotiaiden oikeudet maailmassa.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Suomessa sopimus astui voimaan vuonna 1991 ja sen toteutumista valvoo lapsiasiainvaltuutettu.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363" lvl="0" indent="-360363" algn="l" rtl="0">
              <a:lnSpc>
                <a:spcPct val="95000"/>
              </a:lnSpc>
              <a:spcBef>
                <a:spcPts val="1500"/>
              </a:spcBef>
              <a:spcAft>
                <a:spcPts val="0"/>
              </a:spcAft>
              <a:buSzPts val="2000"/>
              <a:buChar char="•"/>
            </a:pPr>
            <a:r>
              <a:rPr lang="fi-FI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Kansallisen lapsistrategian (2021) tarkoituksena on edistää sopimuksen toteutumista Suomessa. </a:t>
            </a:r>
            <a:endParaRPr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3" name="Google Shape;123;p2" descr="Kuva, joka sisältää kohteen teksti, vektorigrafiikka&#10;&#10;Kuvaus luotu automaattisesti"/>
          <p:cNvPicPr preferRelativeResize="0">
            <a:picLocks noGrp="1"/>
          </p:cNvPicPr>
          <p:nvPr>
            <p:ph sz="half" idx="2"/>
          </p:nvPr>
        </p:nvPicPr>
        <p:blipFill rotWithShape="1">
          <a:blip r:embed="rId3">
            <a:alphaModFix/>
          </a:blip>
          <a:stretch/>
        </p:blipFill>
        <p:spPr>
          <a:xfrm>
            <a:off x="6610407" y="2603500"/>
            <a:ext cx="4021024" cy="341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"/>
          <p:cNvSpPr txBox="1">
            <a:spLocks noGrp="1"/>
          </p:cNvSpPr>
          <p:nvPr>
            <p:ph type="ftr" sz="quarter" idx="1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Opetushallitus</a:t>
            </a:r>
            <a:endParaRPr/>
          </a:p>
        </p:txBody>
      </p:sp>
      <p:sp>
        <p:nvSpPr>
          <p:cNvPr id="127" name="Google Shape;127;p2"/>
          <p:cNvSpPr txBox="1"/>
          <p:nvPr/>
        </p:nvSpPr>
        <p:spPr>
          <a:xfrm>
            <a:off x="6659916" y="6198664"/>
            <a:ext cx="332334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Lähde: Wikimedia Commons (PD)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roup 142">
            <a:extLst>
              <a:ext uri="{FF2B5EF4-FFF2-40B4-BE49-F238E27FC236}">
                <a16:creationId xmlns:a16="http://schemas.microsoft.com/office/drawing/2014/main" id="{E5D4A15D-C852-47D7-A7E3-7F8FEE9FCA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C06AA6A2-9E5B-46E6-82B0-8FC1CA7231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5" name="Oval 144">
              <a:extLst>
                <a:ext uri="{FF2B5EF4-FFF2-40B4-BE49-F238E27FC236}">
                  <a16:creationId xmlns:a16="http://schemas.microsoft.com/office/drawing/2014/main" id="{11E7C01A-5F5B-4E17-B91B-26FA9ADB5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6" name="Oval 145">
              <a:extLst>
                <a:ext uri="{FF2B5EF4-FFF2-40B4-BE49-F238E27FC236}">
                  <a16:creationId xmlns:a16="http://schemas.microsoft.com/office/drawing/2014/main" id="{71DA43BF-6FE1-458D-A112-1687677B00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7" name="Oval 146">
              <a:extLst>
                <a:ext uri="{FF2B5EF4-FFF2-40B4-BE49-F238E27FC236}">
                  <a16:creationId xmlns:a16="http://schemas.microsoft.com/office/drawing/2014/main" id="{FAA5FF03-83FF-43B9-B66B-5FD05A958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8" name="Oval 147">
              <a:extLst>
                <a:ext uri="{FF2B5EF4-FFF2-40B4-BE49-F238E27FC236}">
                  <a16:creationId xmlns:a16="http://schemas.microsoft.com/office/drawing/2014/main" id="{BC4D7AA7-0424-4C72-AE55-4B413DD471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BC2D80F1-5DC4-4396-B0E1-C774E82EC7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0" name="Freeform 5">
              <a:extLst>
                <a:ext uri="{FF2B5EF4-FFF2-40B4-BE49-F238E27FC236}">
                  <a16:creationId xmlns:a16="http://schemas.microsoft.com/office/drawing/2014/main" id="{48171057-920A-4188-A18E-97D710A359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1" name="Freeform 5">
              <a:extLst>
                <a:ext uri="{FF2B5EF4-FFF2-40B4-BE49-F238E27FC236}">
                  <a16:creationId xmlns:a16="http://schemas.microsoft.com/office/drawing/2014/main" id="{1C871B74-1D69-47F0-A28D-8F3454779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2" name="Freeform 5">
              <a:extLst>
                <a:ext uri="{FF2B5EF4-FFF2-40B4-BE49-F238E27FC236}">
                  <a16:creationId xmlns:a16="http://schemas.microsoft.com/office/drawing/2014/main" id="{63001BDC-368C-49CC-9F3F-EAF38A0A4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54" name="Rectangle 153">
            <a:extLst>
              <a:ext uri="{FF2B5EF4-FFF2-40B4-BE49-F238E27FC236}">
                <a16:creationId xmlns:a16="http://schemas.microsoft.com/office/drawing/2014/main" id="{6288FC2F-B192-42B2-90BE-517E1039BE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9" name="Oval 158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1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2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3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2" name="Google Shape;132;p3"/>
          <p:cNvSpPr txBox="1">
            <a:spLocks noGrp="1"/>
          </p:cNvSpPr>
          <p:nvPr>
            <p:ph type="title"/>
          </p:nvPr>
        </p:nvSpPr>
        <p:spPr>
          <a:xfrm>
            <a:off x="781673" y="817106"/>
            <a:ext cx="3655744" cy="4833745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marL="0" lvl="0" indent="0">
              <a:spcAft>
                <a:spcPts val="0"/>
              </a:spcAft>
              <a:buClr>
                <a:schemeClr val="dk2"/>
              </a:buClr>
              <a:buSzPts val="4000"/>
            </a:pPr>
            <a:r>
              <a:rPr lang="en-US" sz="4000" dirty="0" err="1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Lapsen</a:t>
            </a:r>
            <a:r>
              <a:rPr lang="en-US" sz="40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oikeudet</a:t>
            </a:r>
            <a:r>
              <a:rPr lang="en-US" sz="40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ja </a:t>
            </a:r>
            <a:r>
              <a:rPr lang="en-US" sz="4000" dirty="0" err="1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velvollisuudet</a:t>
            </a:r>
            <a:r>
              <a:rPr lang="en-US" sz="40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eri</a:t>
            </a:r>
            <a:r>
              <a:rPr lang="en-US" sz="40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ikävaiheissa</a:t>
            </a:r>
            <a:r>
              <a:rPr lang="en-US" sz="40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0–12 </a:t>
            </a:r>
            <a:r>
              <a:rPr lang="en-US" sz="4000" dirty="0" err="1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vuotta</a:t>
            </a:r>
            <a:r>
              <a:rPr lang="en-US" sz="40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6" name="Google Shape;136;p3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vert="horz" lIns="91440" tIns="45720" rIns="91440" bIns="45720" rtlCol="0" anchor="ctr" anchorCtr="0">
            <a:normAutofit/>
          </a:bodyPr>
          <a:lstStyle/>
          <a:p>
            <a:pPr lv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b="1" i="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Opetushallitus</a:t>
            </a:r>
          </a:p>
        </p:txBody>
      </p:sp>
      <p:graphicFrame>
        <p:nvGraphicFramePr>
          <p:cNvPr id="139" name="Google Shape;133;p3">
            <a:extLst>
              <a:ext uri="{FF2B5EF4-FFF2-40B4-BE49-F238E27FC236}">
                <a16:creationId xmlns:a16="http://schemas.microsoft.com/office/drawing/2014/main" id="{2ECA2D7F-E727-7F0A-1D88-FB77EDDBC13A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19151250"/>
              </p:ext>
            </p:extLst>
          </p:nvPr>
        </p:nvGraphicFramePr>
        <p:xfrm>
          <a:off x="5142228" y="932077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5" name="Group 164">
            <a:extLst>
              <a:ext uri="{FF2B5EF4-FFF2-40B4-BE49-F238E27FC236}">
                <a16:creationId xmlns:a16="http://schemas.microsoft.com/office/drawing/2014/main" id="{08BCF048-8940-4354-B9EC-5AD74E283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D024C14A-78BD-44B0-82BE-6A0D0A270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3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7" name="Oval 166">
              <a:extLst>
                <a:ext uri="{FF2B5EF4-FFF2-40B4-BE49-F238E27FC236}">
                  <a16:creationId xmlns:a16="http://schemas.microsoft.com/office/drawing/2014/main" id="{809F3D29-EDB1-4F1C-A0E0-36F28CE17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8" name="Oval 167">
              <a:extLst>
                <a:ext uri="{FF2B5EF4-FFF2-40B4-BE49-F238E27FC236}">
                  <a16:creationId xmlns:a16="http://schemas.microsoft.com/office/drawing/2014/main" id="{5282F4AB-C7B8-4A86-9927-AA106AA27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9" name="Rectangle 168">
              <a:extLst>
                <a:ext uri="{FF2B5EF4-FFF2-40B4-BE49-F238E27FC236}">
                  <a16:creationId xmlns:a16="http://schemas.microsoft.com/office/drawing/2014/main" id="{60B26874-5AFA-4D1E-94A9-53AF9790D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0" name="Freeform 5">
              <a:extLst>
                <a:ext uri="{FF2B5EF4-FFF2-40B4-BE49-F238E27FC236}">
                  <a16:creationId xmlns:a16="http://schemas.microsoft.com/office/drawing/2014/main" id="{A1DA6C95-40F8-4305-89F6-17F6167C0B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1" name="Freeform 5">
              <a:extLst>
                <a:ext uri="{FF2B5EF4-FFF2-40B4-BE49-F238E27FC236}">
                  <a16:creationId xmlns:a16="http://schemas.microsoft.com/office/drawing/2014/main" id="{A2FA2D29-AEEE-4FFA-B233-94FBE84C9B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2" name="Freeform 5">
              <a:extLst>
                <a:ext uri="{FF2B5EF4-FFF2-40B4-BE49-F238E27FC236}">
                  <a16:creationId xmlns:a16="http://schemas.microsoft.com/office/drawing/2014/main" id="{6DA5143E-FA8E-4EC1-99F7-35AE5AD4E3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42" name="Google Shape;142;p4"/>
          <p:cNvSpPr txBox="1">
            <a:spLocks noGrp="1"/>
          </p:cNvSpPr>
          <p:nvPr>
            <p:ph type="title"/>
          </p:nvPr>
        </p:nvSpPr>
        <p:spPr>
          <a:xfrm>
            <a:off x="878051" y="808038"/>
            <a:ext cx="3627673" cy="4833745"/>
          </a:xfrm>
          <a:prstGeom prst="rect">
            <a:avLst/>
          </a:prstGeom>
        </p:spPr>
        <p:txBody>
          <a:bodyPr spcFirstLastPara="1" lIns="91425" tIns="45700" rIns="91425" bIns="4570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libri"/>
              <a:buNone/>
            </a:pPr>
            <a:r>
              <a:rPr lang="fi-FI" sz="4000" dirty="0">
                <a:solidFill>
                  <a:srgbClr val="EBEBE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Lapsen oikeudet ja velvollisuudet eri ikävaiheissa: 14–15 vuotta 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CC28BCC9-4093-4FD5-83EB-7EC297F513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5" name="Google Shape;145;p4"/>
          <p:cNvSpPr txBox="1">
            <a:spLocks noGrp="1"/>
          </p:cNvSpPr>
          <p:nvPr>
            <p:ph type="ftr" sz="quarter" idx="11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spcFirstLastPara="1" lIns="0" tIns="0" rIns="0" bIns="0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fi-FI"/>
              <a:t>Opetushallitus</a:t>
            </a:r>
          </a:p>
        </p:txBody>
      </p:sp>
      <p:graphicFrame>
        <p:nvGraphicFramePr>
          <p:cNvPr id="161" name="Google Shape;143;p4">
            <a:extLst>
              <a:ext uri="{FF2B5EF4-FFF2-40B4-BE49-F238E27FC236}">
                <a16:creationId xmlns:a16="http://schemas.microsoft.com/office/drawing/2014/main" id="{D13A2D62-257F-1A46-029C-97AB6957F0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3947290"/>
              </p:ext>
            </p:extLst>
          </p:nvPr>
        </p:nvGraphicFramePr>
        <p:xfrm>
          <a:off x="5194300" y="808038"/>
          <a:ext cx="6391275" cy="52466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Mukautettu 2">
      <a:dk1>
        <a:sysClr val="windowText" lastClr="000000"/>
      </a:dk1>
      <a:lt1>
        <a:sysClr val="window" lastClr="FFFFFF"/>
      </a:lt1>
      <a:dk2>
        <a:srgbClr val="134770"/>
      </a:dk2>
      <a:lt2>
        <a:srgbClr val="F6DDD8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Ioni (johtoryhmä)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i (johtoryhmä)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3</TotalTime>
  <Words>155</Words>
  <Application>Microsoft Office PowerPoint</Application>
  <PresentationFormat>Laajakuva</PresentationFormat>
  <Paragraphs>31</Paragraphs>
  <Slides>4</Slides>
  <Notes>4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Wingdings 3</vt:lpstr>
      <vt:lpstr>Ioni (johtoryhmä)</vt:lpstr>
      <vt:lpstr>Lapsen oikeuksien ikärajat Suomessa</vt:lpstr>
      <vt:lpstr>YK:n lapsen oikeuksien sopimus </vt:lpstr>
      <vt:lpstr>Lapsen oikeudet ja velvollisuudet eri ikävaiheissa: 0–12 vuotta </vt:lpstr>
      <vt:lpstr>Lapsen oikeudet ja velvollisuudet eri ikävaiheissa: 14–15 vuotta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Lapsen oikeuksien ikärajat Suomessa</dc:title>
  <dc:creator>Elo Satu</dc:creator>
  <cp:lastModifiedBy>Korhonen Anjuli (OPH)</cp:lastModifiedBy>
  <cp:revision>4</cp:revision>
  <dcterms:created xsi:type="dcterms:W3CDTF">2017-01-23T10:06:39Z</dcterms:created>
  <dcterms:modified xsi:type="dcterms:W3CDTF">2023-01-30T12:16:00Z</dcterms:modified>
</cp:coreProperties>
</file>